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media/audio3.wav" ContentType="audio/x-wav"/>
  <Override PartName="/ppt/media/audio4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538" r:id="rId2"/>
    <p:sldId id="536" r:id="rId3"/>
    <p:sldId id="522" r:id="rId4"/>
    <p:sldId id="537" r:id="rId5"/>
    <p:sldId id="261" r:id="rId6"/>
    <p:sldId id="530" r:id="rId7"/>
    <p:sldId id="263" r:id="rId8"/>
    <p:sldId id="258" r:id="rId9"/>
    <p:sldId id="531" r:id="rId10"/>
    <p:sldId id="532" r:id="rId11"/>
    <p:sldId id="533" r:id="rId12"/>
    <p:sldId id="534" r:id="rId13"/>
    <p:sldId id="540" r:id="rId14"/>
    <p:sldId id="527" r:id="rId15"/>
    <p:sldId id="523" r:id="rId16"/>
    <p:sldId id="539" r:id="rId17"/>
    <p:sldId id="53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4291" autoAdjust="0"/>
  </p:normalViewPr>
  <p:slideViewPr>
    <p:cSldViewPr snapToGrid="0">
      <p:cViewPr varScale="1">
        <p:scale>
          <a:sx n="65" d="100"/>
          <a:sy n="65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9AD-4DBB-A9BF-265EA229305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9AD-4DBB-A9BF-265EA229305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39AD-4DBB-A9BF-265EA229305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9AD-4DBB-A9BF-265EA229305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39AD-4DBB-A9BF-265EA229305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9AD-4DBB-A9BF-265EA229305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39AD-4DBB-A9BF-265EA229305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9AD-4DBB-A9BF-265EA229305B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39AD-4DBB-A9BF-265EA229305B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9AD-4DBB-A9BF-265EA229305B}"/>
              </c:ext>
            </c:extLst>
          </c:dPt>
          <c:dLbls>
            <c:dLbl>
              <c:idx val="0"/>
              <c:layout>
                <c:manualLayout>
                  <c:x val="-8.6122737158987731E-2"/>
                  <c:y val="0.1444444655066295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3600" b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18 - 4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08403122223083"/>
                      <c:h val="8.4259271545533906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39AD-4DBB-A9BF-265EA229305B}"/>
                </c:ext>
              </c:extLst>
            </c:dLbl>
            <c:dLbl>
              <c:idx val="1"/>
              <c:layout>
                <c:manualLayout>
                  <c:x val="-0.1214551421472904"/>
                  <c:y val="0.1180424494083478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B5B9C52D-1653-4AC0-A1D6-3D8D29D1FEFF}" type="VALUE">
                      <a:rPr lang="en-US" sz="3600" b="1" baseline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r>
                      <a:rPr lang="en-US" sz="3600" b="1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7 - 8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510635062595477"/>
                      <c:h val="8.6111123667413775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39AD-4DBB-A9BF-265EA229305B}"/>
                </c:ext>
              </c:extLst>
            </c:dLbl>
            <c:dLbl>
              <c:idx val="2"/>
              <c:layout>
                <c:manualLayout>
                  <c:x val="-0.14685030823263293"/>
                  <c:y val="-3.9349670363031551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3600" b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13- 4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283531421714597"/>
                      <c:h val="8.4722234576003877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A-39AD-4DBB-A9BF-265EA229305B}"/>
                </c:ext>
              </c:extLst>
            </c:dLbl>
            <c:dLbl>
              <c:idx val="3"/>
              <c:layout>
                <c:manualLayout>
                  <c:x val="-0.12035100449140594"/>
                  <c:y val="-0.1463622260662329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3600" b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16-7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3023597508265596E-2"/>
                      <c:h val="0.1138889054956117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9-39AD-4DBB-A9BF-265EA229305B}"/>
                </c:ext>
              </c:extLst>
            </c:dLbl>
            <c:dLbl>
              <c:idx val="4"/>
              <c:layout>
                <c:manualLayout>
                  <c:x val="-7.3977136004285793E-2"/>
                  <c:y val="-0.1601852085426084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36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12-</a:t>
                    </a:r>
                    <a:r>
                      <a:rPr lang="en-US" sz="3600" b="1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4</a:t>
                    </a:r>
                    <a:endParaRPr lang="en-US" sz="36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875755910461912"/>
                      <c:h val="8.5648014821816096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8-39AD-4DBB-A9BF-265EA229305B}"/>
                </c:ext>
              </c:extLst>
            </c:dLbl>
            <c:dLbl>
              <c:idx val="5"/>
              <c:layout>
                <c:manualLayout>
                  <c:x val="7.7101975980398169E-2"/>
                  <c:y val="-0.1741561204660426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600" b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13-</a:t>
                    </a:r>
                    <a:r>
                      <a:rPr lang="en-US" sz="3600" b="1"/>
                      <a:t> 5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043236117925029"/>
                      <c:h val="8.2888900975342794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7-39AD-4DBB-A9BF-265EA229305B}"/>
                </c:ext>
              </c:extLst>
            </c:dLbl>
            <c:dLbl>
              <c:idx val="6"/>
              <c:layout>
                <c:manualLayout>
                  <c:x val="0.13333631537440396"/>
                  <c:y val="-0.1141718597509273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3600" b="1">
                        <a:solidFill>
                          <a:srgbClr val="F8CBA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11-2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58902883616327"/>
                      <c:h val="6.9925936122183729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6-39AD-4DBB-A9BF-265EA229305B}"/>
                </c:ext>
              </c:extLst>
            </c:dLbl>
            <c:dLbl>
              <c:idx val="7"/>
              <c:layout>
                <c:manualLayout>
                  <c:x val="0.18559436816765923"/>
                  <c:y val="8.574294046995341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3600" b="1">
                        <a:solidFill>
                          <a:srgbClr val="00B0F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19 - 5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80614272639753"/>
                      <c:h val="7.3629640365943466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39AD-4DBB-A9BF-265EA229305B}"/>
                </c:ext>
              </c:extLst>
            </c:dLbl>
            <c:dLbl>
              <c:idx val="8"/>
              <c:layout>
                <c:manualLayout>
                  <c:x val="0.11703859152375257"/>
                  <c:y val="0.1287266154457006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3600" b="1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15 - 5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068980000241693"/>
                      <c:h val="0.117592609739371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4-39AD-4DBB-A9BF-265EA229305B}"/>
                </c:ext>
              </c:extLst>
            </c:dLbl>
            <c:dLbl>
              <c:idx val="9"/>
              <c:layout>
                <c:manualLayout>
                  <c:x val="9.6612044889890086E-2"/>
                  <c:y val="0.1388889091409899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3600" b="1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14 - 6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485530623779525"/>
                      <c:h val="0.1101852012518520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39AD-4DBB-A9BF-265EA22930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Sheet1!$B$2:$B$11</c15:f>
                <c15:dlblRangeCache>
                  <c:ptCount val="10"/>
                  <c:pt idx="0">
                    <c:v>1</c:v>
                  </c:pt>
                  <c:pt idx="1">
                    <c:v>1</c:v>
                  </c:pt>
                  <c:pt idx="2">
                    <c:v>1</c:v>
                  </c:pt>
                  <c:pt idx="3">
                    <c:v>1</c:v>
                  </c:pt>
                  <c:pt idx="4">
                    <c:v>1</c:v>
                  </c:pt>
                  <c:pt idx="5">
                    <c:v>1</c:v>
                  </c:pt>
                  <c:pt idx="6">
                    <c:v>1</c:v>
                  </c:pt>
                  <c:pt idx="7">
                    <c:v>1</c:v>
                  </c:pt>
                  <c:pt idx="8">
                    <c:v>1</c:v>
                  </c:pt>
                  <c:pt idx="9">
                    <c:v>1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39AD-4DBB-A9BF-265EA229305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849C17-CD6D-4058-AA1E-44CADE9B406B}" type="datetimeFigureOut">
              <a:rPr lang="en-US" smtClean="0"/>
              <a:t>18/11/2022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FDE46-656F-44ED-818F-336162843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956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38977-5498-4FAB-95ED-36A3EA175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8595FB-EB76-4ED8-8CA6-0385B1D9A7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1768BE-AC25-4052-A0DD-49A5B3FC7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9C2E-F8D4-4032-8DC2-4858209AD92B}" type="datetimeFigureOut">
              <a:rPr lang="en-US" smtClean="0"/>
              <a:t>18/11/2022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AAD3DF-BB28-48B4-BBD0-5F7063CDE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994D2-61AC-4F9F-8AE1-27C41B4FA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D8C9-90FE-424C-AEA5-ED4C2C3BE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26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A3C70-4376-4792-BB16-687BF067F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8F06AB-70CA-4029-ABF2-5E65CED0D2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5AABC-7256-43CC-AD35-FE626CE6F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9C2E-F8D4-4032-8DC2-4858209AD92B}" type="datetimeFigureOut">
              <a:rPr lang="en-US" smtClean="0"/>
              <a:t>18/11/2022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FA0246-8581-48EA-BFAB-9E9714339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342D2-6D54-4D04-9BCA-BCAA0209A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D8C9-90FE-424C-AEA5-ED4C2C3BE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289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842C39-F6A0-4FF2-B547-0E99A39C0E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C3C3B2-E47D-49B4-BBD9-113CFA35CA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A6B0A-084D-4BAC-8538-5BF89CABA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9C2E-F8D4-4032-8DC2-4858209AD92B}" type="datetimeFigureOut">
              <a:rPr lang="en-US" smtClean="0"/>
              <a:t>18/11/2022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AB053D-DB2C-483B-A8DC-18A7FFCA7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9E94F-8290-4DB0-AEED-A0517EE35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D8C9-90FE-424C-AEA5-ED4C2C3BE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040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9C9E3-8FF4-4FA7-B373-E8DC15505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82B0A-2827-4F5A-A6F2-353DE9DE0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062D5-9897-4A7A-A611-0B0FA96AC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9C2E-F8D4-4032-8DC2-4858209AD92B}" type="datetimeFigureOut">
              <a:rPr lang="en-US" smtClean="0"/>
              <a:t>18/11/2022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ADDDA-4D9D-48D0-BDCD-43A719647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5D58CE-880C-485E-A639-958EE5357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D8C9-90FE-424C-AEA5-ED4C2C3BE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49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CDB27-07EB-4686-96FD-3FB8D674E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741162-73B5-4B2E-944E-E4F1C7317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3D4A06-0CEA-4992-906D-1113FED8A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9C2E-F8D4-4032-8DC2-4858209AD92B}" type="datetimeFigureOut">
              <a:rPr lang="en-US" smtClean="0"/>
              <a:t>18/11/2022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E8022-71F7-412B-B7FF-E0FD7DA68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DB35B-9585-4007-B729-5DD4AEDBA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D8C9-90FE-424C-AEA5-ED4C2C3BE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052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85181-C8EE-425E-9663-72CB6138E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81EDE-8833-4E4F-873F-33DCE4277A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12BF52-ED91-4AC0-8FEA-739908A7A8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097C81-9933-453A-9F82-76054FF7E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9C2E-F8D4-4032-8DC2-4858209AD92B}" type="datetimeFigureOut">
              <a:rPr lang="en-US" smtClean="0"/>
              <a:t>18/11/2022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9C3F5C-F18E-4C63-A42B-73579599E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A4567C-EBAC-48AF-A9C0-855508154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D8C9-90FE-424C-AEA5-ED4C2C3BE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940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E4426-44E1-4968-9883-1AB2C1273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8FC85C-711B-4147-8E69-9025A6526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33E1A6-AE83-430A-BC38-3058FC513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56DC64-C23F-420F-A88D-6BC17E830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283169-4F31-47AD-A7E6-BBA066FF8B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8ACAA8-243E-4F29-B4CB-78081D45A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9C2E-F8D4-4032-8DC2-4858209AD92B}" type="datetimeFigureOut">
              <a:rPr lang="en-US" smtClean="0"/>
              <a:t>18/11/2022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E3ACDF-EB0C-4909-A49A-103F938B9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1DD73E-4B52-4165-A209-D314CFFAE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D8C9-90FE-424C-AEA5-ED4C2C3BE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43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466C2-6EDD-4730-B38E-058BBE0CF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9E3FC7-86CC-485C-A3FA-BD8FD471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9C2E-F8D4-4032-8DC2-4858209AD92B}" type="datetimeFigureOut">
              <a:rPr lang="en-US" smtClean="0"/>
              <a:t>18/11/2022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5502E2-8147-445D-97B3-8628B6E05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34E525-3CD9-4D50-8320-AB8B643C8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D8C9-90FE-424C-AEA5-ED4C2C3BE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13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EB42E1-2BC8-41C4-9FAC-11072ECB2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9C2E-F8D4-4032-8DC2-4858209AD92B}" type="datetimeFigureOut">
              <a:rPr lang="en-US" smtClean="0"/>
              <a:t>18/11/2022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1B4FA1-A889-408E-B57E-5A28438AD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53F488-0791-47E6-B0ED-47B954E1F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D8C9-90FE-424C-AEA5-ED4C2C3BE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14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20447-B159-4C2F-B2D5-1C30A7D87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35C7D-972D-4ED4-B3B5-69BB65290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A748A6-F296-4120-870E-5543335A58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F55D4D-956E-4C9B-BF37-34A9BFFA1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9C2E-F8D4-4032-8DC2-4858209AD92B}" type="datetimeFigureOut">
              <a:rPr lang="en-US" smtClean="0"/>
              <a:t>18/11/2022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84B35E-BDE2-4101-BB06-E8D2012B0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388A48-4DEB-43F2-8F08-BFF806F3D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D8C9-90FE-424C-AEA5-ED4C2C3BE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940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A987A-E6AF-41FC-8B2C-97237FAC1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22671A-75F6-4CA4-9DEE-BE6C39A8CC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E6B0F5-38C0-4D15-80AE-EF290AE3CF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703B9-391D-44D2-9EEA-13F44C007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9C2E-F8D4-4032-8DC2-4858209AD92B}" type="datetimeFigureOut">
              <a:rPr lang="en-US" smtClean="0"/>
              <a:t>18/11/2022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3AFE34-BB67-4A9C-B35A-DCC562154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AAC23A-B049-4D93-A53F-AC9C291DF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D8C9-90FE-424C-AEA5-ED4C2C3BE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392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5693A1-CC4B-4E05-BACD-D8899D0B9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7F0E8-6553-4025-B585-277D828F3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9527C-47D6-4F05-BE07-7CABED10D7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89C2E-F8D4-4032-8DC2-4858209AD92B}" type="datetimeFigureOut">
              <a:rPr lang="en-US" smtClean="0"/>
              <a:t>18/11/2022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12EE3-10F1-48BC-8DEA-A55D8DACB3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52E17A-140B-435B-8150-3EB2CB95AB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1D8C9-90FE-424C-AEA5-ED4C2C3BE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13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9.png"/><Relationship Id="rId3" Type="http://schemas.microsoft.com/office/2007/relationships/media" Target="../media/media2.mp3"/><Relationship Id="rId7" Type="http://schemas.openxmlformats.org/officeDocument/2006/relationships/audio" Target="../media/audio2.wav"/><Relationship Id="rId12" Type="http://schemas.openxmlformats.org/officeDocument/2006/relationships/image" Target="../media/image8.gif"/><Relationship Id="rId2" Type="http://schemas.openxmlformats.org/officeDocument/2006/relationships/audio" Target="../media/media1.mp3"/><Relationship Id="rId16" Type="http://schemas.openxmlformats.org/officeDocument/2006/relationships/image" Target="../media/image11.png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1.xml"/><Relationship Id="rId1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audio" Target="../media/media2.mp3"/><Relationship Id="rId9" Type="http://schemas.openxmlformats.org/officeDocument/2006/relationships/audio" Target="../media/audio4.wav"/><Relationship Id="rId1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9.png"/><Relationship Id="rId3" Type="http://schemas.microsoft.com/office/2007/relationships/media" Target="../media/media2.mp3"/><Relationship Id="rId7" Type="http://schemas.openxmlformats.org/officeDocument/2006/relationships/audio" Target="../media/audio2.wav"/><Relationship Id="rId12" Type="http://schemas.openxmlformats.org/officeDocument/2006/relationships/image" Target="../media/image8.gif"/><Relationship Id="rId17" Type="http://schemas.openxmlformats.org/officeDocument/2006/relationships/image" Target="../media/image11.png"/><Relationship Id="rId2" Type="http://schemas.openxmlformats.org/officeDocument/2006/relationships/audio" Target="../media/media1.mp3"/><Relationship Id="rId16" Type="http://schemas.microsoft.com/office/2007/relationships/hdphoto" Target="../media/hdphoto1.wdp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10.png"/><Relationship Id="rId10" Type="http://schemas.openxmlformats.org/officeDocument/2006/relationships/image" Target="../media/image6.png"/><Relationship Id="rId4" Type="http://schemas.openxmlformats.org/officeDocument/2006/relationships/audio" Target="../media/media2.mp3"/><Relationship Id="rId9" Type="http://schemas.openxmlformats.org/officeDocument/2006/relationships/audio" Target="../media/audio4.wav"/><Relationship Id="rId1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9.png"/><Relationship Id="rId3" Type="http://schemas.microsoft.com/office/2007/relationships/media" Target="../media/media2.mp3"/><Relationship Id="rId7" Type="http://schemas.openxmlformats.org/officeDocument/2006/relationships/audio" Target="../media/audio2.wav"/><Relationship Id="rId12" Type="http://schemas.openxmlformats.org/officeDocument/2006/relationships/image" Target="../media/image8.gif"/><Relationship Id="rId17" Type="http://schemas.openxmlformats.org/officeDocument/2006/relationships/image" Target="../media/image11.png"/><Relationship Id="rId2" Type="http://schemas.openxmlformats.org/officeDocument/2006/relationships/audio" Target="../media/media1.mp3"/><Relationship Id="rId16" Type="http://schemas.microsoft.com/office/2007/relationships/hdphoto" Target="../media/hdphoto1.wdp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10.png"/><Relationship Id="rId10" Type="http://schemas.openxmlformats.org/officeDocument/2006/relationships/image" Target="../media/image6.png"/><Relationship Id="rId4" Type="http://schemas.openxmlformats.org/officeDocument/2006/relationships/audio" Target="../media/media2.mp3"/><Relationship Id="rId9" Type="http://schemas.openxmlformats.org/officeDocument/2006/relationships/audio" Target="../media/audio4.wav"/><Relationship Id="rId1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9.png"/><Relationship Id="rId3" Type="http://schemas.microsoft.com/office/2007/relationships/media" Target="../media/media2.mp3"/><Relationship Id="rId7" Type="http://schemas.openxmlformats.org/officeDocument/2006/relationships/audio" Target="../media/audio2.wav"/><Relationship Id="rId12" Type="http://schemas.openxmlformats.org/officeDocument/2006/relationships/image" Target="../media/image8.gif"/><Relationship Id="rId17" Type="http://schemas.openxmlformats.org/officeDocument/2006/relationships/image" Target="../media/image11.png"/><Relationship Id="rId2" Type="http://schemas.openxmlformats.org/officeDocument/2006/relationships/audio" Target="../media/media1.mp3"/><Relationship Id="rId16" Type="http://schemas.microsoft.com/office/2007/relationships/hdphoto" Target="../media/hdphoto1.wdp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10.png"/><Relationship Id="rId10" Type="http://schemas.openxmlformats.org/officeDocument/2006/relationships/image" Target="../media/image6.png"/><Relationship Id="rId4" Type="http://schemas.openxmlformats.org/officeDocument/2006/relationships/audio" Target="../media/media2.mp3"/><Relationship Id="rId9" Type="http://schemas.openxmlformats.org/officeDocument/2006/relationships/audio" Target="../media/audio4.wav"/><Relationship Id="rId1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9.png"/><Relationship Id="rId3" Type="http://schemas.microsoft.com/office/2007/relationships/media" Target="../media/media2.mp3"/><Relationship Id="rId7" Type="http://schemas.openxmlformats.org/officeDocument/2006/relationships/audio" Target="../media/audio2.wav"/><Relationship Id="rId12" Type="http://schemas.openxmlformats.org/officeDocument/2006/relationships/image" Target="../media/image8.gif"/><Relationship Id="rId17" Type="http://schemas.openxmlformats.org/officeDocument/2006/relationships/image" Target="../media/image11.png"/><Relationship Id="rId2" Type="http://schemas.openxmlformats.org/officeDocument/2006/relationships/audio" Target="../media/media1.mp3"/><Relationship Id="rId16" Type="http://schemas.microsoft.com/office/2007/relationships/hdphoto" Target="../media/hdphoto1.wdp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10.png"/><Relationship Id="rId10" Type="http://schemas.openxmlformats.org/officeDocument/2006/relationships/image" Target="../media/image6.png"/><Relationship Id="rId4" Type="http://schemas.openxmlformats.org/officeDocument/2006/relationships/audio" Target="../media/media2.mp3"/><Relationship Id="rId9" Type="http://schemas.openxmlformats.org/officeDocument/2006/relationships/audio" Target="../media/audio4.wav"/><Relationship Id="rId1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9.png"/><Relationship Id="rId3" Type="http://schemas.microsoft.com/office/2007/relationships/media" Target="../media/media2.mp3"/><Relationship Id="rId7" Type="http://schemas.openxmlformats.org/officeDocument/2006/relationships/audio" Target="../media/audio2.wav"/><Relationship Id="rId12" Type="http://schemas.openxmlformats.org/officeDocument/2006/relationships/image" Target="../media/image8.gif"/><Relationship Id="rId17" Type="http://schemas.openxmlformats.org/officeDocument/2006/relationships/image" Target="../media/image11.png"/><Relationship Id="rId2" Type="http://schemas.openxmlformats.org/officeDocument/2006/relationships/audio" Target="../media/media1.mp3"/><Relationship Id="rId16" Type="http://schemas.microsoft.com/office/2007/relationships/hdphoto" Target="../media/hdphoto1.wdp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10.png"/><Relationship Id="rId10" Type="http://schemas.openxmlformats.org/officeDocument/2006/relationships/image" Target="../media/image6.png"/><Relationship Id="rId4" Type="http://schemas.openxmlformats.org/officeDocument/2006/relationships/audio" Target="../media/media2.mp3"/><Relationship Id="rId9" Type="http://schemas.openxmlformats.org/officeDocument/2006/relationships/audio" Target="../media/audio4.wav"/><Relationship Id="rId1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ACC184A7-C8B6-8355-110E-96305B5FF8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3855890"/>
              </p:ext>
            </p:extLst>
          </p:nvPr>
        </p:nvGraphicFramePr>
        <p:xfrm>
          <a:off x="508952" y="0"/>
          <a:ext cx="11502189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Oval 22">
            <a:extLst>
              <a:ext uri="{FF2B5EF4-FFF2-40B4-BE49-F238E27FC236}">
                <a16:creationId xmlns:a16="http://schemas.microsoft.com/office/drawing/2014/main" id="{31C5D88E-EB24-9FA7-0CB0-74951046E315}"/>
              </a:ext>
            </a:extLst>
          </p:cNvPr>
          <p:cNvSpPr/>
          <p:nvPr/>
        </p:nvSpPr>
        <p:spPr>
          <a:xfrm>
            <a:off x="5550568" y="2759242"/>
            <a:ext cx="1283369" cy="103028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</a:rPr>
              <a:t>SPIN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0ACFCCD-94DA-5CBD-A7C5-A98D451A9928}"/>
              </a:ext>
            </a:extLst>
          </p:cNvPr>
          <p:cNvSpPr txBox="1"/>
          <p:nvPr/>
        </p:nvSpPr>
        <p:spPr>
          <a:xfrm>
            <a:off x="417094" y="151311"/>
            <a:ext cx="3064043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KHỞI ĐỘNG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F65FBAC-D126-9BEC-F649-0687065D2F0E}"/>
              </a:ext>
            </a:extLst>
          </p:cNvPr>
          <p:cNvSpPr txBox="1"/>
          <p:nvPr/>
        </p:nvSpPr>
        <p:spPr>
          <a:xfrm>
            <a:off x="7371880" y="182088"/>
            <a:ext cx="4639261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200" b="1">
                <a:solidFill>
                  <a:srgbClr val="FF0000"/>
                </a:solidFill>
              </a:rPr>
              <a:t>VÒNG QUAY KÌ </a:t>
            </a:r>
            <a:r>
              <a:rPr lang="en-US" sz="3200" b="1" dirty="0">
                <a:solidFill>
                  <a:srgbClr val="FF0000"/>
                </a:solidFill>
              </a:rPr>
              <a:t>DIỆU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82F12C2-0A4A-D076-5DE9-0AF1C7D5C23B}"/>
              </a:ext>
            </a:extLst>
          </p:cNvPr>
          <p:cNvSpPr txBox="1"/>
          <p:nvPr/>
        </p:nvSpPr>
        <p:spPr>
          <a:xfrm>
            <a:off x="9181958" y="1750890"/>
            <a:ext cx="2829183" cy="3046988"/>
          </a:xfrm>
          <a:prstGeom prst="rect">
            <a:avLst/>
          </a:prstGeom>
          <a:solidFill>
            <a:srgbClr val="FF66CC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ctr">
              <a:buClrTx/>
              <a:defRPr/>
            </a:pPr>
            <a:r>
              <a:rPr lang="en-US" sz="3200" b="1" kern="120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 ph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ép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trừ vừa thực hiện là phép trừ dạng gì? trong phạm vi </a:t>
            </a:r>
            <a:r>
              <a:rPr lang="en-US" sz="3200" b="1" kern="120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7" name="Arrow: Left 26">
            <a:extLst>
              <a:ext uri="{FF2B5EF4-FFF2-40B4-BE49-F238E27FC236}">
                <a16:creationId xmlns:a16="http://schemas.microsoft.com/office/drawing/2014/main" id="{F269A386-C7BE-333E-AB00-F027C7499EA9}"/>
              </a:ext>
            </a:extLst>
          </p:cNvPr>
          <p:cNvSpPr/>
          <p:nvPr/>
        </p:nvSpPr>
        <p:spPr>
          <a:xfrm rot="10640253">
            <a:off x="2516897" y="3336967"/>
            <a:ext cx="1266712" cy="450467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13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10" grpId="1">
        <p:bldAsOne/>
      </p:bldGraphic>
      <p:bldP spid="2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617608" y="986148"/>
            <a:ext cx="11464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???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/>
        </p:blipFill>
        <p:spPr>
          <a:xfrm>
            <a:off x="1" y="-29028"/>
            <a:ext cx="2423886" cy="240937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/>
        </p:blipFill>
        <p:spPr>
          <a:xfrm>
            <a:off x="2382782" y="-29028"/>
            <a:ext cx="2423886" cy="240937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/>
        </p:blipFill>
        <p:spPr>
          <a:xfrm>
            <a:off x="4768066" y="-38757"/>
            <a:ext cx="2535985" cy="240937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/>
        </p:blipFill>
        <p:spPr>
          <a:xfrm>
            <a:off x="7278460" y="-29028"/>
            <a:ext cx="2522974" cy="240937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/>
        </p:blipFill>
        <p:spPr>
          <a:xfrm>
            <a:off x="9801434" y="-19299"/>
            <a:ext cx="2423886" cy="2409372"/>
          </a:xfrm>
          <a:prstGeom prst="rect">
            <a:avLst/>
          </a:prstGeom>
        </p:spPr>
      </p:pic>
      <p:pic>
        <p:nvPicPr>
          <p:cNvPr id="5" name="b1"/>
          <p:cNvPicPr>
            <a:picLocks noChangeAspect="1"/>
          </p:cNvPicPr>
          <p:nvPr/>
        </p:nvPicPr>
        <p:blipFill rotWithShape="1">
          <a:blip r:embed="rId1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2" t="5672" r="29917" b="23456"/>
          <a:stretch/>
        </p:blipFill>
        <p:spPr>
          <a:xfrm>
            <a:off x="3715497" y="3362976"/>
            <a:ext cx="1872343" cy="3248486"/>
          </a:xfrm>
          <a:prstGeom prst="rect">
            <a:avLst/>
          </a:prstGeom>
        </p:spPr>
      </p:pic>
      <p:pic>
        <p:nvPicPr>
          <p:cNvPr id="18" name="b2"/>
          <p:cNvPicPr>
            <a:picLocks noChangeAspect="1"/>
          </p:cNvPicPr>
          <p:nvPr/>
        </p:nvPicPr>
        <p:blipFill rotWithShape="1">
          <a:blip r:embed="rId1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7" t="4428" r="29953" b="23458"/>
          <a:stretch/>
        </p:blipFill>
        <p:spPr>
          <a:xfrm>
            <a:off x="5849097" y="3304919"/>
            <a:ext cx="1857829" cy="3287485"/>
          </a:xfrm>
          <a:prstGeom prst="rect">
            <a:avLst/>
          </a:prstGeom>
        </p:spPr>
      </p:pic>
      <p:pic>
        <p:nvPicPr>
          <p:cNvPr id="19" name="b3"/>
          <p:cNvPicPr>
            <a:picLocks noChangeAspect="1"/>
          </p:cNvPicPr>
          <p:nvPr/>
        </p:nvPicPr>
        <p:blipFill rotWithShape="1">
          <a:blip r:embed="rId1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1" t="3663" r="29890" b="23456"/>
          <a:stretch/>
        </p:blipFill>
        <p:spPr>
          <a:xfrm>
            <a:off x="7896855" y="3261376"/>
            <a:ext cx="1943672" cy="3340557"/>
          </a:xfrm>
          <a:prstGeom prst="rect">
            <a:avLst/>
          </a:prstGeom>
        </p:spPr>
      </p:pic>
      <p:pic>
        <p:nvPicPr>
          <p:cNvPr id="53" name="b4"/>
          <p:cNvPicPr>
            <a:picLocks noChangeAspect="1"/>
          </p:cNvPicPr>
          <p:nvPr/>
        </p:nvPicPr>
        <p:blipFill rotWithShape="1">
          <a:blip r:embed="rId1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1" t="3663" r="29890" b="23456"/>
          <a:stretch/>
        </p:blipFill>
        <p:spPr>
          <a:xfrm>
            <a:off x="10015941" y="3251847"/>
            <a:ext cx="1943672" cy="3340557"/>
          </a:xfrm>
          <a:prstGeom prst="rect">
            <a:avLst/>
          </a:prstGeom>
        </p:spPr>
      </p:pic>
      <p:sp>
        <p:nvSpPr>
          <p:cNvPr id="29" name="T1"/>
          <p:cNvSpPr/>
          <p:nvPr/>
        </p:nvSpPr>
        <p:spPr>
          <a:xfrm>
            <a:off x="3885163" y="3796551"/>
            <a:ext cx="132600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97</a:t>
            </a:r>
          </a:p>
        </p:txBody>
      </p:sp>
      <p:sp>
        <p:nvSpPr>
          <p:cNvPr id="31" name="T2"/>
          <p:cNvSpPr/>
          <p:nvPr/>
        </p:nvSpPr>
        <p:spPr>
          <a:xfrm>
            <a:off x="6124237" y="3796550"/>
            <a:ext cx="132600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96</a:t>
            </a:r>
          </a:p>
        </p:txBody>
      </p:sp>
      <p:sp>
        <p:nvSpPr>
          <p:cNvPr id="35" name="T3"/>
          <p:cNvSpPr/>
          <p:nvPr/>
        </p:nvSpPr>
        <p:spPr>
          <a:xfrm>
            <a:off x="8271192" y="3796550"/>
            <a:ext cx="132600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99</a:t>
            </a:r>
          </a:p>
        </p:txBody>
      </p:sp>
      <p:sp>
        <p:nvSpPr>
          <p:cNvPr id="54" name="T4"/>
          <p:cNvSpPr/>
          <p:nvPr/>
        </p:nvSpPr>
        <p:spPr>
          <a:xfrm>
            <a:off x="10390279" y="3787021"/>
            <a:ext cx="132600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98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73850" y="786093"/>
            <a:ext cx="189667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413144" y="786193"/>
            <a:ext cx="52610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768208" y="790835"/>
            <a:ext cx="75533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6" name="Rectangle 45"/>
          <p:cNvSpPr/>
          <p:nvPr/>
        </p:nvSpPr>
        <p:spPr>
          <a:xfrm>
            <a:off x="8276755" y="823418"/>
            <a:ext cx="78418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0037671" y="823418"/>
            <a:ext cx="206498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???</a:t>
            </a: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89" y="2743199"/>
            <a:ext cx="2140092" cy="3849205"/>
          </a:xfrm>
          <a:prstGeom prst="rect">
            <a:avLst/>
          </a:prstGeom>
        </p:spPr>
      </p:pic>
      <p:pic>
        <p:nvPicPr>
          <p:cNvPr id="10" name="Retrograd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411883" y="-1192602"/>
            <a:ext cx="995959" cy="99595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792" t="22533" r="24355" b="12336"/>
          <a:stretch/>
        </p:blipFill>
        <p:spPr>
          <a:xfrm>
            <a:off x="1843933" y="5110460"/>
            <a:ext cx="1878231" cy="1738011"/>
          </a:xfrm>
          <a:prstGeom prst="rect">
            <a:avLst/>
          </a:prstGeom>
        </p:spPr>
      </p:pic>
      <p:pic>
        <p:nvPicPr>
          <p:cNvPr id="24" name="Media1">
            <a:hlinkClick r:id="" action="ppaction://media"/>
            <a:extLst>
              <a:ext uri="{FF2B5EF4-FFF2-40B4-BE49-F238E27FC236}">
                <a16:creationId xmlns:a16="http://schemas.microsoft.com/office/drawing/2014/main" id="{F5596D56-D579-4C9D-807D-568EACF1BDE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17937916" y="3953837"/>
            <a:ext cx="609600" cy="609600"/>
          </a:xfrm>
          <a:prstGeom prst="rect">
            <a:avLst/>
          </a:prstGeom>
        </p:spPr>
      </p:pic>
      <p:sp>
        <p:nvSpPr>
          <p:cNvPr id="25" name="WordArt 33">
            <a:extLst>
              <a:ext uri="{FF2B5EF4-FFF2-40B4-BE49-F238E27FC236}">
                <a16:creationId xmlns:a16="http://schemas.microsoft.com/office/drawing/2014/main" id="{FB446169-B472-4C00-ABC9-98B120CA9AA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57681" y="5650452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26" name="WordArt 34">
            <a:extLst>
              <a:ext uri="{FF2B5EF4-FFF2-40B4-BE49-F238E27FC236}">
                <a16:creationId xmlns:a16="http://schemas.microsoft.com/office/drawing/2014/main" id="{3DA99769-1AF6-4A78-8C3A-F731778E149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57681" y="5650452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27" name="WordArt 35">
            <a:extLst>
              <a:ext uri="{FF2B5EF4-FFF2-40B4-BE49-F238E27FC236}">
                <a16:creationId xmlns:a16="http://schemas.microsoft.com/office/drawing/2014/main" id="{FE4C880E-38A5-43E1-B2DB-A0790349475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64031" y="5621877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28" name="WordArt 36">
            <a:extLst>
              <a:ext uri="{FF2B5EF4-FFF2-40B4-BE49-F238E27FC236}">
                <a16:creationId xmlns:a16="http://schemas.microsoft.com/office/drawing/2014/main" id="{EA604ECA-EED8-420A-9B39-382299CAEAD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57681" y="5650452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30" name="WordArt 37">
            <a:extLst>
              <a:ext uri="{FF2B5EF4-FFF2-40B4-BE49-F238E27FC236}">
                <a16:creationId xmlns:a16="http://schemas.microsoft.com/office/drawing/2014/main" id="{114B763B-313A-437E-84C1-A96D0612094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21181" y="5650452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32" name="WordArt 38">
            <a:extLst>
              <a:ext uri="{FF2B5EF4-FFF2-40B4-BE49-F238E27FC236}">
                <a16:creationId xmlns:a16="http://schemas.microsoft.com/office/drawing/2014/main" id="{2784F05F-CE00-4ECF-99DB-F505B834A18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76731" y="5650452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33" name="WordArt 39">
            <a:extLst>
              <a:ext uri="{FF2B5EF4-FFF2-40B4-BE49-F238E27FC236}">
                <a16:creationId xmlns:a16="http://schemas.microsoft.com/office/drawing/2014/main" id="{D5ADF339-160B-4694-964E-66F82E4C215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57681" y="5650452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34" name="WordArt 40">
            <a:extLst>
              <a:ext uri="{FF2B5EF4-FFF2-40B4-BE49-F238E27FC236}">
                <a16:creationId xmlns:a16="http://schemas.microsoft.com/office/drawing/2014/main" id="{3D5E9C32-0166-457C-8ACC-429A7A47540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57681" y="5650452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36" name="WordArt 41">
            <a:extLst>
              <a:ext uri="{FF2B5EF4-FFF2-40B4-BE49-F238E27FC236}">
                <a16:creationId xmlns:a16="http://schemas.microsoft.com/office/drawing/2014/main" id="{610F655E-FF6B-454D-A000-A1F0FE470F9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64031" y="5636164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38" name="WordArt 42">
            <a:extLst>
              <a:ext uri="{FF2B5EF4-FFF2-40B4-BE49-F238E27FC236}">
                <a16:creationId xmlns:a16="http://schemas.microsoft.com/office/drawing/2014/main" id="{DA9BD577-E2C7-425A-B2D8-728F593DAA7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57681" y="5650452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39" name="WordArt 43">
            <a:extLst>
              <a:ext uri="{FF2B5EF4-FFF2-40B4-BE49-F238E27FC236}">
                <a16:creationId xmlns:a16="http://schemas.microsoft.com/office/drawing/2014/main" id="{6B9ACB2C-D20C-4AA2-ABE6-EE5C6F271A4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57681" y="5650452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sp>
        <p:nvSpPr>
          <p:cNvPr id="40" name="WordArt 44">
            <a:extLst>
              <a:ext uri="{FF2B5EF4-FFF2-40B4-BE49-F238E27FC236}">
                <a16:creationId xmlns:a16="http://schemas.microsoft.com/office/drawing/2014/main" id="{17569615-E253-4DC7-BA78-30A8EC2DBC3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57681" y="5650452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11</a:t>
            </a:r>
          </a:p>
        </p:txBody>
      </p:sp>
      <p:sp>
        <p:nvSpPr>
          <p:cNvPr id="41" name="WordArt 45">
            <a:extLst>
              <a:ext uri="{FF2B5EF4-FFF2-40B4-BE49-F238E27FC236}">
                <a16:creationId xmlns:a16="http://schemas.microsoft.com/office/drawing/2014/main" id="{E5C70B26-259B-478E-A348-1AA190C0A1A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57681" y="5650452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12</a:t>
            </a:r>
          </a:p>
        </p:txBody>
      </p:sp>
      <p:sp>
        <p:nvSpPr>
          <p:cNvPr id="42" name="WordArt 46">
            <a:extLst>
              <a:ext uri="{FF2B5EF4-FFF2-40B4-BE49-F238E27FC236}">
                <a16:creationId xmlns:a16="http://schemas.microsoft.com/office/drawing/2014/main" id="{8937FB98-3BF7-46B9-9E98-A9715D5B7FA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44981" y="5631402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13</a:t>
            </a:r>
          </a:p>
        </p:txBody>
      </p:sp>
      <p:sp>
        <p:nvSpPr>
          <p:cNvPr id="43" name="WordArt 47">
            <a:extLst>
              <a:ext uri="{FF2B5EF4-FFF2-40B4-BE49-F238E27FC236}">
                <a16:creationId xmlns:a16="http://schemas.microsoft.com/office/drawing/2014/main" id="{02A7B58F-8BBD-42FE-ADA1-009ACE4D93B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57681" y="5650452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14</a:t>
            </a:r>
          </a:p>
        </p:txBody>
      </p:sp>
      <p:sp>
        <p:nvSpPr>
          <p:cNvPr id="51" name="WordArt 48">
            <a:extLst>
              <a:ext uri="{FF2B5EF4-FFF2-40B4-BE49-F238E27FC236}">
                <a16:creationId xmlns:a16="http://schemas.microsoft.com/office/drawing/2014/main" id="{472C8E05-F962-4B98-8A0F-AAEDF1F79AA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57681" y="5650452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15</a:t>
            </a:r>
          </a:p>
        </p:txBody>
      </p:sp>
      <p:grpSp>
        <p:nvGrpSpPr>
          <p:cNvPr id="52" name="Group 49">
            <a:extLst>
              <a:ext uri="{FF2B5EF4-FFF2-40B4-BE49-F238E27FC236}">
                <a16:creationId xmlns:a16="http://schemas.microsoft.com/office/drawing/2014/main" id="{96D18DBA-4205-45D2-AD58-0F7BB2643B52}"/>
              </a:ext>
            </a:extLst>
          </p:cNvPr>
          <p:cNvGrpSpPr>
            <a:grpSpLocks/>
          </p:cNvGrpSpPr>
          <p:nvPr/>
        </p:nvGrpSpPr>
        <p:grpSpPr bwMode="auto">
          <a:xfrm>
            <a:off x="5225257" y="5246582"/>
            <a:ext cx="2163233" cy="1622425"/>
            <a:chOff x="4320" y="2928"/>
            <a:chExt cx="1104" cy="1104"/>
          </a:xfrm>
        </p:grpSpPr>
        <p:sp>
          <p:nvSpPr>
            <p:cNvPr id="55" name="AutoShape 50">
              <a:extLst>
                <a:ext uri="{FF2B5EF4-FFF2-40B4-BE49-F238E27FC236}">
                  <a16:creationId xmlns:a16="http://schemas.microsoft.com/office/drawing/2014/main" id="{226416BD-B3D1-47A2-A776-5B97384862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6000" b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WordArt 51">
              <a:extLst>
                <a:ext uri="{FF2B5EF4-FFF2-40B4-BE49-F238E27FC236}">
                  <a16:creationId xmlns:a16="http://schemas.microsoft.com/office/drawing/2014/main" id="{25C49166-094F-4590-806A-4E11DC95F79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675" y="3209"/>
              <a:ext cx="560" cy="53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Hết giờ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531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82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500"/>
                            </p:stCondLst>
                            <p:childTnLst>
                              <p:par>
                                <p:cTn id="12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000"/>
                            </p:stCondLst>
                            <p:childTnLst>
                              <p:par>
                                <p:cTn id="1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500"/>
                            </p:stCondLst>
                            <p:childTnLst>
                              <p:par>
                                <p:cTn id="13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0"/>
                            </p:stCondLst>
                            <p:childTnLst>
                              <p:par>
                                <p:cTn id="1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500"/>
                            </p:stCondLst>
                            <p:childTnLst>
                              <p:par>
                                <p:cTn id="14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6000"/>
                            </p:stCondLst>
                            <p:childTnLst>
                              <p:par>
                                <p:cTn id="1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6500"/>
                            </p:stCondLst>
                            <p:childTnLst>
                              <p:par>
                                <p:cTn id="15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7000"/>
                            </p:stCondLst>
                            <p:childTnLst>
                              <p:par>
                                <p:cTn id="1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7500"/>
                            </p:stCondLst>
                            <p:childTnLst>
                              <p:par>
                                <p:cTn id="16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8500"/>
                            </p:stCondLst>
                            <p:childTnLst>
                              <p:par>
                                <p:cTn id="17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9000"/>
                            </p:stCondLst>
                            <p:childTnLst>
                              <p:par>
                                <p:cTn id="1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9500"/>
                            </p:stCondLst>
                            <p:childTnLst>
                              <p:par>
                                <p:cTn id="18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9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1500"/>
                            </p:stCondLst>
                            <p:childTnLst>
                              <p:par>
                                <p:cTn id="20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2500"/>
                            </p:stCondLst>
                            <p:childTnLst>
                              <p:par>
                                <p:cTn id="21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3500"/>
                            </p:stCondLst>
                            <p:childTnLst>
                              <p:par>
                                <p:cTn id="22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500"/>
                            </p:stCondLst>
                            <p:childTnLst>
                              <p:par>
                                <p:cTn id="23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15500"/>
                            </p:stCondLst>
                            <p:childTnLst>
                              <p:par>
                                <p:cTn id="24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5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2" fill="hold">
                      <p:stCondLst>
                        <p:cond delay="0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0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7" fill="hold">
                      <p:stCondLst>
                        <p:cond delay="0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5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8" presetID="4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11111E-6 L 0.00195 -1.11111E-6 C 0.00287 -1.11111E-6 0.00404 -0.11551 0.00404 -0.2088 L 0.00404 -0.41713 " pathEditMode="relative" rAng="0" ptsTypes="AAAA">
                                      <p:cBhvr>
                                        <p:cTn id="30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-20856"/>
                                    </p:animMotion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audio>
              <p:cMediaNode vol="24242">
                <p:cTn id="3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29" grpId="0"/>
      <p:bldP spid="29" grpId="1"/>
      <p:bldP spid="31" grpId="0"/>
      <p:bldP spid="31" grpId="1"/>
      <p:bldP spid="35" grpId="0"/>
      <p:bldP spid="35" grpId="1"/>
      <p:bldP spid="54" grpId="0"/>
      <p:bldP spid="54" grpId="1"/>
      <p:bldP spid="54" grpId="2"/>
      <p:bldP spid="37" grpId="0"/>
      <p:bldP spid="44" grpId="0"/>
      <p:bldP spid="45" grpId="0"/>
      <p:bldP spid="46" grpId="0"/>
      <p:bldP spid="57" grpId="0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6" grpId="0" animBg="1"/>
      <p:bldP spid="36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51" grpId="0" animBg="1"/>
      <p:bldP spid="5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617608" y="986148"/>
            <a:ext cx="11464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???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/>
        </p:blipFill>
        <p:spPr>
          <a:xfrm>
            <a:off x="1" y="-29028"/>
            <a:ext cx="2423886" cy="240937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/>
        </p:blipFill>
        <p:spPr>
          <a:xfrm>
            <a:off x="2382782" y="-29028"/>
            <a:ext cx="2423886" cy="240937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/>
        </p:blipFill>
        <p:spPr>
          <a:xfrm>
            <a:off x="4768066" y="-38757"/>
            <a:ext cx="2535985" cy="240937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/>
        </p:blipFill>
        <p:spPr>
          <a:xfrm>
            <a:off x="7278460" y="-29028"/>
            <a:ext cx="2522974" cy="240937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/>
        </p:blipFill>
        <p:spPr>
          <a:xfrm>
            <a:off x="9801434" y="-19299"/>
            <a:ext cx="2423886" cy="2409372"/>
          </a:xfrm>
          <a:prstGeom prst="rect">
            <a:avLst/>
          </a:prstGeom>
        </p:spPr>
      </p:pic>
      <p:pic>
        <p:nvPicPr>
          <p:cNvPr id="5" name="b1"/>
          <p:cNvPicPr>
            <a:picLocks noChangeAspect="1"/>
          </p:cNvPicPr>
          <p:nvPr/>
        </p:nvPicPr>
        <p:blipFill rotWithShape="1">
          <a:blip r:embed="rId1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2" t="5672" r="29917" b="23456"/>
          <a:stretch/>
        </p:blipFill>
        <p:spPr>
          <a:xfrm>
            <a:off x="10038931" y="3353447"/>
            <a:ext cx="1872343" cy="3248486"/>
          </a:xfrm>
          <a:prstGeom prst="rect">
            <a:avLst/>
          </a:prstGeom>
        </p:spPr>
      </p:pic>
      <p:pic>
        <p:nvPicPr>
          <p:cNvPr id="18" name="b2"/>
          <p:cNvPicPr>
            <a:picLocks noChangeAspect="1"/>
          </p:cNvPicPr>
          <p:nvPr/>
        </p:nvPicPr>
        <p:blipFill rotWithShape="1">
          <a:blip r:embed="rId1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7" t="4428" r="29953" b="23458"/>
          <a:stretch/>
        </p:blipFill>
        <p:spPr>
          <a:xfrm>
            <a:off x="5939824" y="3353447"/>
            <a:ext cx="1857829" cy="3287485"/>
          </a:xfrm>
          <a:prstGeom prst="rect">
            <a:avLst/>
          </a:prstGeom>
        </p:spPr>
      </p:pic>
      <p:pic>
        <p:nvPicPr>
          <p:cNvPr id="19" name="b3"/>
          <p:cNvPicPr>
            <a:picLocks noChangeAspect="1"/>
          </p:cNvPicPr>
          <p:nvPr/>
        </p:nvPicPr>
        <p:blipFill rotWithShape="1">
          <a:blip r:embed="rId1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1" t="3663" r="29890" b="23456"/>
          <a:stretch/>
        </p:blipFill>
        <p:spPr>
          <a:xfrm>
            <a:off x="7896855" y="3261376"/>
            <a:ext cx="1943672" cy="3340557"/>
          </a:xfrm>
          <a:prstGeom prst="rect">
            <a:avLst/>
          </a:prstGeom>
        </p:spPr>
      </p:pic>
      <p:pic>
        <p:nvPicPr>
          <p:cNvPr id="53" name="b4"/>
          <p:cNvPicPr>
            <a:picLocks noChangeAspect="1"/>
          </p:cNvPicPr>
          <p:nvPr/>
        </p:nvPicPr>
        <p:blipFill rotWithShape="1">
          <a:blip r:embed="rId1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1" t="3663" r="29890" b="23456"/>
          <a:stretch/>
        </p:blipFill>
        <p:spPr>
          <a:xfrm>
            <a:off x="3754225" y="3261376"/>
            <a:ext cx="1943672" cy="3340557"/>
          </a:xfrm>
          <a:prstGeom prst="rect">
            <a:avLst/>
          </a:prstGeom>
        </p:spPr>
      </p:pic>
      <p:sp>
        <p:nvSpPr>
          <p:cNvPr id="29" name="T1"/>
          <p:cNvSpPr/>
          <p:nvPr/>
        </p:nvSpPr>
        <p:spPr>
          <a:xfrm>
            <a:off x="10208597" y="3787022"/>
            <a:ext cx="132600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96</a:t>
            </a:r>
          </a:p>
        </p:txBody>
      </p:sp>
      <p:sp>
        <p:nvSpPr>
          <p:cNvPr id="31" name="T2"/>
          <p:cNvSpPr/>
          <p:nvPr/>
        </p:nvSpPr>
        <p:spPr>
          <a:xfrm>
            <a:off x="6214964" y="3845078"/>
            <a:ext cx="132600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99</a:t>
            </a:r>
          </a:p>
        </p:txBody>
      </p:sp>
      <p:sp>
        <p:nvSpPr>
          <p:cNvPr id="35" name="T3"/>
          <p:cNvSpPr/>
          <p:nvPr/>
        </p:nvSpPr>
        <p:spPr>
          <a:xfrm>
            <a:off x="8271193" y="3796550"/>
            <a:ext cx="132600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97</a:t>
            </a:r>
          </a:p>
        </p:txBody>
      </p:sp>
      <p:sp>
        <p:nvSpPr>
          <p:cNvPr id="54" name="T4"/>
          <p:cNvSpPr/>
          <p:nvPr/>
        </p:nvSpPr>
        <p:spPr>
          <a:xfrm>
            <a:off x="3843229" y="3796550"/>
            <a:ext cx="189667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73850" y="786093"/>
            <a:ext cx="189667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413144" y="786193"/>
            <a:ext cx="52610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768208" y="790835"/>
            <a:ext cx="75533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6" name="Rectangle 45"/>
          <p:cNvSpPr/>
          <p:nvPr/>
        </p:nvSpPr>
        <p:spPr>
          <a:xfrm>
            <a:off x="8276755" y="823418"/>
            <a:ext cx="78418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0037671" y="823418"/>
            <a:ext cx="206498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???</a:t>
            </a: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89" y="2743199"/>
            <a:ext cx="2140092" cy="3849205"/>
          </a:xfrm>
          <a:prstGeom prst="rect">
            <a:avLst/>
          </a:prstGeom>
        </p:spPr>
      </p:pic>
      <p:pic>
        <p:nvPicPr>
          <p:cNvPr id="10" name="Retrograd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411883" y="-1192602"/>
            <a:ext cx="995959" cy="995959"/>
          </a:xfrm>
          <a:prstGeom prst="rect">
            <a:avLst/>
          </a:prstGeom>
        </p:spPr>
      </p:pic>
      <p:pic>
        <p:nvPicPr>
          <p:cNvPr id="60" name="Picture 59">
            <a:hlinkClick r:id="rId14" action="ppaction://hlinksldjump"/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792" t="22533" r="24355" b="12336"/>
          <a:stretch/>
        </p:blipFill>
        <p:spPr>
          <a:xfrm>
            <a:off x="1843933" y="5110460"/>
            <a:ext cx="1878231" cy="1738011"/>
          </a:xfrm>
          <a:prstGeom prst="rect">
            <a:avLst/>
          </a:prstGeom>
        </p:spPr>
      </p:pic>
      <p:pic>
        <p:nvPicPr>
          <p:cNvPr id="24" name="Media1">
            <a:hlinkClick r:id="" action="ppaction://media"/>
            <a:extLst>
              <a:ext uri="{FF2B5EF4-FFF2-40B4-BE49-F238E27FC236}">
                <a16:creationId xmlns:a16="http://schemas.microsoft.com/office/drawing/2014/main" id="{B1E7E255-0FDB-428B-A71F-4005DADB3CB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17937916" y="3953837"/>
            <a:ext cx="609600" cy="609600"/>
          </a:xfrm>
          <a:prstGeom prst="rect">
            <a:avLst/>
          </a:prstGeom>
        </p:spPr>
      </p:pic>
      <p:sp>
        <p:nvSpPr>
          <p:cNvPr id="25" name="WordArt 33">
            <a:extLst>
              <a:ext uri="{FF2B5EF4-FFF2-40B4-BE49-F238E27FC236}">
                <a16:creationId xmlns:a16="http://schemas.microsoft.com/office/drawing/2014/main" id="{29A284BB-0B4D-431A-8594-6054D3D3B69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57681" y="5650452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26" name="WordArt 34">
            <a:extLst>
              <a:ext uri="{FF2B5EF4-FFF2-40B4-BE49-F238E27FC236}">
                <a16:creationId xmlns:a16="http://schemas.microsoft.com/office/drawing/2014/main" id="{20EFD2CB-D760-40FD-AB0A-6567A7FF4DC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57681" y="5650452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27" name="WordArt 35">
            <a:extLst>
              <a:ext uri="{FF2B5EF4-FFF2-40B4-BE49-F238E27FC236}">
                <a16:creationId xmlns:a16="http://schemas.microsoft.com/office/drawing/2014/main" id="{3B5BBC45-3B7E-4FD7-A65E-1B3E7369C00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64031" y="5621877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28" name="WordArt 36">
            <a:extLst>
              <a:ext uri="{FF2B5EF4-FFF2-40B4-BE49-F238E27FC236}">
                <a16:creationId xmlns:a16="http://schemas.microsoft.com/office/drawing/2014/main" id="{B6BD29E0-E761-4A71-8E01-5F3E189035F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57681" y="5650452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30" name="WordArt 37">
            <a:extLst>
              <a:ext uri="{FF2B5EF4-FFF2-40B4-BE49-F238E27FC236}">
                <a16:creationId xmlns:a16="http://schemas.microsoft.com/office/drawing/2014/main" id="{3D28DA85-FEA1-4AC0-A2D2-9942AA34623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21181" y="5650452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32" name="WordArt 38">
            <a:extLst>
              <a:ext uri="{FF2B5EF4-FFF2-40B4-BE49-F238E27FC236}">
                <a16:creationId xmlns:a16="http://schemas.microsoft.com/office/drawing/2014/main" id="{9908F03F-9A3E-44F4-B6D2-8C2DA879DBC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76731" y="5650452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33" name="WordArt 39">
            <a:extLst>
              <a:ext uri="{FF2B5EF4-FFF2-40B4-BE49-F238E27FC236}">
                <a16:creationId xmlns:a16="http://schemas.microsoft.com/office/drawing/2014/main" id="{65276434-A322-44B0-9764-C77BF5F6FA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57681" y="5650452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34" name="WordArt 40">
            <a:extLst>
              <a:ext uri="{FF2B5EF4-FFF2-40B4-BE49-F238E27FC236}">
                <a16:creationId xmlns:a16="http://schemas.microsoft.com/office/drawing/2014/main" id="{9DB3C603-AA63-413F-967B-ECA9677140E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57681" y="5650452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36" name="WordArt 41">
            <a:extLst>
              <a:ext uri="{FF2B5EF4-FFF2-40B4-BE49-F238E27FC236}">
                <a16:creationId xmlns:a16="http://schemas.microsoft.com/office/drawing/2014/main" id="{B233454E-FDD0-4722-8D3F-085D6BF15E4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64031" y="5636164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38" name="WordArt 42">
            <a:extLst>
              <a:ext uri="{FF2B5EF4-FFF2-40B4-BE49-F238E27FC236}">
                <a16:creationId xmlns:a16="http://schemas.microsoft.com/office/drawing/2014/main" id="{AFA48ECF-CBD7-4E04-B67F-B4787A6E2C4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57681" y="5650452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39" name="WordArt 43">
            <a:extLst>
              <a:ext uri="{FF2B5EF4-FFF2-40B4-BE49-F238E27FC236}">
                <a16:creationId xmlns:a16="http://schemas.microsoft.com/office/drawing/2014/main" id="{39854948-658F-4200-A42E-C7D2F859A3B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57681" y="5650452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sp>
        <p:nvSpPr>
          <p:cNvPr id="40" name="WordArt 44">
            <a:extLst>
              <a:ext uri="{FF2B5EF4-FFF2-40B4-BE49-F238E27FC236}">
                <a16:creationId xmlns:a16="http://schemas.microsoft.com/office/drawing/2014/main" id="{55749B13-17E4-4D8F-BF33-33DC095D0E8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57681" y="5650452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11</a:t>
            </a:r>
          </a:p>
        </p:txBody>
      </p:sp>
      <p:sp>
        <p:nvSpPr>
          <p:cNvPr id="41" name="WordArt 45">
            <a:extLst>
              <a:ext uri="{FF2B5EF4-FFF2-40B4-BE49-F238E27FC236}">
                <a16:creationId xmlns:a16="http://schemas.microsoft.com/office/drawing/2014/main" id="{DC1A2AE8-0665-4AFF-B625-569E2CAD1C7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57681" y="5650452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12</a:t>
            </a:r>
          </a:p>
        </p:txBody>
      </p:sp>
      <p:sp>
        <p:nvSpPr>
          <p:cNvPr id="42" name="WordArt 46">
            <a:extLst>
              <a:ext uri="{FF2B5EF4-FFF2-40B4-BE49-F238E27FC236}">
                <a16:creationId xmlns:a16="http://schemas.microsoft.com/office/drawing/2014/main" id="{B222E1C5-D144-46E9-BEA0-1285B23D4C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44981" y="5631402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13</a:t>
            </a:r>
          </a:p>
        </p:txBody>
      </p:sp>
      <p:sp>
        <p:nvSpPr>
          <p:cNvPr id="43" name="WordArt 47">
            <a:extLst>
              <a:ext uri="{FF2B5EF4-FFF2-40B4-BE49-F238E27FC236}">
                <a16:creationId xmlns:a16="http://schemas.microsoft.com/office/drawing/2014/main" id="{DD759554-4018-4987-9A39-80B3CB0E74C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57681" y="5650452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14</a:t>
            </a:r>
          </a:p>
        </p:txBody>
      </p:sp>
      <p:sp>
        <p:nvSpPr>
          <p:cNvPr id="51" name="WordArt 48">
            <a:extLst>
              <a:ext uri="{FF2B5EF4-FFF2-40B4-BE49-F238E27FC236}">
                <a16:creationId xmlns:a16="http://schemas.microsoft.com/office/drawing/2014/main" id="{B22DA522-D322-470C-9535-438AE1D94D4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57681" y="5650452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15</a:t>
            </a:r>
          </a:p>
        </p:txBody>
      </p:sp>
      <p:grpSp>
        <p:nvGrpSpPr>
          <p:cNvPr id="52" name="Group 49">
            <a:extLst>
              <a:ext uri="{FF2B5EF4-FFF2-40B4-BE49-F238E27FC236}">
                <a16:creationId xmlns:a16="http://schemas.microsoft.com/office/drawing/2014/main" id="{0F7AD156-8E61-419A-81EE-15AC3CE3AE8B}"/>
              </a:ext>
            </a:extLst>
          </p:cNvPr>
          <p:cNvGrpSpPr>
            <a:grpSpLocks/>
          </p:cNvGrpSpPr>
          <p:nvPr/>
        </p:nvGrpSpPr>
        <p:grpSpPr bwMode="auto">
          <a:xfrm>
            <a:off x="5225257" y="5246582"/>
            <a:ext cx="2163233" cy="1622425"/>
            <a:chOff x="4320" y="2928"/>
            <a:chExt cx="1104" cy="1104"/>
          </a:xfrm>
        </p:grpSpPr>
        <p:sp>
          <p:nvSpPr>
            <p:cNvPr id="55" name="AutoShape 50">
              <a:extLst>
                <a:ext uri="{FF2B5EF4-FFF2-40B4-BE49-F238E27FC236}">
                  <a16:creationId xmlns:a16="http://schemas.microsoft.com/office/drawing/2014/main" id="{4569FF67-F004-4AF5-9E27-293FB2D2E5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56" name="WordArt 51">
              <a:extLst>
                <a:ext uri="{FF2B5EF4-FFF2-40B4-BE49-F238E27FC236}">
                  <a16:creationId xmlns:a16="http://schemas.microsoft.com/office/drawing/2014/main" id="{95C61FCF-5AFD-4370-8C72-F878F302AB8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675" y="3209"/>
              <a:ext cx="560" cy="53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082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82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500"/>
                            </p:stCondLst>
                            <p:childTnLst>
                              <p:par>
                                <p:cTn id="12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000"/>
                            </p:stCondLst>
                            <p:childTnLst>
                              <p:par>
                                <p:cTn id="1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500"/>
                            </p:stCondLst>
                            <p:childTnLst>
                              <p:par>
                                <p:cTn id="13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0"/>
                            </p:stCondLst>
                            <p:childTnLst>
                              <p:par>
                                <p:cTn id="1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500"/>
                            </p:stCondLst>
                            <p:childTnLst>
                              <p:par>
                                <p:cTn id="14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6000"/>
                            </p:stCondLst>
                            <p:childTnLst>
                              <p:par>
                                <p:cTn id="1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6500"/>
                            </p:stCondLst>
                            <p:childTnLst>
                              <p:par>
                                <p:cTn id="15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7000"/>
                            </p:stCondLst>
                            <p:childTnLst>
                              <p:par>
                                <p:cTn id="1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7500"/>
                            </p:stCondLst>
                            <p:childTnLst>
                              <p:par>
                                <p:cTn id="16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8500"/>
                            </p:stCondLst>
                            <p:childTnLst>
                              <p:par>
                                <p:cTn id="17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9000"/>
                            </p:stCondLst>
                            <p:childTnLst>
                              <p:par>
                                <p:cTn id="1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9500"/>
                            </p:stCondLst>
                            <p:childTnLst>
                              <p:par>
                                <p:cTn id="18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9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1500"/>
                            </p:stCondLst>
                            <p:childTnLst>
                              <p:par>
                                <p:cTn id="20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2500"/>
                            </p:stCondLst>
                            <p:childTnLst>
                              <p:par>
                                <p:cTn id="21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3500"/>
                            </p:stCondLst>
                            <p:childTnLst>
                              <p:par>
                                <p:cTn id="22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500"/>
                            </p:stCondLst>
                            <p:childTnLst>
                              <p:par>
                                <p:cTn id="23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15500"/>
                            </p:stCondLst>
                            <p:childTnLst>
                              <p:par>
                                <p:cTn id="24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5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2" fill="hold">
                      <p:stCondLst>
                        <p:cond delay="0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0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7" fill="hold">
                      <p:stCondLst>
                        <p:cond delay="0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5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8" presetID="4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0.24739 -4.81481E-6 C 0.36263 -4.81481E-6 0.51276 -0.12453 0.51276 -0.22476 L 0.51276 -0.44814 " pathEditMode="relative" rAng="0" ptsTypes="AAAA">
                                      <p:cBhvr>
                                        <p:cTn id="30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38" y="-22407"/>
                                    </p:animMotion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audio>
              <p:cMediaNode vol="24242">
                <p:cTn id="3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29" grpId="0"/>
      <p:bldP spid="29" grpId="1"/>
      <p:bldP spid="31" grpId="0"/>
      <p:bldP spid="31" grpId="1"/>
      <p:bldP spid="35" grpId="0"/>
      <p:bldP spid="35" grpId="1"/>
      <p:bldP spid="54" grpId="0"/>
      <p:bldP spid="54" grpId="1"/>
      <p:bldP spid="54" grpId="2"/>
      <p:bldP spid="37" grpId="0"/>
      <p:bldP spid="44" grpId="0"/>
      <p:bldP spid="45" grpId="0"/>
      <p:bldP spid="46" grpId="0"/>
      <p:bldP spid="57" grpId="0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6" grpId="0" animBg="1"/>
      <p:bldP spid="36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51" grpId="0" animBg="1"/>
      <p:bldP spid="5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617608" y="986148"/>
            <a:ext cx="11464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???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/>
        </p:blipFill>
        <p:spPr>
          <a:xfrm>
            <a:off x="1" y="-29028"/>
            <a:ext cx="2423886" cy="240937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/>
        </p:blipFill>
        <p:spPr>
          <a:xfrm>
            <a:off x="2382782" y="-29028"/>
            <a:ext cx="2423886" cy="240937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/>
        </p:blipFill>
        <p:spPr>
          <a:xfrm>
            <a:off x="4768066" y="-38757"/>
            <a:ext cx="2535985" cy="240937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/>
        </p:blipFill>
        <p:spPr>
          <a:xfrm>
            <a:off x="7278460" y="-29028"/>
            <a:ext cx="2522974" cy="240937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/>
        </p:blipFill>
        <p:spPr>
          <a:xfrm>
            <a:off x="9801434" y="-19299"/>
            <a:ext cx="2423886" cy="2409372"/>
          </a:xfrm>
          <a:prstGeom prst="rect">
            <a:avLst/>
          </a:prstGeom>
        </p:spPr>
      </p:pic>
      <p:pic>
        <p:nvPicPr>
          <p:cNvPr id="5" name="b1"/>
          <p:cNvPicPr>
            <a:picLocks noChangeAspect="1"/>
          </p:cNvPicPr>
          <p:nvPr/>
        </p:nvPicPr>
        <p:blipFill rotWithShape="1">
          <a:blip r:embed="rId1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2" t="5672" r="29917" b="23456"/>
          <a:stretch/>
        </p:blipFill>
        <p:spPr>
          <a:xfrm>
            <a:off x="10038931" y="3353447"/>
            <a:ext cx="1872343" cy="3248486"/>
          </a:xfrm>
          <a:prstGeom prst="rect">
            <a:avLst/>
          </a:prstGeom>
        </p:spPr>
      </p:pic>
      <p:pic>
        <p:nvPicPr>
          <p:cNvPr id="18" name="b2"/>
          <p:cNvPicPr>
            <a:picLocks noChangeAspect="1"/>
          </p:cNvPicPr>
          <p:nvPr/>
        </p:nvPicPr>
        <p:blipFill rotWithShape="1">
          <a:blip r:embed="rId1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7" t="4428" r="29953" b="23458"/>
          <a:stretch/>
        </p:blipFill>
        <p:spPr>
          <a:xfrm>
            <a:off x="3830698" y="3314448"/>
            <a:ext cx="1857829" cy="3287485"/>
          </a:xfrm>
          <a:prstGeom prst="rect">
            <a:avLst/>
          </a:prstGeom>
        </p:spPr>
      </p:pic>
      <p:pic>
        <p:nvPicPr>
          <p:cNvPr id="19" name="b3"/>
          <p:cNvPicPr>
            <a:picLocks noChangeAspect="1"/>
          </p:cNvPicPr>
          <p:nvPr/>
        </p:nvPicPr>
        <p:blipFill rotWithShape="1">
          <a:blip r:embed="rId1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1" t="3663" r="29890" b="23456"/>
          <a:stretch/>
        </p:blipFill>
        <p:spPr>
          <a:xfrm>
            <a:off x="7896855" y="3261376"/>
            <a:ext cx="1943672" cy="3340557"/>
          </a:xfrm>
          <a:prstGeom prst="rect">
            <a:avLst/>
          </a:prstGeom>
        </p:spPr>
      </p:pic>
      <p:pic>
        <p:nvPicPr>
          <p:cNvPr id="53" name="b4"/>
          <p:cNvPicPr>
            <a:picLocks noChangeAspect="1"/>
          </p:cNvPicPr>
          <p:nvPr/>
        </p:nvPicPr>
        <p:blipFill rotWithShape="1">
          <a:blip r:embed="rId1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1" t="3663" r="29890" b="23456"/>
          <a:stretch/>
        </p:blipFill>
        <p:spPr>
          <a:xfrm>
            <a:off x="5797062" y="3353447"/>
            <a:ext cx="1943672" cy="3340557"/>
          </a:xfrm>
          <a:prstGeom prst="rect">
            <a:avLst/>
          </a:prstGeom>
        </p:spPr>
      </p:pic>
      <p:sp>
        <p:nvSpPr>
          <p:cNvPr id="29" name="T1"/>
          <p:cNvSpPr/>
          <p:nvPr/>
        </p:nvSpPr>
        <p:spPr>
          <a:xfrm>
            <a:off x="10493931" y="3787022"/>
            <a:ext cx="75533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1" name="T2"/>
          <p:cNvSpPr/>
          <p:nvPr/>
        </p:nvSpPr>
        <p:spPr>
          <a:xfrm>
            <a:off x="4420025" y="3806079"/>
            <a:ext cx="6976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5" name="T3"/>
          <p:cNvSpPr/>
          <p:nvPr/>
        </p:nvSpPr>
        <p:spPr>
          <a:xfrm>
            <a:off x="8556527" y="3796550"/>
            <a:ext cx="75533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4" name="T4"/>
          <p:cNvSpPr/>
          <p:nvPr/>
        </p:nvSpPr>
        <p:spPr>
          <a:xfrm>
            <a:off x="6456734" y="3888621"/>
            <a:ext cx="75533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73850" y="786093"/>
            <a:ext cx="189667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413144" y="786193"/>
            <a:ext cx="52610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197540" y="790835"/>
            <a:ext cx="189667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46" name="Rectangle 45"/>
          <p:cNvSpPr/>
          <p:nvPr/>
        </p:nvSpPr>
        <p:spPr>
          <a:xfrm>
            <a:off x="8283968" y="823418"/>
            <a:ext cx="76976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0037671" y="823418"/>
            <a:ext cx="206498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???</a:t>
            </a: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89" y="2743199"/>
            <a:ext cx="2140092" cy="3849205"/>
          </a:xfrm>
          <a:prstGeom prst="rect">
            <a:avLst/>
          </a:prstGeom>
        </p:spPr>
      </p:pic>
      <p:pic>
        <p:nvPicPr>
          <p:cNvPr id="10" name="Retrograd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411883" y="-1192602"/>
            <a:ext cx="995959" cy="995959"/>
          </a:xfrm>
          <a:prstGeom prst="rect">
            <a:avLst/>
          </a:prstGeom>
        </p:spPr>
      </p:pic>
      <p:pic>
        <p:nvPicPr>
          <p:cNvPr id="60" name="Picture 59">
            <a:hlinkClick r:id="rId14" action="ppaction://hlinksldjump"/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792" t="22533" r="24355" b="12336"/>
          <a:stretch/>
        </p:blipFill>
        <p:spPr>
          <a:xfrm>
            <a:off x="1843933" y="5110460"/>
            <a:ext cx="1878231" cy="1738011"/>
          </a:xfrm>
          <a:prstGeom prst="rect">
            <a:avLst/>
          </a:prstGeom>
        </p:spPr>
      </p:pic>
      <p:pic>
        <p:nvPicPr>
          <p:cNvPr id="24" name="Media1">
            <a:hlinkClick r:id="" action="ppaction://media"/>
            <a:extLst>
              <a:ext uri="{FF2B5EF4-FFF2-40B4-BE49-F238E27FC236}">
                <a16:creationId xmlns:a16="http://schemas.microsoft.com/office/drawing/2014/main" id="{CEFCDC22-6717-4CC8-A126-1B06402BF18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17937916" y="3953837"/>
            <a:ext cx="609600" cy="609600"/>
          </a:xfrm>
          <a:prstGeom prst="rect">
            <a:avLst/>
          </a:prstGeom>
        </p:spPr>
      </p:pic>
      <p:sp>
        <p:nvSpPr>
          <p:cNvPr id="25" name="WordArt 33">
            <a:extLst>
              <a:ext uri="{FF2B5EF4-FFF2-40B4-BE49-F238E27FC236}">
                <a16:creationId xmlns:a16="http://schemas.microsoft.com/office/drawing/2014/main" id="{EAF675AF-48CA-4F49-B6C3-4F24BCDA304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57681" y="5650452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26" name="WordArt 34">
            <a:extLst>
              <a:ext uri="{FF2B5EF4-FFF2-40B4-BE49-F238E27FC236}">
                <a16:creationId xmlns:a16="http://schemas.microsoft.com/office/drawing/2014/main" id="{4A7C9B34-B33D-4F1C-9883-18AAFBF4EA5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57681" y="5650452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27" name="WordArt 35">
            <a:extLst>
              <a:ext uri="{FF2B5EF4-FFF2-40B4-BE49-F238E27FC236}">
                <a16:creationId xmlns:a16="http://schemas.microsoft.com/office/drawing/2014/main" id="{C16BE578-32F8-4982-8734-FB52A5577A1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64031" y="5621877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28" name="WordArt 36">
            <a:extLst>
              <a:ext uri="{FF2B5EF4-FFF2-40B4-BE49-F238E27FC236}">
                <a16:creationId xmlns:a16="http://schemas.microsoft.com/office/drawing/2014/main" id="{AAADAABB-CCB3-4783-892E-58A5CEB766C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57681" y="5650452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30" name="WordArt 37">
            <a:extLst>
              <a:ext uri="{FF2B5EF4-FFF2-40B4-BE49-F238E27FC236}">
                <a16:creationId xmlns:a16="http://schemas.microsoft.com/office/drawing/2014/main" id="{2A2AF36D-1044-4DB6-869F-551EEB1750F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21181" y="5650452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32" name="WordArt 38">
            <a:extLst>
              <a:ext uri="{FF2B5EF4-FFF2-40B4-BE49-F238E27FC236}">
                <a16:creationId xmlns:a16="http://schemas.microsoft.com/office/drawing/2014/main" id="{5AB3A200-77EF-43FB-85AE-C4679546DA6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76731" y="5650452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33" name="WordArt 39">
            <a:extLst>
              <a:ext uri="{FF2B5EF4-FFF2-40B4-BE49-F238E27FC236}">
                <a16:creationId xmlns:a16="http://schemas.microsoft.com/office/drawing/2014/main" id="{FB229E5F-F629-4369-935E-201B4057B63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57681" y="5650452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34" name="WordArt 40">
            <a:extLst>
              <a:ext uri="{FF2B5EF4-FFF2-40B4-BE49-F238E27FC236}">
                <a16:creationId xmlns:a16="http://schemas.microsoft.com/office/drawing/2014/main" id="{EFBEB00F-9433-473F-94FE-13150D0CBBE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57681" y="5650452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36" name="WordArt 41">
            <a:extLst>
              <a:ext uri="{FF2B5EF4-FFF2-40B4-BE49-F238E27FC236}">
                <a16:creationId xmlns:a16="http://schemas.microsoft.com/office/drawing/2014/main" id="{B56E66A3-6DFE-433C-8067-0ED1456327F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64031" y="5636164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38" name="WordArt 42">
            <a:extLst>
              <a:ext uri="{FF2B5EF4-FFF2-40B4-BE49-F238E27FC236}">
                <a16:creationId xmlns:a16="http://schemas.microsoft.com/office/drawing/2014/main" id="{85CAF659-A99F-49FB-8A37-92489DA835A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57681" y="5650452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39" name="WordArt 43">
            <a:extLst>
              <a:ext uri="{FF2B5EF4-FFF2-40B4-BE49-F238E27FC236}">
                <a16:creationId xmlns:a16="http://schemas.microsoft.com/office/drawing/2014/main" id="{95F3EFAB-438B-4FE4-9CF4-B4D6FE0F73C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57681" y="5650452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sp>
        <p:nvSpPr>
          <p:cNvPr id="40" name="WordArt 44">
            <a:extLst>
              <a:ext uri="{FF2B5EF4-FFF2-40B4-BE49-F238E27FC236}">
                <a16:creationId xmlns:a16="http://schemas.microsoft.com/office/drawing/2014/main" id="{570B30B8-91E3-4A77-8700-0E07C200DBC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57681" y="5650452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11</a:t>
            </a:r>
          </a:p>
        </p:txBody>
      </p:sp>
      <p:sp>
        <p:nvSpPr>
          <p:cNvPr id="41" name="WordArt 45">
            <a:extLst>
              <a:ext uri="{FF2B5EF4-FFF2-40B4-BE49-F238E27FC236}">
                <a16:creationId xmlns:a16="http://schemas.microsoft.com/office/drawing/2014/main" id="{8D162420-6C1D-4955-A519-42B2DA1CC43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57681" y="5650452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12</a:t>
            </a:r>
          </a:p>
        </p:txBody>
      </p:sp>
      <p:sp>
        <p:nvSpPr>
          <p:cNvPr id="42" name="WordArt 46">
            <a:extLst>
              <a:ext uri="{FF2B5EF4-FFF2-40B4-BE49-F238E27FC236}">
                <a16:creationId xmlns:a16="http://schemas.microsoft.com/office/drawing/2014/main" id="{03D24BFB-3C8F-4021-A668-018DC35C23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44981" y="5631402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13</a:t>
            </a:r>
          </a:p>
        </p:txBody>
      </p:sp>
      <p:sp>
        <p:nvSpPr>
          <p:cNvPr id="43" name="WordArt 47">
            <a:extLst>
              <a:ext uri="{FF2B5EF4-FFF2-40B4-BE49-F238E27FC236}">
                <a16:creationId xmlns:a16="http://schemas.microsoft.com/office/drawing/2014/main" id="{E798A5AA-3198-42B5-950C-8E034F3991C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57681" y="5650452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14</a:t>
            </a:r>
          </a:p>
        </p:txBody>
      </p:sp>
      <p:sp>
        <p:nvSpPr>
          <p:cNvPr id="51" name="WordArt 48">
            <a:extLst>
              <a:ext uri="{FF2B5EF4-FFF2-40B4-BE49-F238E27FC236}">
                <a16:creationId xmlns:a16="http://schemas.microsoft.com/office/drawing/2014/main" id="{DF4B4C19-35E5-4207-8978-67194FA8633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57681" y="5650452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15</a:t>
            </a:r>
          </a:p>
        </p:txBody>
      </p:sp>
      <p:grpSp>
        <p:nvGrpSpPr>
          <p:cNvPr id="52" name="Group 49">
            <a:extLst>
              <a:ext uri="{FF2B5EF4-FFF2-40B4-BE49-F238E27FC236}">
                <a16:creationId xmlns:a16="http://schemas.microsoft.com/office/drawing/2014/main" id="{0678E7DC-73CA-4863-8748-FAAA1BE5FF19}"/>
              </a:ext>
            </a:extLst>
          </p:cNvPr>
          <p:cNvGrpSpPr>
            <a:grpSpLocks/>
          </p:cNvGrpSpPr>
          <p:nvPr/>
        </p:nvGrpSpPr>
        <p:grpSpPr bwMode="auto">
          <a:xfrm>
            <a:off x="5225257" y="5246582"/>
            <a:ext cx="2163233" cy="1622425"/>
            <a:chOff x="4320" y="2928"/>
            <a:chExt cx="1104" cy="1104"/>
          </a:xfrm>
        </p:grpSpPr>
        <p:sp>
          <p:nvSpPr>
            <p:cNvPr id="55" name="AutoShape 50">
              <a:extLst>
                <a:ext uri="{FF2B5EF4-FFF2-40B4-BE49-F238E27FC236}">
                  <a16:creationId xmlns:a16="http://schemas.microsoft.com/office/drawing/2014/main" id="{17B46E6A-7B4E-42FC-B014-45C5E5D19A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56" name="WordArt 51">
              <a:extLst>
                <a:ext uri="{FF2B5EF4-FFF2-40B4-BE49-F238E27FC236}">
                  <a16:creationId xmlns:a16="http://schemas.microsoft.com/office/drawing/2014/main" id="{2C40E58C-A50A-480E-AF19-258CCBACA4B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675" y="3209"/>
              <a:ext cx="560" cy="53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028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82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500"/>
                            </p:stCondLst>
                            <p:childTnLst>
                              <p:par>
                                <p:cTn id="12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000"/>
                            </p:stCondLst>
                            <p:childTnLst>
                              <p:par>
                                <p:cTn id="1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500"/>
                            </p:stCondLst>
                            <p:childTnLst>
                              <p:par>
                                <p:cTn id="13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0"/>
                            </p:stCondLst>
                            <p:childTnLst>
                              <p:par>
                                <p:cTn id="1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500"/>
                            </p:stCondLst>
                            <p:childTnLst>
                              <p:par>
                                <p:cTn id="14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6000"/>
                            </p:stCondLst>
                            <p:childTnLst>
                              <p:par>
                                <p:cTn id="1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6500"/>
                            </p:stCondLst>
                            <p:childTnLst>
                              <p:par>
                                <p:cTn id="15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7000"/>
                            </p:stCondLst>
                            <p:childTnLst>
                              <p:par>
                                <p:cTn id="1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7500"/>
                            </p:stCondLst>
                            <p:childTnLst>
                              <p:par>
                                <p:cTn id="16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8500"/>
                            </p:stCondLst>
                            <p:childTnLst>
                              <p:par>
                                <p:cTn id="17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9000"/>
                            </p:stCondLst>
                            <p:childTnLst>
                              <p:par>
                                <p:cTn id="1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9500"/>
                            </p:stCondLst>
                            <p:childTnLst>
                              <p:par>
                                <p:cTn id="18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9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1500"/>
                            </p:stCondLst>
                            <p:childTnLst>
                              <p:par>
                                <p:cTn id="20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2500"/>
                            </p:stCondLst>
                            <p:childTnLst>
                              <p:par>
                                <p:cTn id="21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3500"/>
                            </p:stCondLst>
                            <p:childTnLst>
                              <p:par>
                                <p:cTn id="22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500"/>
                            </p:stCondLst>
                            <p:childTnLst>
                              <p:par>
                                <p:cTn id="23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15500"/>
                            </p:stCondLst>
                            <p:childTnLst>
                              <p:par>
                                <p:cTn id="24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5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2" fill="hold">
                      <p:stCondLst>
                        <p:cond delay="0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0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7" fill="hold">
                      <p:stCondLst>
                        <p:cond delay="0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5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8" presetID="4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07407E-6 L 0.17109 4.07407E-6 C 0.25078 4.07407E-6 0.35442 -0.12385 0.35442 -0.22338 L 0.35442 -0.44584 " pathEditMode="relative" rAng="0" ptsTypes="AAAA">
                                      <p:cBhvr>
                                        <p:cTn id="30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21" y="-22292"/>
                                    </p:animMotion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audio>
              <p:cMediaNode vol="24242">
                <p:cTn id="3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29" grpId="0"/>
      <p:bldP spid="29" grpId="1"/>
      <p:bldP spid="31" grpId="0"/>
      <p:bldP spid="31" grpId="1"/>
      <p:bldP spid="35" grpId="0"/>
      <p:bldP spid="35" grpId="1"/>
      <p:bldP spid="54" grpId="0"/>
      <p:bldP spid="54" grpId="1"/>
      <p:bldP spid="54" grpId="2"/>
      <p:bldP spid="37" grpId="0"/>
      <p:bldP spid="44" grpId="0"/>
      <p:bldP spid="45" grpId="0"/>
      <p:bldP spid="46" grpId="0"/>
      <p:bldP spid="57" grpId="0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6" grpId="0" animBg="1"/>
      <p:bldP spid="36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51" grpId="0" animBg="1"/>
      <p:bldP spid="5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uyện đọc từ khó">
            <a:extLst>
              <a:ext uri="{FF2B5EF4-FFF2-40B4-BE49-F238E27FC236}">
                <a16:creationId xmlns:a16="http://schemas.microsoft.com/office/drawing/2014/main" id="{6604C9DC-4003-CB2D-0C5F-46D55E826A53}"/>
              </a:ext>
            </a:extLst>
          </p:cNvPr>
          <p:cNvSpPr txBox="1"/>
          <p:nvPr/>
        </p:nvSpPr>
        <p:spPr>
          <a:xfrm>
            <a:off x="337507" y="382174"/>
            <a:ext cx="40543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b) Tính nhẩm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uyện đọc từ khó">
            <a:extLst>
              <a:ext uri="{FF2B5EF4-FFF2-40B4-BE49-F238E27FC236}">
                <a16:creationId xmlns:a16="http://schemas.microsoft.com/office/drawing/2014/main" id="{35C44FD9-7CDE-76A2-47E7-0160157AE5D5}"/>
              </a:ext>
            </a:extLst>
          </p:cNvPr>
          <p:cNvSpPr txBox="1"/>
          <p:nvPr/>
        </p:nvSpPr>
        <p:spPr>
          <a:xfrm>
            <a:off x="594449" y="1458807"/>
            <a:ext cx="30189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100 – 1 =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100 – 3 =</a:t>
            </a:r>
          </a:p>
        </p:txBody>
      </p:sp>
      <p:sp>
        <p:nvSpPr>
          <p:cNvPr id="7" name="Luyện đọc từ khó">
            <a:extLst>
              <a:ext uri="{FF2B5EF4-FFF2-40B4-BE49-F238E27FC236}">
                <a16:creationId xmlns:a16="http://schemas.microsoft.com/office/drawing/2014/main" id="{18D495AE-742E-D0D6-14B9-28FDAE1F0CD1}"/>
              </a:ext>
            </a:extLst>
          </p:cNvPr>
          <p:cNvSpPr txBox="1"/>
          <p:nvPr/>
        </p:nvSpPr>
        <p:spPr>
          <a:xfrm>
            <a:off x="4288919" y="1473949"/>
            <a:ext cx="30189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100 – 6 =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100 – 2 =</a:t>
            </a:r>
          </a:p>
        </p:txBody>
      </p:sp>
      <p:sp>
        <p:nvSpPr>
          <p:cNvPr id="8" name="Luyện đọc từ khó">
            <a:extLst>
              <a:ext uri="{FF2B5EF4-FFF2-40B4-BE49-F238E27FC236}">
                <a16:creationId xmlns:a16="http://schemas.microsoft.com/office/drawing/2014/main" id="{C77A433A-9E54-32AC-356B-788992A00E2C}"/>
              </a:ext>
            </a:extLst>
          </p:cNvPr>
          <p:cNvSpPr txBox="1"/>
          <p:nvPr/>
        </p:nvSpPr>
        <p:spPr>
          <a:xfrm>
            <a:off x="7791661" y="1473949"/>
            <a:ext cx="39480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100 – 0 =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100 – 100 =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uyện đọc từ khó">
            <a:extLst>
              <a:ext uri="{FF2B5EF4-FFF2-40B4-BE49-F238E27FC236}">
                <a16:creationId xmlns:a16="http://schemas.microsoft.com/office/drawing/2014/main" id="{35C44FD9-7CDE-76A2-47E7-0160157AE5D5}"/>
              </a:ext>
            </a:extLst>
          </p:cNvPr>
          <p:cNvSpPr txBox="1"/>
          <p:nvPr/>
        </p:nvSpPr>
        <p:spPr>
          <a:xfrm>
            <a:off x="115827" y="1486512"/>
            <a:ext cx="3666457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100 – 1 = 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99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100 – 3 =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97</a:t>
            </a:r>
          </a:p>
        </p:txBody>
      </p:sp>
      <p:sp>
        <p:nvSpPr>
          <p:cNvPr id="10" name="Luyện đọc từ khó">
            <a:extLst>
              <a:ext uri="{FF2B5EF4-FFF2-40B4-BE49-F238E27FC236}">
                <a16:creationId xmlns:a16="http://schemas.microsoft.com/office/drawing/2014/main" id="{18D495AE-742E-D0D6-14B9-28FDAE1F0CD1}"/>
              </a:ext>
            </a:extLst>
          </p:cNvPr>
          <p:cNvSpPr txBox="1"/>
          <p:nvPr/>
        </p:nvSpPr>
        <p:spPr>
          <a:xfrm>
            <a:off x="4094944" y="1501654"/>
            <a:ext cx="3732865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100 – 6 = 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94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100 – 2 =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98</a:t>
            </a:r>
          </a:p>
        </p:txBody>
      </p:sp>
      <p:sp>
        <p:nvSpPr>
          <p:cNvPr id="11" name="Luyện đọc từ khó">
            <a:extLst>
              <a:ext uri="{FF2B5EF4-FFF2-40B4-BE49-F238E27FC236}">
                <a16:creationId xmlns:a16="http://schemas.microsoft.com/office/drawing/2014/main" id="{C77A433A-9E54-32AC-356B-788992A00E2C}"/>
              </a:ext>
            </a:extLst>
          </p:cNvPr>
          <p:cNvSpPr txBox="1"/>
          <p:nvPr/>
        </p:nvSpPr>
        <p:spPr>
          <a:xfrm>
            <a:off x="7791662" y="1501654"/>
            <a:ext cx="452503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100 – 0 = 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100 – 100 =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14622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44F241-D20A-42F8-AC71-3291C701895B}"/>
              </a:ext>
            </a:extLst>
          </p:cNvPr>
          <p:cNvSpPr txBox="1"/>
          <p:nvPr/>
        </p:nvSpPr>
        <p:spPr>
          <a:xfrm>
            <a:off x="475861" y="587828"/>
            <a:ext cx="11525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sửa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đúng: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71ADD1-17A2-45FE-A6C6-E5CEA2553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206" y="1836038"/>
            <a:ext cx="10697587" cy="281279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FE4078B-A626-4507-9791-49313397C6F1}"/>
              </a:ext>
            </a:extLst>
          </p:cNvPr>
          <p:cNvSpPr/>
          <p:nvPr/>
        </p:nvSpPr>
        <p:spPr>
          <a:xfrm>
            <a:off x="4693298" y="2892490"/>
            <a:ext cx="307910" cy="3825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38DBF13-8029-4650-9653-D5E44468BCA3}"/>
              </a:ext>
            </a:extLst>
          </p:cNvPr>
          <p:cNvSpPr/>
          <p:nvPr/>
        </p:nvSpPr>
        <p:spPr>
          <a:xfrm>
            <a:off x="4590662" y="2892489"/>
            <a:ext cx="671804" cy="38255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3CF7AB8-3270-414A-A8B9-2E07AFFC18BD}"/>
              </a:ext>
            </a:extLst>
          </p:cNvPr>
          <p:cNvSpPr/>
          <p:nvPr/>
        </p:nvSpPr>
        <p:spPr>
          <a:xfrm>
            <a:off x="4590661" y="3391677"/>
            <a:ext cx="671803" cy="38255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6654474-6A91-43FB-AD78-5E7598FD137A}"/>
              </a:ext>
            </a:extLst>
          </p:cNvPr>
          <p:cNvSpPr/>
          <p:nvPr/>
        </p:nvSpPr>
        <p:spPr>
          <a:xfrm>
            <a:off x="7122290" y="3320064"/>
            <a:ext cx="307910" cy="3825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195CFE8-F484-4B7D-AE57-12ABA2C3470D}"/>
              </a:ext>
            </a:extLst>
          </p:cNvPr>
          <p:cNvSpPr/>
          <p:nvPr/>
        </p:nvSpPr>
        <p:spPr>
          <a:xfrm>
            <a:off x="7122290" y="3304473"/>
            <a:ext cx="307910" cy="38255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08656BA-6C80-4900-918D-03160BB81CCB}"/>
              </a:ext>
            </a:extLst>
          </p:cNvPr>
          <p:cNvSpPr/>
          <p:nvPr/>
        </p:nvSpPr>
        <p:spPr>
          <a:xfrm>
            <a:off x="9609365" y="3326361"/>
            <a:ext cx="307910" cy="3825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90B9148-E194-4BC0-A85F-ECCC05E2BB06}"/>
              </a:ext>
            </a:extLst>
          </p:cNvPr>
          <p:cNvSpPr/>
          <p:nvPr/>
        </p:nvSpPr>
        <p:spPr>
          <a:xfrm>
            <a:off x="9544051" y="3282871"/>
            <a:ext cx="373224" cy="46186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12" name="Picture 11" descr="ngoi">
            <a:extLst>
              <a:ext uri="{FF2B5EF4-FFF2-40B4-BE49-F238E27FC236}">
                <a16:creationId xmlns:a16="http://schemas.microsoft.com/office/drawing/2014/main" id="{F1BA4DAB-4773-47C7-A3D1-977B8FD68D3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320" y="5452884"/>
            <a:ext cx="2271521" cy="1341830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13" name="Picture 12" descr="D:\TÀI LIỆU HIỀN\TÀI LIỆU 2021-2022- TT HIỀN\HỒ SƠ 2021-2022\PP KHỞI ĐỘNG\Ảnh chụp màn hình 2021-09-27 170150.png">
            <a:extLst>
              <a:ext uri="{FF2B5EF4-FFF2-40B4-BE49-F238E27FC236}">
                <a16:creationId xmlns:a16="http://schemas.microsoft.com/office/drawing/2014/main" id="{2D56B6BE-09B3-4DDE-8C7D-A103A210217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745" y="5416206"/>
            <a:ext cx="2420673" cy="1415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741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4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556CDFA-131F-4730-BB57-8A79872C6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9331"/>
            <a:ext cx="12192000" cy="16820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AF8B3F8-FCEA-4A8D-AF68-471D13C83F59}"/>
              </a:ext>
            </a:extLst>
          </p:cNvPr>
          <p:cNvSpPr txBox="1"/>
          <p:nvPr/>
        </p:nvSpPr>
        <p:spPr>
          <a:xfrm>
            <a:off x="2267618" y="1836996"/>
            <a:ext cx="8080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sz="4000" b="1" i="0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giải</a:t>
            </a:r>
            <a:endParaRPr kumimoji="0" lang="en-US" sz="4000" b="1" i="0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D13A68-F0E4-4C5F-BF87-0496BBE7C969}"/>
              </a:ext>
            </a:extLst>
          </p:cNvPr>
          <p:cNvSpPr txBox="1"/>
          <p:nvPr/>
        </p:nvSpPr>
        <p:spPr>
          <a:xfrm>
            <a:off x="1533832" y="2704743"/>
            <a:ext cx="1036969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500" b="1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chai </a:t>
            </a:r>
            <a:r>
              <a:rPr kumimoji="0" lang="en-US" sz="3500" b="1" i="0" u="none" strike="noStrike" kern="1200" cap="none" spc="0" normalizeH="0" noProof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sữa</a:t>
            </a:r>
            <a:r>
              <a:rPr kumimoji="0" lang="en-US" sz="3500" b="1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là</a:t>
            </a: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0FE3B3-D6D2-4954-9C24-8BE635E59CC4}"/>
              </a:ext>
            </a:extLst>
          </p:cNvPr>
          <p:cNvSpPr txBox="1"/>
          <p:nvPr/>
        </p:nvSpPr>
        <p:spPr>
          <a:xfrm>
            <a:off x="2734752" y="3569078"/>
            <a:ext cx="603517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100 - 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 = 91 (chai)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C97C3F-FABF-49A8-89CC-CEAE4800F8AB}"/>
              </a:ext>
            </a:extLst>
          </p:cNvPr>
          <p:cNvSpPr txBox="1"/>
          <p:nvPr/>
        </p:nvSpPr>
        <p:spPr>
          <a:xfrm>
            <a:off x="3820196" y="4341429"/>
            <a:ext cx="471420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91 chai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sữa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21FC16-0572-AB36-51BE-7D1D9FEAC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020" y="5101059"/>
            <a:ext cx="1333866" cy="11233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B443578-780F-6CD1-A509-0B830B109A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590" y="5155604"/>
            <a:ext cx="1212296" cy="106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3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2">
            <a:extLst>
              <a:ext uri="{FF2B5EF4-FFF2-40B4-BE49-F238E27FC236}">
                <a16:creationId xmlns:a16="http://schemas.microsoft.com/office/drawing/2014/main" id="{76B14623-D93C-4050-9E18-949E5016B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509" y="2573976"/>
            <a:ext cx="11068311" cy="1938992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000" b="1">
                <a:latin typeface="Arial" panose="020B0604020202020204" pitchFamily="34" charset="0"/>
                <a:cs typeface="Arial" panose="020B0604020202020204" pitchFamily="34" charset="0"/>
              </a:rPr>
              <a:t>Vận dụng vào tính toán và chia sẻ với người thân về cách tìm kết quả </a:t>
            </a:r>
            <a:r>
              <a:rPr lang="en-US" sz="4000" b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 tính trừ (có nhớ) trong phạm vi </a:t>
            </a:r>
            <a:r>
              <a:rPr lang="en-US" sz="40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100</a:t>
            </a:r>
            <a:endParaRPr lang="en-US" alt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FF34D5-332F-4F8E-7059-62BBF0729081}"/>
              </a:ext>
            </a:extLst>
          </p:cNvPr>
          <p:cNvSpPr txBox="1"/>
          <p:nvPr/>
        </p:nvSpPr>
        <p:spPr>
          <a:xfrm>
            <a:off x="1548242" y="1396119"/>
            <a:ext cx="9052705" cy="9130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5333" b="1">
                <a:latin typeface="Arial" panose="020B0604020202020204" pitchFamily="34" charset="0"/>
                <a:cs typeface="Arial" panose="020B0604020202020204" pitchFamily="34" charset="0"/>
              </a:rPr>
              <a:t>VẬN DỤNG, TRẢI NGHIỆM</a:t>
            </a:r>
            <a:endParaRPr lang="en-US" sz="5333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24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E2E0AA6-C536-438B-91DF-91F38F1F306D}"/>
              </a:ext>
            </a:extLst>
          </p:cNvPr>
          <p:cNvSpPr txBox="1"/>
          <p:nvPr/>
        </p:nvSpPr>
        <p:spPr>
          <a:xfrm>
            <a:off x="2752928" y="2237362"/>
            <a:ext cx="72568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Củng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cố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học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0E3152-C642-4C55-B315-09D6D504CC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" y="0"/>
            <a:ext cx="12280900" cy="6667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6F5CE5-2A1E-4254-A5AD-C0B38D20B4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0" y="0"/>
            <a:ext cx="5067299" cy="66675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48A5055-4B88-4B1B-9310-05DC071B7E82}"/>
              </a:ext>
            </a:extLst>
          </p:cNvPr>
          <p:cNvSpPr/>
          <p:nvPr/>
        </p:nvSpPr>
        <p:spPr>
          <a:xfrm>
            <a:off x="5654322" y="2237362"/>
            <a:ext cx="61863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cố, nhận xét</a:t>
            </a:r>
          </a:p>
        </p:txBody>
      </p:sp>
    </p:spTree>
    <p:extLst>
      <p:ext uri="{BB962C8B-B14F-4D97-AF65-F5344CB8AC3E}">
        <p14:creationId xmlns:p14="http://schemas.microsoft.com/office/powerpoint/2010/main" val="32076166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33400" y="1137164"/>
            <a:ext cx="1150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bg1"/>
                </a:solidFill>
                <a:latin typeface="HP001 5 hàng" panose="020B0603050302020204" pitchFamily="34" charset="0"/>
              </a:rPr>
              <a:t>Thứ Tư ngày 23 tháng 11 năm 2022</a:t>
            </a:r>
            <a:endParaRPr lang="en-US" sz="4800" b="1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88373" y="2212521"/>
            <a:ext cx="1907895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700" b="1">
                <a:solidFill>
                  <a:srgbClr val="FFFF00"/>
                </a:solidFill>
                <a:latin typeface="HP001 5 hàng" panose="020B0603050302020204" pitchFamily="34" charset="0"/>
              </a:rPr>
              <a:t>TǨ</a:t>
            </a:r>
            <a:r>
              <a:rPr lang="en-US" sz="4800" b="1">
                <a:solidFill>
                  <a:srgbClr val="FFFF00"/>
                </a:solidFill>
                <a:latin typeface="HP001 5 hàng" panose="020B0603050302020204" pitchFamily="34" charset="0"/>
              </a:rPr>
              <a:t>n</a:t>
            </a:r>
            <a:endParaRPr lang="en-US" sz="4800" b="1" dirty="0">
              <a:solidFill>
                <a:srgbClr val="FFFF00"/>
              </a:solidFill>
              <a:latin typeface="HP001 5 hàng" panose="020B06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601D2D-92CC-4E6D-B3FC-9A49FB5383C9}"/>
              </a:ext>
            </a:extLst>
          </p:cNvPr>
          <p:cNvSpPr txBox="1"/>
          <p:nvPr/>
        </p:nvSpPr>
        <p:spPr>
          <a:xfrm>
            <a:off x="-214511" y="3489750"/>
            <a:ext cx="130020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Bài 36. Luyện tập (tiếp theo)</a:t>
            </a:r>
            <a:endParaRPr lang="en-US" sz="5400" b="1" dirty="0">
              <a:solidFill>
                <a:srgbClr val="FFFF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8EDCC1-045A-4FCE-979C-51E5D36BC5E5}"/>
              </a:ext>
            </a:extLst>
          </p:cNvPr>
          <p:cNvSpPr/>
          <p:nvPr/>
        </p:nvSpPr>
        <p:spPr>
          <a:xfrm>
            <a:off x="3452907" y="4574337"/>
            <a:ext cx="629531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FFFF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(Tiết 2- trang 72) </a:t>
            </a:r>
            <a:endParaRPr lang="en-US" sz="5400"/>
          </a:p>
        </p:txBody>
      </p:sp>
    </p:spTree>
    <p:extLst>
      <p:ext uri="{BB962C8B-B14F-4D97-AF65-F5344CB8AC3E}">
        <p14:creationId xmlns:p14="http://schemas.microsoft.com/office/powerpoint/2010/main" val="45554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ut/>
      </p:transition>
    </mc:Choice>
    <mc:Fallback xmlns="">
      <p:transition advClick="0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5588BC84-00ED-4795-B4F6-9510B3989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26" y="-38813"/>
            <a:ext cx="5907518" cy="67627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68A99E3-4E3C-4534-AAF4-1FCCB9B37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920" y="630972"/>
            <a:ext cx="9997932" cy="340545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0372D59-442A-43EF-9AD7-B5742638F598}"/>
              </a:ext>
            </a:extLst>
          </p:cNvPr>
          <p:cNvSpPr txBox="1"/>
          <p:nvPr/>
        </p:nvSpPr>
        <p:spPr>
          <a:xfrm>
            <a:off x="1368697" y="3974688"/>
            <a:ext cx="16157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7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3826C3C-E3C5-4422-A9F8-A8C8963B6D64}"/>
              </a:ext>
            </a:extLst>
          </p:cNvPr>
          <p:cNvCxnSpPr>
            <a:cxnSpLocks/>
          </p:cNvCxnSpPr>
          <p:nvPr/>
        </p:nvCxnSpPr>
        <p:spPr>
          <a:xfrm>
            <a:off x="1368697" y="5569203"/>
            <a:ext cx="1209210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370C954F-46A7-48DB-B40F-59CFF7D6ED4F}"/>
              </a:ext>
            </a:extLst>
          </p:cNvPr>
          <p:cNvSpPr txBox="1"/>
          <p:nvPr/>
        </p:nvSpPr>
        <p:spPr>
          <a:xfrm>
            <a:off x="986957" y="4356447"/>
            <a:ext cx="381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5575DF5-D459-48AA-B04C-830B6126A2BD}"/>
              </a:ext>
            </a:extLst>
          </p:cNvPr>
          <p:cNvSpPr txBox="1"/>
          <p:nvPr/>
        </p:nvSpPr>
        <p:spPr>
          <a:xfrm>
            <a:off x="4189786" y="3959989"/>
            <a:ext cx="14661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8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3AAFA4E-3291-47A0-B98C-235895375A66}"/>
              </a:ext>
            </a:extLst>
          </p:cNvPr>
          <p:cNvCxnSpPr>
            <a:cxnSpLocks/>
          </p:cNvCxnSpPr>
          <p:nvPr/>
        </p:nvCxnSpPr>
        <p:spPr>
          <a:xfrm>
            <a:off x="4189786" y="5569203"/>
            <a:ext cx="1228078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62F5CFEE-E4BC-43FC-A827-A6D4F5AAB49B}"/>
              </a:ext>
            </a:extLst>
          </p:cNvPr>
          <p:cNvSpPr txBox="1"/>
          <p:nvPr/>
        </p:nvSpPr>
        <p:spPr>
          <a:xfrm>
            <a:off x="3808046" y="4391977"/>
            <a:ext cx="381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55B8D4C-1818-4CA2-80C9-02AA74501ED2}"/>
              </a:ext>
            </a:extLst>
          </p:cNvPr>
          <p:cNvSpPr txBox="1"/>
          <p:nvPr/>
        </p:nvSpPr>
        <p:spPr>
          <a:xfrm>
            <a:off x="6865688" y="4045709"/>
            <a:ext cx="16157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 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355B710-D773-47FB-A6DD-F533DC174F23}"/>
              </a:ext>
            </a:extLst>
          </p:cNvPr>
          <p:cNvSpPr txBox="1"/>
          <p:nvPr/>
        </p:nvSpPr>
        <p:spPr>
          <a:xfrm>
            <a:off x="9483307" y="4045709"/>
            <a:ext cx="16157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9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E5B7124-BE62-4F18-8EAE-723E89F4C60A}"/>
              </a:ext>
            </a:extLst>
          </p:cNvPr>
          <p:cNvCxnSpPr>
            <a:cxnSpLocks/>
          </p:cNvCxnSpPr>
          <p:nvPr/>
        </p:nvCxnSpPr>
        <p:spPr>
          <a:xfrm>
            <a:off x="6802804" y="5569203"/>
            <a:ext cx="1302789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0DBB5D98-6DA1-49F3-95E7-3F7606B713E0}"/>
              </a:ext>
            </a:extLst>
          </p:cNvPr>
          <p:cNvSpPr txBox="1"/>
          <p:nvPr/>
        </p:nvSpPr>
        <p:spPr>
          <a:xfrm>
            <a:off x="6546832" y="4391977"/>
            <a:ext cx="381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E610F00-7642-48BA-99B3-A648D0EAE0E0}"/>
              </a:ext>
            </a:extLst>
          </p:cNvPr>
          <p:cNvCxnSpPr>
            <a:cxnSpLocks/>
          </p:cNvCxnSpPr>
          <p:nvPr/>
        </p:nvCxnSpPr>
        <p:spPr>
          <a:xfrm>
            <a:off x="9483307" y="5569203"/>
            <a:ext cx="1334480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97AC6302-1CAC-454B-95D2-934C4DF9722C}"/>
              </a:ext>
            </a:extLst>
          </p:cNvPr>
          <p:cNvSpPr txBox="1"/>
          <p:nvPr/>
        </p:nvSpPr>
        <p:spPr>
          <a:xfrm>
            <a:off x="9101567" y="4418184"/>
            <a:ext cx="381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2DECD3C-05E7-46DC-933A-FC3DC2CA19B3}"/>
              </a:ext>
            </a:extLst>
          </p:cNvPr>
          <p:cNvSpPr txBox="1"/>
          <p:nvPr/>
        </p:nvSpPr>
        <p:spPr>
          <a:xfrm>
            <a:off x="1449707" y="5717462"/>
            <a:ext cx="1453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7356E1A-3761-4442-ADA2-305ADC7051E2}"/>
              </a:ext>
            </a:extLst>
          </p:cNvPr>
          <p:cNvSpPr txBox="1"/>
          <p:nvPr/>
        </p:nvSpPr>
        <p:spPr>
          <a:xfrm>
            <a:off x="4487928" y="5696149"/>
            <a:ext cx="1063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3844F00-C518-484B-8D8E-FA12D0DA277C}"/>
              </a:ext>
            </a:extLst>
          </p:cNvPr>
          <p:cNvSpPr txBox="1"/>
          <p:nvPr/>
        </p:nvSpPr>
        <p:spPr>
          <a:xfrm>
            <a:off x="7275171" y="5696148"/>
            <a:ext cx="1317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96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807CA67-CDDD-4BED-A436-966AF5D0C33B}"/>
              </a:ext>
            </a:extLst>
          </p:cNvPr>
          <p:cNvSpPr txBox="1"/>
          <p:nvPr/>
        </p:nvSpPr>
        <p:spPr>
          <a:xfrm>
            <a:off x="9906165" y="5696147"/>
            <a:ext cx="1317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91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021FC16-0572-AB36-51BE-7D1D9FEACE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731" y="265363"/>
            <a:ext cx="1333866" cy="112334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B443578-780F-6CD1-A509-0B830B109A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8603" y="313408"/>
            <a:ext cx="1212296" cy="106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74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3" grpId="0"/>
      <p:bldP spid="35" grpId="0"/>
      <p:bldP spid="36" grpId="0"/>
      <p:bldP spid="37" grpId="0"/>
      <p:bldP spid="39" grpId="0"/>
      <p:bldP spid="41" grpId="0"/>
      <p:bldP spid="42" grpId="0"/>
      <p:bldP spid="43" grpId="0"/>
      <p:bldP spid="44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uyện đọc từ khó">
            <a:extLst>
              <a:ext uri="{FF2B5EF4-FFF2-40B4-BE49-F238E27FC236}">
                <a16:creationId xmlns:a16="http://schemas.microsoft.com/office/drawing/2014/main" id="{6604C9DC-4003-CB2D-0C5F-46D55E826A53}"/>
              </a:ext>
            </a:extLst>
          </p:cNvPr>
          <p:cNvSpPr txBox="1"/>
          <p:nvPr/>
        </p:nvSpPr>
        <p:spPr>
          <a:xfrm>
            <a:off x="823217" y="382174"/>
            <a:ext cx="3273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nhẩm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uyện đọc từ khó">
            <a:extLst>
              <a:ext uri="{FF2B5EF4-FFF2-40B4-BE49-F238E27FC236}">
                <a16:creationId xmlns:a16="http://schemas.microsoft.com/office/drawing/2014/main" id="{35C44FD9-7CDE-76A2-47E7-0160157AE5D5}"/>
              </a:ext>
            </a:extLst>
          </p:cNvPr>
          <p:cNvSpPr txBox="1"/>
          <p:nvPr/>
        </p:nvSpPr>
        <p:spPr>
          <a:xfrm>
            <a:off x="594449" y="1458807"/>
            <a:ext cx="30189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100 - 1 =</a:t>
            </a:r>
          </a:p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100 - 3 =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Luyện đọc từ khó">
            <a:extLst>
              <a:ext uri="{FF2B5EF4-FFF2-40B4-BE49-F238E27FC236}">
                <a16:creationId xmlns:a16="http://schemas.microsoft.com/office/drawing/2014/main" id="{18D495AE-742E-D0D6-14B9-28FDAE1F0CD1}"/>
              </a:ext>
            </a:extLst>
          </p:cNvPr>
          <p:cNvSpPr txBox="1"/>
          <p:nvPr/>
        </p:nvSpPr>
        <p:spPr>
          <a:xfrm>
            <a:off x="4288919" y="1473949"/>
            <a:ext cx="30189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100 - 6 =</a:t>
            </a:r>
          </a:p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100 - 2 =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Luyện đọc từ khó">
            <a:extLst>
              <a:ext uri="{FF2B5EF4-FFF2-40B4-BE49-F238E27FC236}">
                <a16:creationId xmlns:a16="http://schemas.microsoft.com/office/drawing/2014/main" id="{C77A433A-9E54-32AC-356B-788992A00E2C}"/>
              </a:ext>
            </a:extLst>
          </p:cNvPr>
          <p:cNvSpPr txBox="1"/>
          <p:nvPr/>
        </p:nvSpPr>
        <p:spPr>
          <a:xfrm>
            <a:off x="7791661" y="1473949"/>
            <a:ext cx="3948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100 - 0 =</a:t>
            </a:r>
          </a:p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100 - 100 =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21FC16-0572-AB36-51BE-7D1D9FEAC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6883" y="57560"/>
            <a:ext cx="1333866" cy="11233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443578-780F-6CD1-A509-0B830B109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2453" y="97817"/>
            <a:ext cx="1212296" cy="106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41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617608" y="986148"/>
            <a:ext cx="11464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???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/>
        </p:blipFill>
        <p:spPr>
          <a:xfrm>
            <a:off x="1" y="-29028"/>
            <a:ext cx="2423886" cy="240937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/>
        </p:blipFill>
        <p:spPr>
          <a:xfrm>
            <a:off x="2382782" y="-29028"/>
            <a:ext cx="2423886" cy="240937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/>
        </p:blipFill>
        <p:spPr>
          <a:xfrm>
            <a:off x="4768066" y="-38757"/>
            <a:ext cx="2535985" cy="240937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/>
        </p:blipFill>
        <p:spPr>
          <a:xfrm>
            <a:off x="7278460" y="-29028"/>
            <a:ext cx="2522974" cy="240937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/>
        </p:blipFill>
        <p:spPr>
          <a:xfrm>
            <a:off x="9801434" y="-19299"/>
            <a:ext cx="2423886" cy="2409372"/>
          </a:xfrm>
          <a:prstGeom prst="rect">
            <a:avLst/>
          </a:prstGeom>
        </p:spPr>
      </p:pic>
      <p:pic>
        <p:nvPicPr>
          <p:cNvPr id="5" name="b1"/>
          <p:cNvPicPr>
            <a:picLocks noChangeAspect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2" t="5672" r="29917" b="23456"/>
          <a:stretch/>
        </p:blipFill>
        <p:spPr>
          <a:xfrm>
            <a:off x="9359534" y="3343918"/>
            <a:ext cx="1872343" cy="3248486"/>
          </a:xfrm>
          <a:prstGeom prst="rect">
            <a:avLst/>
          </a:prstGeom>
        </p:spPr>
      </p:pic>
      <p:pic>
        <p:nvPicPr>
          <p:cNvPr id="53" name="b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1" t="3663" r="29890" b="23456"/>
          <a:stretch/>
        </p:blipFill>
        <p:spPr>
          <a:xfrm>
            <a:off x="6727336" y="3353447"/>
            <a:ext cx="1943672" cy="3340557"/>
          </a:xfrm>
          <a:prstGeom prst="rect">
            <a:avLst/>
          </a:prstGeom>
        </p:spPr>
      </p:pic>
      <p:sp>
        <p:nvSpPr>
          <p:cNvPr id="29" name="T1"/>
          <p:cNvSpPr/>
          <p:nvPr/>
        </p:nvSpPr>
        <p:spPr>
          <a:xfrm>
            <a:off x="10032741" y="3802970"/>
            <a:ext cx="81144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4" name="T4"/>
          <p:cNvSpPr/>
          <p:nvPr/>
        </p:nvSpPr>
        <p:spPr>
          <a:xfrm>
            <a:off x="7358955" y="3888621"/>
            <a:ext cx="81144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95340" y="939554"/>
            <a:ext cx="16257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066094" y="1146413"/>
            <a:ext cx="122020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Bay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154130" y="1063092"/>
            <a:ext cx="19078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915470" y="986148"/>
            <a:ext cx="134524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0037671" y="823418"/>
            <a:ext cx="206498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???</a:t>
            </a: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662" y="2844799"/>
            <a:ext cx="2702565" cy="4013201"/>
          </a:xfrm>
          <a:prstGeom prst="rect">
            <a:avLst/>
          </a:prstGeom>
        </p:spPr>
      </p:pic>
      <p:pic>
        <p:nvPicPr>
          <p:cNvPr id="10" name="Retrograd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31227" y="-969526"/>
            <a:ext cx="873320" cy="87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3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81CB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81CB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81CB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81CB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81CB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81CB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81CB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81CB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5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5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43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07407E-6 L 0.13151 4.07407E-6 C 0.19271 4.07407E-6 0.27239 -0.12454 0.27239 -0.22454 L 0.27239 -0.44815 " pathEditMode="relative" rAng="0" ptsTypes="AAAA">
                                      <p:cBhvr>
                                        <p:cTn id="40" dur="2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20" y="-2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4242" numSld="2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9" grpId="0"/>
      <p:bldP spid="54" grpId="0"/>
      <p:bldP spid="54" grpId="1"/>
      <p:bldP spid="37" grpId="0"/>
      <p:bldP spid="44" grpId="0"/>
      <p:bldP spid="45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10062" y="417094"/>
            <a:ext cx="10491538" cy="5823286"/>
          </a:xfrm>
          <a:prstGeom prst="roundRect">
            <a:avLst/>
          </a:prstGeom>
          <a:solidFill>
            <a:schemeClr val="bg1">
              <a:alpha val="80000"/>
            </a:schemeClr>
          </a:solidFill>
          <a:ln w="57150">
            <a:solidFill>
              <a:srgbClr val="00B0F0"/>
            </a:solidFill>
          </a:ln>
          <a:scene3d>
            <a:camera prst="perspectiveRight"/>
            <a:lightRig rig="threePt" dir="t"/>
          </a:scene3d>
          <a:sp3d>
            <a:bevelT w="139700" h="139700" prst="divo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cậu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ô.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Cậu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cậu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tri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77" y="3553327"/>
            <a:ext cx="2051885" cy="304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716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617608" y="986148"/>
            <a:ext cx="11464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???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/>
        </p:blipFill>
        <p:spPr>
          <a:xfrm>
            <a:off x="1" y="-29028"/>
            <a:ext cx="2423886" cy="240937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/>
        </p:blipFill>
        <p:spPr>
          <a:xfrm>
            <a:off x="2382782" y="-29028"/>
            <a:ext cx="2423886" cy="240937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/>
        </p:blipFill>
        <p:spPr>
          <a:xfrm>
            <a:off x="4768066" y="-38757"/>
            <a:ext cx="2535985" cy="240937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/>
        </p:blipFill>
        <p:spPr>
          <a:xfrm>
            <a:off x="7278460" y="-29028"/>
            <a:ext cx="2522974" cy="240937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/>
        </p:blipFill>
        <p:spPr>
          <a:xfrm>
            <a:off x="9801434" y="-19299"/>
            <a:ext cx="2423886" cy="2409372"/>
          </a:xfrm>
          <a:prstGeom prst="rect">
            <a:avLst/>
          </a:prstGeom>
        </p:spPr>
      </p:pic>
      <p:pic>
        <p:nvPicPr>
          <p:cNvPr id="5" name="b1"/>
          <p:cNvPicPr>
            <a:picLocks noChangeAspect="1"/>
          </p:cNvPicPr>
          <p:nvPr/>
        </p:nvPicPr>
        <p:blipFill rotWithShape="1">
          <a:blip r:embed="rId1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2" t="5672" r="29917" b="23456"/>
          <a:stretch/>
        </p:blipFill>
        <p:spPr>
          <a:xfrm>
            <a:off x="10038931" y="3353447"/>
            <a:ext cx="1872343" cy="3248486"/>
          </a:xfrm>
          <a:prstGeom prst="rect">
            <a:avLst/>
          </a:prstGeom>
        </p:spPr>
      </p:pic>
      <p:pic>
        <p:nvPicPr>
          <p:cNvPr id="18" name="b2"/>
          <p:cNvPicPr>
            <a:picLocks noChangeAspect="1"/>
          </p:cNvPicPr>
          <p:nvPr/>
        </p:nvPicPr>
        <p:blipFill rotWithShape="1">
          <a:blip r:embed="rId1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7" t="4428" r="29953" b="23458"/>
          <a:stretch/>
        </p:blipFill>
        <p:spPr>
          <a:xfrm>
            <a:off x="5939824" y="3353447"/>
            <a:ext cx="1857829" cy="3287485"/>
          </a:xfrm>
          <a:prstGeom prst="rect">
            <a:avLst/>
          </a:prstGeom>
        </p:spPr>
      </p:pic>
      <p:pic>
        <p:nvPicPr>
          <p:cNvPr id="19" name="b3"/>
          <p:cNvPicPr>
            <a:picLocks noChangeAspect="1"/>
          </p:cNvPicPr>
          <p:nvPr/>
        </p:nvPicPr>
        <p:blipFill rotWithShape="1">
          <a:blip r:embed="rId1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1" t="3663" r="29890" b="23456"/>
          <a:stretch/>
        </p:blipFill>
        <p:spPr>
          <a:xfrm>
            <a:off x="7896855" y="3261376"/>
            <a:ext cx="1943672" cy="3340557"/>
          </a:xfrm>
          <a:prstGeom prst="rect">
            <a:avLst/>
          </a:prstGeom>
        </p:spPr>
      </p:pic>
      <p:pic>
        <p:nvPicPr>
          <p:cNvPr id="53" name="b4"/>
          <p:cNvPicPr>
            <a:picLocks noChangeAspect="1"/>
          </p:cNvPicPr>
          <p:nvPr/>
        </p:nvPicPr>
        <p:blipFill rotWithShape="1">
          <a:blip r:embed="rId1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1" t="3663" r="29890" b="23456"/>
          <a:stretch/>
        </p:blipFill>
        <p:spPr>
          <a:xfrm>
            <a:off x="3754225" y="3261376"/>
            <a:ext cx="1943672" cy="3340557"/>
          </a:xfrm>
          <a:prstGeom prst="rect">
            <a:avLst/>
          </a:prstGeom>
        </p:spPr>
      </p:pic>
      <p:sp>
        <p:nvSpPr>
          <p:cNvPr id="29" name="T1"/>
          <p:cNvSpPr/>
          <p:nvPr/>
        </p:nvSpPr>
        <p:spPr>
          <a:xfrm>
            <a:off x="10208597" y="3787022"/>
            <a:ext cx="132600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96</a:t>
            </a:r>
          </a:p>
        </p:txBody>
      </p:sp>
      <p:sp>
        <p:nvSpPr>
          <p:cNvPr id="31" name="T2"/>
          <p:cNvSpPr/>
          <p:nvPr/>
        </p:nvSpPr>
        <p:spPr>
          <a:xfrm>
            <a:off x="6214964" y="3845078"/>
            <a:ext cx="132600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98</a:t>
            </a:r>
          </a:p>
        </p:txBody>
      </p:sp>
      <p:sp>
        <p:nvSpPr>
          <p:cNvPr id="35" name="T3"/>
          <p:cNvSpPr/>
          <p:nvPr/>
        </p:nvSpPr>
        <p:spPr>
          <a:xfrm>
            <a:off x="8271193" y="3796550"/>
            <a:ext cx="132600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97</a:t>
            </a:r>
          </a:p>
        </p:txBody>
      </p:sp>
      <p:sp>
        <p:nvSpPr>
          <p:cNvPr id="54" name="T4"/>
          <p:cNvSpPr/>
          <p:nvPr/>
        </p:nvSpPr>
        <p:spPr>
          <a:xfrm>
            <a:off x="4128563" y="3796550"/>
            <a:ext cx="132600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99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73850" y="786093"/>
            <a:ext cx="189667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413144" y="786193"/>
            <a:ext cx="52610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768208" y="790835"/>
            <a:ext cx="75533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6" name="Rectangle 45"/>
          <p:cNvSpPr/>
          <p:nvPr/>
        </p:nvSpPr>
        <p:spPr>
          <a:xfrm>
            <a:off x="8283968" y="823418"/>
            <a:ext cx="76976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0037671" y="823418"/>
            <a:ext cx="206498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???</a:t>
            </a: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89" y="2743199"/>
            <a:ext cx="2140092" cy="3849205"/>
          </a:xfrm>
          <a:prstGeom prst="rect">
            <a:avLst/>
          </a:prstGeom>
        </p:spPr>
      </p:pic>
      <p:pic>
        <p:nvPicPr>
          <p:cNvPr id="10" name="Retrograd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411883" y="-1192602"/>
            <a:ext cx="995959" cy="995959"/>
          </a:xfrm>
          <a:prstGeom prst="rect">
            <a:avLst/>
          </a:prstGeom>
        </p:spPr>
      </p:pic>
      <p:pic>
        <p:nvPicPr>
          <p:cNvPr id="60" name="Picture 59">
            <a:hlinkClick r:id="rId14" action="ppaction://hlinksldjump"/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792" t="22533" r="24355" b="12336"/>
          <a:stretch/>
        </p:blipFill>
        <p:spPr>
          <a:xfrm>
            <a:off x="1843933" y="5110460"/>
            <a:ext cx="1878231" cy="1738011"/>
          </a:xfrm>
          <a:prstGeom prst="rect">
            <a:avLst/>
          </a:prstGeom>
        </p:spPr>
      </p:pic>
      <p:pic>
        <p:nvPicPr>
          <p:cNvPr id="80" name="Media1">
            <a:hlinkClick r:id="" action="ppaction://media"/>
            <a:extLst>
              <a:ext uri="{FF2B5EF4-FFF2-40B4-BE49-F238E27FC236}">
                <a16:creationId xmlns:a16="http://schemas.microsoft.com/office/drawing/2014/main" id="{418297ED-5814-4CDF-A91D-4E8B9F047A3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17937916" y="3953837"/>
            <a:ext cx="609600" cy="609600"/>
          </a:xfrm>
          <a:prstGeom prst="rect">
            <a:avLst/>
          </a:prstGeom>
        </p:spPr>
      </p:pic>
      <p:sp>
        <p:nvSpPr>
          <p:cNvPr id="81" name="WordArt 33">
            <a:extLst>
              <a:ext uri="{FF2B5EF4-FFF2-40B4-BE49-F238E27FC236}">
                <a16:creationId xmlns:a16="http://schemas.microsoft.com/office/drawing/2014/main" id="{7F87DCC8-A5E5-4401-988A-742D3931933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57681" y="5650452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82" name="WordArt 34">
            <a:extLst>
              <a:ext uri="{FF2B5EF4-FFF2-40B4-BE49-F238E27FC236}">
                <a16:creationId xmlns:a16="http://schemas.microsoft.com/office/drawing/2014/main" id="{EF124B67-CA91-496B-8021-901A24562DA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57681" y="5650452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83" name="WordArt 35">
            <a:extLst>
              <a:ext uri="{FF2B5EF4-FFF2-40B4-BE49-F238E27FC236}">
                <a16:creationId xmlns:a16="http://schemas.microsoft.com/office/drawing/2014/main" id="{88A12485-791E-4EF2-8109-09623393CD5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64031" y="5621877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84" name="WordArt 36">
            <a:extLst>
              <a:ext uri="{FF2B5EF4-FFF2-40B4-BE49-F238E27FC236}">
                <a16:creationId xmlns:a16="http://schemas.microsoft.com/office/drawing/2014/main" id="{9BEF516B-A4B6-4206-A30A-9DE7C8386D4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57681" y="5650452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85" name="WordArt 37">
            <a:extLst>
              <a:ext uri="{FF2B5EF4-FFF2-40B4-BE49-F238E27FC236}">
                <a16:creationId xmlns:a16="http://schemas.microsoft.com/office/drawing/2014/main" id="{EF5B474F-023C-49A0-8625-788C9D436D3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21181" y="5650452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86" name="WordArt 38">
            <a:extLst>
              <a:ext uri="{FF2B5EF4-FFF2-40B4-BE49-F238E27FC236}">
                <a16:creationId xmlns:a16="http://schemas.microsoft.com/office/drawing/2014/main" id="{6F57B012-A65C-42C4-AD4D-6B53F3BA95E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76731" y="5650452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87" name="WordArt 39">
            <a:extLst>
              <a:ext uri="{FF2B5EF4-FFF2-40B4-BE49-F238E27FC236}">
                <a16:creationId xmlns:a16="http://schemas.microsoft.com/office/drawing/2014/main" id="{795C1092-7612-4D08-90B1-31ECADEFC45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57681" y="5650452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88" name="WordArt 40">
            <a:extLst>
              <a:ext uri="{FF2B5EF4-FFF2-40B4-BE49-F238E27FC236}">
                <a16:creationId xmlns:a16="http://schemas.microsoft.com/office/drawing/2014/main" id="{833E140B-A2D1-4A75-AC80-32DDA06C551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57681" y="5650452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89" name="WordArt 41">
            <a:extLst>
              <a:ext uri="{FF2B5EF4-FFF2-40B4-BE49-F238E27FC236}">
                <a16:creationId xmlns:a16="http://schemas.microsoft.com/office/drawing/2014/main" id="{66C2D93B-9A0A-4C81-8D26-16568341049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64031" y="5636164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90" name="WordArt 42">
            <a:extLst>
              <a:ext uri="{FF2B5EF4-FFF2-40B4-BE49-F238E27FC236}">
                <a16:creationId xmlns:a16="http://schemas.microsoft.com/office/drawing/2014/main" id="{1A6B06CA-5FA1-4064-BC6B-5AA79D9D8E5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57681" y="5650452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91" name="WordArt 43">
            <a:extLst>
              <a:ext uri="{FF2B5EF4-FFF2-40B4-BE49-F238E27FC236}">
                <a16:creationId xmlns:a16="http://schemas.microsoft.com/office/drawing/2014/main" id="{65878AA1-697A-46D7-9B85-19E9CC78B8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57681" y="5650452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sp>
        <p:nvSpPr>
          <p:cNvPr id="92" name="WordArt 44">
            <a:extLst>
              <a:ext uri="{FF2B5EF4-FFF2-40B4-BE49-F238E27FC236}">
                <a16:creationId xmlns:a16="http://schemas.microsoft.com/office/drawing/2014/main" id="{76DB36F0-FEF3-4AFD-83D6-C7CF4C64985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57681" y="5650452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11</a:t>
            </a:r>
          </a:p>
        </p:txBody>
      </p:sp>
      <p:sp>
        <p:nvSpPr>
          <p:cNvPr id="93" name="WordArt 45">
            <a:extLst>
              <a:ext uri="{FF2B5EF4-FFF2-40B4-BE49-F238E27FC236}">
                <a16:creationId xmlns:a16="http://schemas.microsoft.com/office/drawing/2014/main" id="{E9359491-C63F-4EF4-8CF4-8097CDE36F2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57681" y="5650452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12</a:t>
            </a:r>
          </a:p>
        </p:txBody>
      </p:sp>
      <p:sp>
        <p:nvSpPr>
          <p:cNvPr id="94" name="WordArt 46">
            <a:extLst>
              <a:ext uri="{FF2B5EF4-FFF2-40B4-BE49-F238E27FC236}">
                <a16:creationId xmlns:a16="http://schemas.microsoft.com/office/drawing/2014/main" id="{C5D9B71D-DE94-4DA1-AB3A-F56CBBCE250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44981" y="5631402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13</a:t>
            </a:r>
          </a:p>
        </p:txBody>
      </p:sp>
      <p:sp>
        <p:nvSpPr>
          <p:cNvPr id="95" name="WordArt 47">
            <a:extLst>
              <a:ext uri="{FF2B5EF4-FFF2-40B4-BE49-F238E27FC236}">
                <a16:creationId xmlns:a16="http://schemas.microsoft.com/office/drawing/2014/main" id="{1130301A-6B74-4F61-8F01-624A6BCF00A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57681" y="5650452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14</a:t>
            </a:r>
          </a:p>
        </p:txBody>
      </p:sp>
      <p:sp>
        <p:nvSpPr>
          <p:cNvPr id="96" name="WordArt 48">
            <a:extLst>
              <a:ext uri="{FF2B5EF4-FFF2-40B4-BE49-F238E27FC236}">
                <a16:creationId xmlns:a16="http://schemas.microsoft.com/office/drawing/2014/main" id="{54CB4604-507A-4B81-828D-5C61C0FD013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57681" y="5650452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15</a:t>
            </a:r>
          </a:p>
        </p:txBody>
      </p:sp>
      <p:grpSp>
        <p:nvGrpSpPr>
          <p:cNvPr id="97" name="Group 49">
            <a:extLst>
              <a:ext uri="{FF2B5EF4-FFF2-40B4-BE49-F238E27FC236}">
                <a16:creationId xmlns:a16="http://schemas.microsoft.com/office/drawing/2014/main" id="{CA5BAC2B-F475-4157-B086-C363DC109F51}"/>
              </a:ext>
            </a:extLst>
          </p:cNvPr>
          <p:cNvGrpSpPr>
            <a:grpSpLocks/>
          </p:cNvGrpSpPr>
          <p:nvPr/>
        </p:nvGrpSpPr>
        <p:grpSpPr bwMode="auto">
          <a:xfrm>
            <a:off x="5225257" y="5246582"/>
            <a:ext cx="2163233" cy="1622425"/>
            <a:chOff x="4320" y="2928"/>
            <a:chExt cx="1104" cy="1104"/>
          </a:xfrm>
        </p:grpSpPr>
        <p:sp>
          <p:nvSpPr>
            <p:cNvPr id="98" name="AutoShape 50">
              <a:extLst>
                <a:ext uri="{FF2B5EF4-FFF2-40B4-BE49-F238E27FC236}">
                  <a16:creationId xmlns:a16="http://schemas.microsoft.com/office/drawing/2014/main" id="{B4DA8202-1C14-43AD-BA0E-1E0AAED707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99" name="WordArt 51">
              <a:extLst>
                <a:ext uri="{FF2B5EF4-FFF2-40B4-BE49-F238E27FC236}">
                  <a16:creationId xmlns:a16="http://schemas.microsoft.com/office/drawing/2014/main" id="{1F530517-8B2E-4F3A-8402-DAF277F3CCF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675" y="3209"/>
              <a:ext cx="560" cy="53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574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82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500"/>
                            </p:stCondLst>
                            <p:childTnLst>
                              <p:par>
                                <p:cTn id="12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000"/>
                            </p:stCondLst>
                            <p:childTnLst>
                              <p:par>
                                <p:cTn id="1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500"/>
                            </p:stCondLst>
                            <p:childTnLst>
                              <p:par>
                                <p:cTn id="13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0"/>
                            </p:stCondLst>
                            <p:childTnLst>
                              <p:par>
                                <p:cTn id="1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500"/>
                            </p:stCondLst>
                            <p:childTnLst>
                              <p:par>
                                <p:cTn id="14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6000"/>
                            </p:stCondLst>
                            <p:childTnLst>
                              <p:par>
                                <p:cTn id="1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6500"/>
                            </p:stCondLst>
                            <p:childTnLst>
                              <p:par>
                                <p:cTn id="15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7000"/>
                            </p:stCondLst>
                            <p:childTnLst>
                              <p:par>
                                <p:cTn id="1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7500"/>
                            </p:stCondLst>
                            <p:childTnLst>
                              <p:par>
                                <p:cTn id="16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8500"/>
                            </p:stCondLst>
                            <p:childTnLst>
                              <p:par>
                                <p:cTn id="17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9000"/>
                            </p:stCondLst>
                            <p:childTnLst>
                              <p:par>
                                <p:cTn id="1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9500"/>
                            </p:stCondLst>
                            <p:childTnLst>
                              <p:par>
                                <p:cTn id="18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9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1500"/>
                            </p:stCondLst>
                            <p:childTnLst>
                              <p:par>
                                <p:cTn id="20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2500"/>
                            </p:stCondLst>
                            <p:childTnLst>
                              <p:par>
                                <p:cTn id="21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3500"/>
                            </p:stCondLst>
                            <p:childTnLst>
                              <p:par>
                                <p:cTn id="22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500"/>
                            </p:stCondLst>
                            <p:childTnLst>
                              <p:par>
                                <p:cTn id="23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15500"/>
                            </p:stCondLst>
                            <p:childTnLst>
                              <p:par>
                                <p:cTn id="24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5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2" fill="hold">
                      <p:stCondLst>
                        <p:cond delay="0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0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7" fill="hold">
                      <p:stCondLst>
                        <p:cond delay="0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5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8" presetID="4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0.24739 -4.81481E-6 C 0.36263 -4.81481E-6 0.51276 -0.12453 0.51276 -0.22476 L 0.51276 -0.44814 " pathEditMode="relative" rAng="0" ptsTypes="AAAA">
                                      <p:cBhvr>
                                        <p:cTn id="30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38" y="-22407"/>
                                    </p:animMotion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audio>
              <p:cMediaNode vol="24242">
                <p:cTn id="3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"/>
                </p:tgtEl>
              </p:cMediaNode>
            </p:audio>
          </p:childTnLst>
        </p:cTn>
      </p:par>
    </p:tnLst>
    <p:bldLst>
      <p:bldP spid="29" grpId="0"/>
      <p:bldP spid="29" grpId="1"/>
      <p:bldP spid="31" grpId="0"/>
      <p:bldP spid="31" grpId="1"/>
      <p:bldP spid="35" grpId="0"/>
      <p:bldP spid="35" grpId="1"/>
      <p:bldP spid="54" grpId="0"/>
      <p:bldP spid="54" grpId="1"/>
      <p:bldP spid="54" grpId="2"/>
      <p:bldP spid="37" grpId="0"/>
      <p:bldP spid="44" grpId="0"/>
      <p:bldP spid="45" grpId="0"/>
      <p:bldP spid="46" grpId="0"/>
      <p:bldP spid="57" grpId="0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617608" y="986148"/>
            <a:ext cx="11464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???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/>
        </p:blipFill>
        <p:spPr>
          <a:xfrm>
            <a:off x="1" y="-29028"/>
            <a:ext cx="2423886" cy="240937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/>
        </p:blipFill>
        <p:spPr>
          <a:xfrm>
            <a:off x="2382782" y="-29028"/>
            <a:ext cx="2423886" cy="240937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/>
        </p:blipFill>
        <p:spPr>
          <a:xfrm>
            <a:off x="4768066" y="-38757"/>
            <a:ext cx="2535985" cy="240937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/>
        </p:blipFill>
        <p:spPr>
          <a:xfrm>
            <a:off x="7278460" y="-29028"/>
            <a:ext cx="2522974" cy="240937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/>
        </p:blipFill>
        <p:spPr>
          <a:xfrm>
            <a:off x="9801434" y="-19299"/>
            <a:ext cx="2423886" cy="2409372"/>
          </a:xfrm>
          <a:prstGeom prst="rect">
            <a:avLst/>
          </a:prstGeom>
        </p:spPr>
      </p:pic>
      <p:pic>
        <p:nvPicPr>
          <p:cNvPr id="5" name="b1"/>
          <p:cNvPicPr>
            <a:picLocks noChangeAspect="1"/>
          </p:cNvPicPr>
          <p:nvPr/>
        </p:nvPicPr>
        <p:blipFill rotWithShape="1">
          <a:blip r:embed="rId1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2" t="5672" r="29917" b="23456"/>
          <a:stretch/>
        </p:blipFill>
        <p:spPr>
          <a:xfrm>
            <a:off x="10038931" y="3353447"/>
            <a:ext cx="1872343" cy="3248486"/>
          </a:xfrm>
          <a:prstGeom prst="rect">
            <a:avLst/>
          </a:prstGeom>
        </p:spPr>
      </p:pic>
      <p:pic>
        <p:nvPicPr>
          <p:cNvPr id="18" name="b2"/>
          <p:cNvPicPr>
            <a:picLocks noChangeAspect="1"/>
          </p:cNvPicPr>
          <p:nvPr/>
        </p:nvPicPr>
        <p:blipFill rotWithShape="1">
          <a:blip r:embed="rId1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7" t="4428" r="29953" b="23458"/>
          <a:stretch/>
        </p:blipFill>
        <p:spPr>
          <a:xfrm>
            <a:off x="3830698" y="3314448"/>
            <a:ext cx="1857829" cy="3287485"/>
          </a:xfrm>
          <a:prstGeom prst="rect">
            <a:avLst/>
          </a:prstGeom>
        </p:spPr>
      </p:pic>
      <p:pic>
        <p:nvPicPr>
          <p:cNvPr id="19" name="b3"/>
          <p:cNvPicPr>
            <a:picLocks noChangeAspect="1"/>
          </p:cNvPicPr>
          <p:nvPr/>
        </p:nvPicPr>
        <p:blipFill rotWithShape="1">
          <a:blip r:embed="rId1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1" t="3663" r="29890" b="23456"/>
          <a:stretch/>
        </p:blipFill>
        <p:spPr>
          <a:xfrm>
            <a:off x="7896855" y="3261376"/>
            <a:ext cx="1943672" cy="3340557"/>
          </a:xfrm>
          <a:prstGeom prst="rect">
            <a:avLst/>
          </a:prstGeom>
        </p:spPr>
      </p:pic>
      <p:pic>
        <p:nvPicPr>
          <p:cNvPr id="53" name="b4"/>
          <p:cNvPicPr>
            <a:picLocks noChangeAspect="1"/>
          </p:cNvPicPr>
          <p:nvPr/>
        </p:nvPicPr>
        <p:blipFill rotWithShape="1">
          <a:blip r:embed="rId1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1" t="3663" r="29890" b="23456"/>
          <a:stretch/>
        </p:blipFill>
        <p:spPr>
          <a:xfrm>
            <a:off x="5797062" y="3353447"/>
            <a:ext cx="1943672" cy="3340557"/>
          </a:xfrm>
          <a:prstGeom prst="rect">
            <a:avLst/>
          </a:prstGeom>
        </p:spPr>
      </p:pic>
      <p:sp>
        <p:nvSpPr>
          <p:cNvPr id="29" name="T1"/>
          <p:cNvSpPr/>
          <p:nvPr/>
        </p:nvSpPr>
        <p:spPr>
          <a:xfrm>
            <a:off x="10208597" y="3787022"/>
            <a:ext cx="132600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94</a:t>
            </a:r>
          </a:p>
        </p:txBody>
      </p:sp>
      <p:sp>
        <p:nvSpPr>
          <p:cNvPr id="31" name="T2"/>
          <p:cNvSpPr/>
          <p:nvPr/>
        </p:nvSpPr>
        <p:spPr>
          <a:xfrm>
            <a:off x="4105837" y="3806079"/>
            <a:ext cx="132600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96</a:t>
            </a:r>
          </a:p>
        </p:txBody>
      </p:sp>
      <p:sp>
        <p:nvSpPr>
          <p:cNvPr id="35" name="T3"/>
          <p:cNvSpPr/>
          <p:nvPr/>
        </p:nvSpPr>
        <p:spPr>
          <a:xfrm>
            <a:off x="8271193" y="3796550"/>
            <a:ext cx="132600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95</a:t>
            </a:r>
          </a:p>
        </p:txBody>
      </p:sp>
      <p:sp>
        <p:nvSpPr>
          <p:cNvPr id="54" name="T4"/>
          <p:cNvSpPr/>
          <p:nvPr/>
        </p:nvSpPr>
        <p:spPr>
          <a:xfrm>
            <a:off x="6171400" y="3888621"/>
            <a:ext cx="132600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97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73850" y="786093"/>
            <a:ext cx="189667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413144" y="786193"/>
            <a:ext cx="52610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768208" y="790835"/>
            <a:ext cx="75533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6" name="Rectangle 45"/>
          <p:cNvSpPr/>
          <p:nvPr/>
        </p:nvSpPr>
        <p:spPr>
          <a:xfrm>
            <a:off x="8276755" y="823418"/>
            <a:ext cx="78418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0037671" y="823418"/>
            <a:ext cx="206498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???</a:t>
            </a: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89" y="2743199"/>
            <a:ext cx="2140092" cy="3849205"/>
          </a:xfrm>
          <a:prstGeom prst="rect">
            <a:avLst/>
          </a:prstGeom>
        </p:spPr>
      </p:pic>
      <p:pic>
        <p:nvPicPr>
          <p:cNvPr id="10" name="Retrograd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411883" y="-1192602"/>
            <a:ext cx="995959" cy="995959"/>
          </a:xfrm>
          <a:prstGeom prst="rect">
            <a:avLst/>
          </a:prstGeom>
        </p:spPr>
      </p:pic>
      <p:pic>
        <p:nvPicPr>
          <p:cNvPr id="60" name="Picture 59">
            <a:hlinkClick r:id="rId14" action="ppaction://hlinksldjump"/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792" t="22533" r="24355" b="12336"/>
          <a:stretch/>
        </p:blipFill>
        <p:spPr>
          <a:xfrm>
            <a:off x="1843933" y="5110460"/>
            <a:ext cx="1878231" cy="1738011"/>
          </a:xfrm>
          <a:prstGeom prst="rect">
            <a:avLst/>
          </a:prstGeom>
        </p:spPr>
      </p:pic>
      <p:pic>
        <p:nvPicPr>
          <p:cNvPr id="24" name="Media1">
            <a:hlinkClick r:id="" action="ppaction://media"/>
            <a:extLst>
              <a:ext uri="{FF2B5EF4-FFF2-40B4-BE49-F238E27FC236}">
                <a16:creationId xmlns:a16="http://schemas.microsoft.com/office/drawing/2014/main" id="{46D18F26-556C-4672-9307-3E56B7BEA35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17937916" y="3953837"/>
            <a:ext cx="609600" cy="609600"/>
          </a:xfrm>
          <a:prstGeom prst="rect">
            <a:avLst/>
          </a:prstGeom>
        </p:spPr>
      </p:pic>
      <p:sp>
        <p:nvSpPr>
          <p:cNvPr id="25" name="WordArt 33">
            <a:extLst>
              <a:ext uri="{FF2B5EF4-FFF2-40B4-BE49-F238E27FC236}">
                <a16:creationId xmlns:a16="http://schemas.microsoft.com/office/drawing/2014/main" id="{FA25F7D0-503E-47E7-BA80-3C54A69AAFA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57681" y="5650452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26" name="WordArt 34">
            <a:extLst>
              <a:ext uri="{FF2B5EF4-FFF2-40B4-BE49-F238E27FC236}">
                <a16:creationId xmlns:a16="http://schemas.microsoft.com/office/drawing/2014/main" id="{55D4099E-D5E7-4785-8A2C-6E614BC21BC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57681" y="5650452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27" name="WordArt 35">
            <a:extLst>
              <a:ext uri="{FF2B5EF4-FFF2-40B4-BE49-F238E27FC236}">
                <a16:creationId xmlns:a16="http://schemas.microsoft.com/office/drawing/2014/main" id="{CA63CA0F-A49D-487C-9E76-B8A848C64D8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64031" y="5621877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28" name="WordArt 36">
            <a:extLst>
              <a:ext uri="{FF2B5EF4-FFF2-40B4-BE49-F238E27FC236}">
                <a16:creationId xmlns:a16="http://schemas.microsoft.com/office/drawing/2014/main" id="{972AA83E-DBE0-4BD5-B913-74D5D784392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57681" y="5650452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30" name="WordArt 37">
            <a:extLst>
              <a:ext uri="{FF2B5EF4-FFF2-40B4-BE49-F238E27FC236}">
                <a16:creationId xmlns:a16="http://schemas.microsoft.com/office/drawing/2014/main" id="{56D23A82-D5C0-4946-B3E3-75923E2E6F1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21181" y="5650452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32" name="WordArt 38">
            <a:extLst>
              <a:ext uri="{FF2B5EF4-FFF2-40B4-BE49-F238E27FC236}">
                <a16:creationId xmlns:a16="http://schemas.microsoft.com/office/drawing/2014/main" id="{9F6D5FCE-9787-467A-A5C1-DF70944164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76731" y="5650452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33" name="WordArt 39">
            <a:extLst>
              <a:ext uri="{FF2B5EF4-FFF2-40B4-BE49-F238E27FC236}">
                <a16:creationId xmlns:a16="http://schemas.microsoft.com/office/drawing/2014/main" id="{3B13A97F-4DBD-4C7F-B87D-2CE7A6C1FE9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57681" y="5650452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34" name="WordArt 40">
            <a:extLst>
              <a:ext uri="{FF2B5EF4-FFF2-40B4-BE49-F238E27FC236}">
                <a16:creationId xmlns:a16="http://schemas.microsoft.com/office/drawing/2014/main" id="{E2099EA1-4438-4632-8748-118C9F28738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57681" y="5650452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36" name="WordArt 41">
            <a:extLst>
              <a:ext uri="{FF2B5EF4-FFF2-40B4-BE49-F238E27FC236}">
                <a16:creationId xmlns:a16="http://schemas.microsoft.com/office/drawing/2014/main" id="{52E95313-CD93-4506-BA44-31594A8264C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64031" y="5636164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38" name="WordArt 42">
            <a:extLst>
              <a:ext uri="{FF2B5EF4-FFF2-40B4-BE49-F238E27FC236}">
                <a16:creationId xmlns:a16="http://schemas.microsoft.com/office/drawing/2014/main" id="{ECEDBD77-BB72-4FE7-92BF-EA0BDB79989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57681" y="5650452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39" name="WordArt 43">
            <a:extLst>
              <a:ext uri="{FF2B5EF4-FFF2-40B4-BE49-F238E27FC236}">
                <a16:creationId xmlns:a16="http://schemas.microsoft.com/office/drawing/2014/main" id="{7F4A07F0-577F-4AE1-853D-F78AC846070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57681" y="5650452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sp>
        <p:nvSpPr>
          <p:cNvPr id="40" name="WordArt 44">
            <a:extLst>
              <a:ext uri="{FF2B5EF4-FFF2-40B4-BE49-F238E27FC236}">
                <a16:creationId xmlns:a16="http://schemas.microsoft.com/office/drawing/2014/main" id="{02B83031-83BE-4AF0-AF31-CBBA3CA2289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57681" y="5650452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11</a:t>
            </a:r>
          </a:p>
        </p:txBody>
      </p:sp>
      <p:sp>
        <p:nvSpPr>
          <p:cNvPr id="41" name="WordArt 45">
            <a:extLst>
              <a:ext uri="{FF2B5EF4-FFF2-40B4-BE49-F238E27FC236}">
                <a16:creationId xmlns:a16="http://schemas.microsoft.com/office/drawing/2014/main" id="{F899A922-CBD8-4F3C-BB0D-37E48CF070F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57681" y="5650452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12</a:t>
            </a:r>
          </a:p>
        </p:txBody>
      </p:sp>
      <p:sp>
        <p:nvSpPr>
          <p:cNvPr id="42" name="WordArt 46">
            <a:extLst>
              <a:ext uri="{FF2B5EF4-FFF2-40B4-BE49-F238E27FC236}">
                <a16:creationId xmlns:a16="http://schemas.microsoft.com/office/drawing/2014/main" id="{D78F2F57-5C2A-46EC-9A57-67677D1F247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44981" y="5631402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13</a:t>
            </a:r>
          </a:p>
        </p:txBody>
      </p:sp>
      <p:sp>
        <p:nvSpPr>
          <p:cNvPr id="43" name="WordArt 47">
            <a:extLst>
              <a:ext uri="{FF2B5EF4-FFF2-40B4-BE49-F238E27FC236}">
                <a16:creationId xmlns:a16="http://schemas.microsoft.com/office/drawing/2014/main" id="{217B5F97-3B7A-4200-A0B4-8311ED6E030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57681" y="5650452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14</a:t>
            </a:r>
          </a:p>
        </p:txBody>
      </p:sp>
      <p:sp>
        <p:nvSpPr>
          <p:cNvPr id="51" name="WordArt 48">
            <a:extLst>
              <a:ext uri="{FF2B5EF4-FFF2-40B4-BE49-F238E27FC236}">
                <a16:creationId xmlns:a16="http://schemas.microsoft.com/office/drawing/2014/main" id="{4B7FFF28-EFE8-49F0-B39D-25F67FCDD77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57681" y="5650452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15</a:t>
            </a:r>
          </a:p>
        </p:txBody>
      </p:sp>
      <p:grpSp>
        <p:nvGrpSpPr>
          <p:cNvPr id="52" name="Group 49">
            <a:extLst>
              <a:ext uri="{FF2B5EF4-FFF2-40B4-BE49-F238E27FC236}">
                <a16:creationId xmlns:a16="http://schemas.microsoft.com/office/drawing/2014/main" id="{389025FB-347A-41F5-9B0D-8072A47E4A8D}"/>
              </a:ext>
            </a:extLst>
          </p:cNvPr>
          <p:cNvGrpSpPr>
            <a:grpSpLocks/>
          </p:cNvGrpSpPr>
          <p:nvPr/>
        </p:nvGrpSpPr>
        <p:grpSpPr bwMode="auto">
          <a:xfrm>
            <a:off x="5225257" y="5246582"/>
            <a:ext cx="2163233" cy="1622425"/>
            <a:chOff x="4320" y="2928"/>
            <a:chExt cx="1104" cy="1104"/>
          </a:xfrm>
        </p:grpSpPr>
        <p:sp>
          <p:nvSpPr>
            <p:cNvPr id="55" name="AutoShape 50">
              <a:extLst>
                <a:ext uri="{FF2B5EF4-FFF2-40B4-BE49-F238E27FC236}">
                  <a16:creationId xmlns:a16="http://schemas.microsoft.com/office/drawing/2014/main" id="{FF8EF868-56F2-4C69-9F15-F5AEF5B984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6000" b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WordArt 51">
              <a:extLst>
                <a:ext uri="{FF2B5EF4-FFF2-40B4-BE49-F238E27FC236}">
                  <a16:creationId xmlns:a16="http://schemas.microsoft.com/office/drawing/2014/main" id="{4CB920C3-FDBA-4A73-AE92-D9ED94FB725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675" y="3209"/>
              <a:ext cx="560" cy="53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Hết giờ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632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82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500"/>
                            </p:stCondLst>
                            <p:childTnLst>
                              <p:par>
                                <p:cTn id="12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000"/>
                            </p:stCondLst>
                            <p:childTnLst>
                              <p:par>
                                <p:cTn id="1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500"/>
                            </p:stCondLst>
                            <p:childTnLst>
                              <p:par>
                                <p:cTn id="13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0"/>
                            </p:stCondLst>
                            <p:childTnLst>
                              <p:par>
                                <p:cTn id="1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500"/>
                            </p:stCondLst>
                            <p:childTnLst>
                              <p:par>
                                <p:cTn id="14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6000"/>
                            </p:stCondLst>
                            <p:childTnLst>
                              <p:par>
                                <p:cTn id="1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6500"/>
                            </p:stCondLst>
                            <p:childTnLst>
                              <p:par>
                                <p:cTn id="15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7000"/>
                            </p:stCondLst>
                            <p:childTnLst>
                              <p:par>
                                <p:cTn id="1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7500"/>
                            </p:stCondLst>
                            <p:childTnLst>
                              <p:par>
                                <p:cTn id="16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8500"/>
                            </p:stCondLst>
                            <p:childTnLst>
                              <p:par>
                                <p:cTn id="17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9000"/>
                            </p:stCondLst>
                            <p:childTnLst>
                              <p:par>
                                <p:cTn id="1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9500"/>
                            </p:stCondLst>
                            <p:childTnLst>
                              <p:par>
                                <p:cTn id="18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9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1500"/>
                            </p:stCondLst>
                            <p:childTnLst>
                              <p:par>
                                <p:cTn id="20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2500"/>
                            </p:stCondLst>
                            <p:childTnLst>
                              <p:par>
                                <p:cTn id="21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3500"/>
                            </p:stCondLst>
                            <p:childTnLst>
                              <p:par>
                                <p:cTn id="22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500"/>
                            </p:stCondLst>
                            <p:childTnLst>
                              <p:par>
                                <p:cTn id="23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15500"/>
                            </p:stCondLst>
                            <p:childTnLst>
                              <p:par>
                                <p:cTn id="24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5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2" fill="hold">
                      <p:stCondLst>
                        <p:cond delay="0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0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7" fill="hold">
                      <p:stCondLst>
                        <p:cond delay="0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5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8" presetID="4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07407E-6 L 0.17109 4.07407E-6 C 0.25078 4.07407E-6 0.35442 -0.12385 0.35442 -0.22338 L 0.35442 -0.44584 " pathEditMode="relative" rAng="0" ptsTypes="AAAA">
                                      <p:cBhvr>
                                        <p:cTn id="30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21" y="-22292"/>
                                    </p:animMotion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audio>
              <p:cMediaNode vol="24242">
                <p:cTn id="3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29" grpId="0"/>
      <p:bldP spid="29" grpId="1"/>
      <p:bldP spid="31" grpId="0"/>
      <p:bldP spid="31" grpId="1"/>
      <p:bldP spid="35" grpId="0"/>
      <p:bldP spid="35" grpId="1"/>
      <p:bldP spid="54" grpId="0"/>
      <p:bldP spid="54" grpId="1"/>
      <p:bldP spid="54" grpId="2"/>
      <p:bldP spid="37" grpId="0"/>
      <p:bldP spid="44" grpId="0"/>
      <p:bldP spid="45" grpId="0"/>
      <p:bldP spid="46" grpId="0"/>
      <p:bldP spid="57" grpId="0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6" grpId="0" animBg="1"/>
      <p:bldP spid="36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51" grpId="0" animBg="1"/>
      <p:bldP spid="5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617608" y="986148"/>
            <a:ext cx="11982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???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/>
        </p:blipFill>
        <p:spPr>
          <a:xfrm>
            <a:off x="1" y="-29028"/>
            <a:ext cx="2533398" cy="251822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/>
        </p:blipFill>
        <p:spPr>
          <a:xfrm>
            <a:off x="2382782" y="-29028"/>
            <a:ext cx="2423886" cy="240937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/>
        </p:blipFill>
        <p:spPr>
          <a:xfrm>
            <a:off x="4768066" y="-38757"/>
            <a:ext cx="2650561" cy="25182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/>
        </p:blipFill>
        <p:spPr>
          <a:xfrm>
            <a:off x="7278459" y="-29028"/>
            <a:ext cx="2636963" cy="2518228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/>
        </p:blipFill>
        <p:spPr>
          <a:xfrm>
            <a:off x="9801434" y="-19299"/>
            <a:ext cx="2533398" cy="2518228"/>
          </a:xfrm>
          <a:prstGeom prst="rect">
            <a:avLst/>
          </a:prstGeom>
        </p:spPr>
      </p:pic>
      <p:pic>
        <p:nvPicPr>
          <p:cNvPr id="5" name="b1"/>
          <p:cNvPicPr>
            <a:picLocks noChangeAspect="1"/>
          </p:cNvPicPr>
          <p:nvPr/>
        </p:nvPicPr>
        <p:blipFill rotWithShape="1">
          <a:blip r:embed="rId1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2" t="5672" r="29917" b="23456"/>
          <a:stretch/>
        </p:blipFill>
        <p:spPr>
          <a:xfrm>
            <a:off x="10038931" y="3353446"/>
            <a:ext cx="1956936" cy="3395253"/>
          </a:xfrm>
          <a:prstGeom prst="rect">
            <a:avLst/>
          </a:prstGeom>
        </p:spPr>
      </p:pic>
      <p:pic>
        <p:nvPicPr>
          <p:cNvPr id="18" name="b2"/>
          <p:cNvPicPr>
            <a:picLocks noChangeAspect="1"/>
          </p:cNvPicPr>
          <p:nvPr/>
        </p:nvPicPr>
        <p:blipFill rotWithShape="1">
          <a:blip r:embed="rId1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7" t="4428" r="29953" b="23458"/>
          <a:stretch/>
        </p:blipFill>
        <p:spPr>
          <a:xfrm>
            <a:off x="3830698" y="3314448"/>
            <a:ext cx="1941766" cy="3436014"/>
          </a:xfrm>
          <a:prstGeom prst="rect">
            <a:avLst/>
          </a:prstGeom>
        </p:spPr>
      </p:pic>
      <p:pic>
        <p:nvPicPr>
          <p:cNvPr id="19" name="b3"/>
          <p:cNvPicPr>
            <a:picLocks noChangeAspect="1"/>
          </p:cNvPicPr>
          <p:nvPr/>
        </p:nvPicPr>
        <p:blipFill rotWithShape="1">
          <a:blip r:embed="rId1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1" t="3663" r="29890" b="23456"/>
          <a:stretch/>
        </p:blipFill>
        <p:spPr>
          <a:xfrm>
            <a:off x="5806178" y="3251847"/>
            <a:ext cx="2031487" cy="3491484"/>
          </a:xfrm>
          <a:prstGeom prst="rect">
            <a:avLst/>
          </a:prstGeom>
        </p:spPr>
      </p:pic>
      <p:pic>
        <p:nvPicPr>
          <p:cNvPr id="53" name="b4"/>
          <p:cNvPicPr>
            <a:picLocks noChangeAspect="1"/>
          </p:cNvPicPr>
          <p:nvPr/>
        </p:nvPicPr>
        <p:blipFill rotWithShape="1">
          <a:blip r:embed="rId1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1" t="3663" r="29890" b="23456"/>
          <a:stretch/>
        </p:blipFill>
        <p:spPr>
          <a:xfrm>
            <a:off x="7786115" y="3226072"/>
            <a:ext cx="2031487" cy="3491484"/>
          </a:xfrm>
          <a:prstGeom prst="rect">
            <a:avLst/>
          </a:prstGeom>
        </p:spPr>
      </p:pic>
      <p:sp>
        <p:nvSpPr>
          <p:cNvPr id="29" name="T1"/>
          <p:cNvSpPr/>
          <p:nvPr/>
        </p:nvSpPr>
        <p:spPr>
          <a:xfrm>
            <a:off x="10266305" y="3787022"/>
            <a:ext cx="126528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95</a:t>
            </a:r>
          </a:p>
        </p:txBody>
      </p:sp>
      <p:sp>
        <p:nvSpPr>
          <p:cNvPr id="31" name="T2"/>
          <p:cNvSpPr/>
          <p:nvPr/>
        </p:nvSpPr>
        <p:spPr>
          <a:xfrm>
            <a:off x="4163546" y="3806079"/>
            <a:ext cx="126528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92</a:t>
            </a:r>
          </a:p>
        </p:txBody>
      </p:sp>
      <p:sp>
        <p:nvSpPr>
          <p:cNvPr id="35" name="T3"/>
          <p:cNvSpPr/>
          <p:nvPr/>
        </p:nvSpPr>
        <p:spPr>
          <a:xfrm>
            <a:off x="6238225" y="3787021"/>
            <a:ext cx="126528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96</a:t>
            </a:r>
          </a:p>
        </p:txBody>
      </p:sp>
      <p:sp>
        <p:nvSpPr>
          <p:cNvPr id="54" name="T4"/>
          <p:cNvSpPr/>
          <p:nvPr/>
        </p:nvSpPr>
        <p:spPr>
          <a:xfrm>
            <a:off x="8218162" y="3761246"/>
            <a:ext cx="126528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94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22930" y="786093"/>
            <a:ext cx="159851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413144" y="786193"/>
            <a:ext cx="54987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797062" y="790835"/>
            <a:ext cx="72914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6" name="Rectangle 45"/>
          <p:cNvSpPr/>
          <p:nvPr/>
        </p:nvSpPr>
        <p:spPr>
          <a:xfrm>
            <a:off x="8283968" y="823418"/>
            <a:ext cx="80454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0208391" y="823418"/>
            <a:ext cx="180141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???</a:t>
            </a: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89" y="2743199"/>
            <a:ext cx="2140092" cy="3849205"/>
          </a:xfrm>
          <a:prstGeom prst="rect">
            <a:avLst/>
          </a:prstGeom>
        </p:spPr>
      </p:pic>
      <p:pic>
        <p:nvPicPr>
          <p:cNvPr id="10" name="Retrograd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411883" y="-1192602"/>
            <a:ext cx="1040957" cy="1040957"/>
          </a:xfrm>
          <a:prstGeom prst="rect">
            <a:avLst/>
          </a:prstGeom>
        </p:spPr>
      </p:pic>
      <p:pic>
        <p:nvPicPr>
          <p:cNvPr id="60" name="Picture 59">
            <a:hlinkClick r:id="rId14" action="ppaction://hlinksldjump"/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792" t="22533" r="24355" b="12336"/>
          <a:stretch/>
        </p:blipFill>
        <p:spPr>
          <a:xfrm>
            <a:off x="1843933" y="5110460"/>
            <a:ext cx="1963090" cy="1816535"/>
          </a:xfrm>
          <a:prstGeom prst="rect">
            <a:avLst/>
          </a:prstGeom>
        </p:spPr>
      </p:pic>
      <p:pic>
        <p:nvPicPr>
          <p:cNvPr id="24" name="Media1">
            <a:hlinkClick r:id="" action="ppaction://media"/>
            <a:extLst>
              <a:ext uri="{FF2B5EF4-FFF2-40B4-BE49-F238E27FC236}">
                <a16:creationId xmlns:a16="http://schemas.microsoft.com/office/drawing/2014/main" id="{69B487A0-DFCB-4B58-9285-5EE18264434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17937916" y="3953837"/>
            <a:ext cx="637142" cy="637142"/>
          </a:xfrm>
          <a:prstGeom prst="rect">
            <a:avLst/>
          </a:prstGeom>
        </p:spPr>
      </p:pic>
      <p:sp>
        <p:nvSpPr>
          <p:cNvPr id="25" name="WordArt 33">
            <a:extLst>
              <a:ext uri="{FF2B5EF4-FFF2-40B4-BE49-F238E27FC236}">
                <a16:creationId xmlns:a16="http://schemas.microsoft.com/office/drawing/2014/main" id="{4200C350-A7C1-4701-B88D-E3BF12659C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57681" y="5650451"/>
            <a:ext cx="929166" cy="77651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26" name="WordArt 34">
            <a:extLst>
              <a:ext uri="{FF2B5EF4-FFF2-40B4-BE49-F238E27FC236}">
                <a16:creationId xmlns:a16="http://schemas.microsoft.com/office/drawing/2014/main" id="{0CF634FD-4E60-4D84-AB1C-DE4317E5182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57681" y="5650451"/>
            <a:ext cx="929166" cy="77651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27" name="WordArt 35">
            <a:extLst>
              <a:ext uri="{FF2B5EF4-FFF2-40B4-BE49-F238E27FC236}">
                <a16:creationId xmlns:a16="http://schemas.microsoft.com/office/drawing/2014/main" id="{2466362D-C990-4B45-A30E-36A81D9F72C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64031" y="5621876"/>
            <a:ext cx="929166" cy="77651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28" name="WordArt 36">
            <a:extLst>
              <a:ext uri="{FF2B5EF4-FFF2-40B4-BE49-F238E27FC236}">
                <a16:creationId xmlns:a16="http://schemas.microsoft.com/office/drawing/2014/main" id="{83380FB1-4B24-4D4F-9741-0F96A7EC397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57681" y="5650451"/>
            <a:ext cx="929166" cy="77651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30" name="WordArt 37">
            <a:extLst>
              <a:ext uri="{FF2B5EF4-FFF2-40B4-BE49-F238E27FC236}">
                <a16:creationId xmlns:a16="http://schemas.microsoft.com/office/drawing/2014/main" id="{220E7C78-68ED-486D-A996-0E51C0D65DE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21181" y="5650451"/>
            <a:ext cx="929166" cy="77651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32" name="WordArt 38">
            <a:extLst>
              <a:ext uri="{FF2B5EF4-FFF2-40B4-BE49-F238E27FC236}">
                <a16:creationId xmlns:a16="http://schemas.microsoft.com/office/drawing/2014/main" id="{1D37E1BF-B6E3-4897-98D3-3D7C951B38C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76731" y="5650451"/>
            <a:ext cx="929166" cy="77651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33" name="WordArt 39">
            <a:extLst>
              <a:ext uri="{FF2B5EF4-FFF2-40B4-BE49-F238E27FC236}">
                <a16:creationId xmlns:a16="http://schemas.microsoft.com/office/drawing/2014/main" id="{56AEE722-6DFC-4DFF-B4DD-A0E5435434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57681" y="5650451"/>
            <a:ext cx="929166" cy="77651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34" name="WordArt 40">
            <a:extLst>
              <a:ext uri="{FF2B5EF4-FFF2-40B4-BE49-F238E27FC236}">
                <a16:creationId xmlns:a16="http://schemas.microsoft.com/office/drawing/2014/main" id="{11B11F9D-E2F6-4995-8A51-43C9EFE8C48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57681" y="5650451"/>
            <a:ext cx="929166" cy="77651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36" name="WordArt 41">
            <a:extLst>
              <a:ext uri="{FF2B5EF4-FFF2-40B4-BE49-F238E27FC236}">
                <a16:creationId xmlns:a16="http://schemas.microsoft.com/office/drawing/2014/main" id="{43F45914-38F9-4FBC-8096-CE5C7C65438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64031" y="5636163"/>
            <a:ext cx="929166" cy="77651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38" name="WordArt 42">
            <a:extLst>
              <a:ext uri="{FF2B5EF4-FFF2-40B4-BE49-F238E27FC236}">
                <a16:creationId xmlns:a16="http://schemas.microsoft.com/office/drawing/2014/main" id="{66BC4FEE-30AB-4224-BD39-92A2B4E2B1A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57681" y="5650451"/>
            <a:ext cx="929166" cy="77651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39" name="WordArt 43">
            <a:extLst>
              <a:ext uri="{FF2B5EF4-FFF2-40B4-BE49-F238E27FC236}">
                <a16:creationId xmlns:a16="http://schemas.microsoft.com/office/drawing/2014/main" id="{A3C3268B-8BBC-4C8F-A58C-EFAA7B48A5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57681" y="5650451"/>
            <a:ext cx="929166" cy="77651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sp>
        <p:nvSpPr>
          <p:cNvPr id="40" name="WordArt 44">
            <a:extLst>
              <a:ext uri="{FF2B5EF4-FFF2-40B4-BE49-F238E27FC236}">
                <a16:creationId xmlns:a16="http://schemas.microsoft.com/office/drawing/2014/main" id="{F8D6394B-B028-420B-AE67-A535AB75AB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57681" y="5650451"/>
            <a:ext cx="929166" cy="77651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11</a:t>
            </a:r>
          </a:p>
        </p:txBody>
      </p:sp>
      <p:sp>
        <p:nvSpPr>
          <p:cNvPr id="41" name="WordArt 45">
            <a:extLst>
              <a:ext uri="{FF2B5EF4-FFF2-40B4-BE49-F238E27FC236}">
                <a16:creationId xmlns:a16="http://schemas.microsoft.com/office/drawing/2014/main" id="{40C759BE-6F00-41DC-891B-FA0F44B84CA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57681" y="5650451"/>
            <a:ext cx="929166" cy="77651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12</a:t>
            </a:r>
          </a:p>
        </p:txBody>
      </p:sp>
      <p:sp>
        <p:nvSpPr>
          <p:cNvPr id="42" name="WordArt 46">
            <a:extLst>
              <a:ext uri="{FF2B5EF4-FFF2-40B4-BE49-F238E27FC236}">
                <a16:creationId xmlns:a16="http://schemas.microsoft.com/office/drawing/2014/main" id="{52761758-3FCD-4667-939B-03E298D47E3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44981" y="5631401"/>
            <a:ext cx="929166" cy="77651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13</a:t>
            </a:r>
          </a:p>
        </p:txBody>
      </p:sp>
      <p:sp>
        <p:nvSpPr>
          <p:cNvPr id="43" name="WordArt 47">
            <a:extLst>
              <a:ext uri="{FF2B5EF4-FFF2-40B4-BE49-F238E27FC236}">
                <a16:creationId xmlns:a16="http://schemas.microsoft.com/office/drawing/2014/main" id="{C1D5FC2E-19E7-48B3-B1AD-1B7B10CEE85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57681" y="5650451"/>
            <a:ext cx="929166" cy="77651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14</a:t>
            </a:r>
          </a:p>
        </p:txBody>
      </p:sp>
      <p:sp>
        <p:nvSpPr>
          <p:cNvPr id="51" name="WordArt 48">
            <a:extLst>
              <a:ext uri="{FF2B5EF4-FFF2-40B4-BE49-F238E27FC236}">
                <a16:creationId xmlns:a16="http://schemas.microsoft.com/office/drawing/2014/main" id="{BBFA3CD4-8CBC-481E-ADF9-D65DA2A5CA6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57681" y="5650451"/>
            <a:ext cx="929166" cy="77651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15</a:t>
            </a:r>
          </a:p>
        </p:txBody>
      </p:sp>
      <p:grpSp>
        <p:nvGrpSpPr>
          <p:cNvPr id="52" name="Group 49">
            <a:extLst>
              <a:ext uri="{FF2B5EF4-FFF2-40B4-BE49-F238E27FC236}">
                <a16:creationId xmlns:a16="http://schemas.microsoft.com/office/drawing/2014/main" id="{31318974-B5F9-4CC4-9890-94AE3E9FBE6A}"/>
              </a:ext>
            </a:extLst>
          </p:cNvPr>
          <p:cNvGrpSpPr>
            <a:grpSpLocks/>
          </p:cNvGrpSpPr>
          <p:nvPr/>
        </p:nvGrpSpPr>
        <p:grpSpPr bwMode="auto">
          <a:xfrm>
            <a:off x="5225257" y="5246582"/>
            <a:ext cx="2260969" cy="1695727"/>
            <a:chOff x="4320" y="2928"/>
            <a:chExt cx="1104" cy="1104"/>
          </a:xfrm>
        </p:grpSpPr>
        <p:sp>
          <p:nvSpPr>
            <p:cNvPr id="55" name="AutoShape 50">
              <a:extLst>
                <a:ext uri="{FF2B5EF4-FFF2-40B4-BE49-F238E27FC236}">
                  <a16:creationId xmlns:a16="http://schemas.microsoft.com/office/drawing/2014/main" id="{2750D257-4FB5-45CE-9524-5126716772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6600" b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WordArt 51">
              <a:extLst>
                <a:ext uri="{FF2B5EF4-FFF2-40B4-BE49-F238E27FC236}">
                  <a16:creationId xmlns:a16="http://schemas.microsoft.com/office/drawing/2014/main" id="{C9F9CB98-DB04-486D-A406-3F2CD9013D7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675" y="3209"/>
              <a:ext cx="560" cy="53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6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Hết giờ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632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82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500"/>
                            </p:stCondLst>
                            <p:childTnLst>
                              <p:par>
                                <p:cTn id="12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000"/>
                            </p:stCondLst>
                            <p:childTnLst>
                              <p:par>
                                <p:cTn id="1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500"/>
                            </p:stCondLst>
                            <p:childTnLst>
                              <p:par>
                                <p:cTn id="13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0"/>
                            </p:stCondLst>
                            <p:childTnLst>
                              <p:par>
                                <p:cTn id="1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500"/>
                            </p:stCondLst>
                            <p:childTnLst>
                              <p:par>
                                <p:cTn id="14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6000"/>
                            </p:stCondLst>
                            <p:childTnLst>
                              <p:par>
                                <p:cTn id="1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6500"/>
                            </p:stCondLst>
                            <p:childTnLst>
                              <p:par>
                                <p:cTn id="15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7000"/>
                            </p:stCondLst>
                            <p:childTnLst>
                              <p:par>
                                <p:cTn id="1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7500"/>
                            </p:stCondLst>
                            <p:childTnLst>
                              <p:par>
                                <p:cTn id="16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8500"/>
                            </p:stCondLst>
                            <p:childTnLst>
                              <p:par>
                                <p:cTn id="17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9000"/>
                            </p:stCondLst>
                            <p:childTnLst>
                              <p:par>
                                <p:cTn id="1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9500"/>
                            </p:stCondLst>
                            <p:childTnLst>
                              <p:par>
                                <p:cTn id="18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9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1500"/>
                            </p:stCondLst>
                            <p:childTnLst>
                              <p:par>
                                <p:cTn id="20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2500"/>
                            </p:stCondLst>
                            <p:childTnLst>
                              <p:par>
                                <p:cTn id="21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3500"/>
                            </p:stCondLst>
                            <p:childTnLst>
                              <p:par>
                                <p:cTn id="22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500"/>
                            </p:stCondLst>
                            <p:childTnLst>
                              <p:par>
                                <p:cTn id="23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15500"/>
                            </p:stCondLst>
                            <p:childTnLst>
                              <p:par>
                                <p:cTn id="24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5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2" fill="hold">
                      <p:stCondLst>
                        <p:cond delay="0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0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7" fill="hold">
                      <p:stCondLst>
                        <p:cond delay="0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5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8" presetID="4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59259E-6 L 0.08972 2.59259E-6 C 0.13164 2.59259E-6 0.18607 -0.11968 0.18607 -0.21597 L 0.18607 -0.43079 " pathEditMode="relative" rAng="0" ptsTypes="AAAA">
                                      <p:cBhvr>
                                        <p:cTn id="30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97" y="-21551"/>
                                    </p:animMotion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audio>
              <p:cMediaNode vol="24242">
                <p:cTn id="3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29" grpId="0"/>
      <p:bldP spid="29" grpId="1"/>
      <p:bldP spid="31" grpId="0"/>
      <p:bldP spid="31" grpId="1"/>
      <p:bldP spid="35" grpId="0"/>
      <p:bldP spid="35" grpId="1"/>
      <p:bldP spid="54" grpId="0"/>
      <p:bldP spid="54" grpId="1"/>
      <p:bldP spid="54" grpId="2"/>
      <p:bldP spid="37" grpId="0"/>
      <p:bldP spid="44" grpId="0"/>
      <p:bldP spid="45" grpId="0"/>
      <p:bldP spid="46" grpId="0"/>
      <p:bldP spid="57" grpId="0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6" grpId="0" animBg="1"/>
      <p:bldP spid="36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51" grpId="0" animBg="1"/>
      <p:bldP spid="5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523</Words>
  <Application>Microsoft Office PowerPoint</Application>
  <PresentationFormat>Widescreen</PresentationFormat>
  <Paragraphs>243</Paragraphs>
  <Slides>17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.VnHelvetInsH</vt:lpstr>
      <vt:lpstr>Arial</vt:lpstr>
      <vt:lpstr>Calibri</vt:lpstr>
      <vt:lpstr>Calibri Light</vt:lpstr>
      <vt:lpstr>HP001 4 hàng</vt:lpstr>
      <vt:lpstr>HP001 5 hàng</vt:lpstr>
      <vt:lpstr>Impact</vt:lpstr>
      <vt:lpstr>Times New Roman</vt:lpstr>
      <vt:lpstr>UTM Avo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My HanhQuynh</cp:lastModifiedBy>
  <cp:revision>57</cp:revision>
  <dcterms:created xsi:type="dcterms:W3CDTF">2021-11-12T05:41:40Z</dcterms:created>
  <dcterms:modified xsi:type="dcterms:W3CDTF">2022-11-19T07:57:07Z</dcterms:modified>
</cp:coreProperties>
</file>