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72" r:id="rId2"/>
    <p:sldMasterId id="2147483685" r:id="rId3"/>
    <p:sldMasterId id="2147483714" r:id="rId4"/>
  </p:sldMasterIdLst>
  <p:sldIdLst>
    <p:sldId id="267" r:id="rId5"/>
    <p:sldId id="261" r:id="rId6"/>
    <p:sldId id="262" r:id="rId7"/>
    <p:sldId id="263" r:id="rId8"/>
    <p:sldId id="264" r:id="rId9"/>
    <p:sldId id="265" r:id="rId10"/>
    <p:sldId id="266" r:id="rId11"/>
    <p:sldId id="257" r:id="rId12"/>
    <p:sldId id="274" r:id="rId13"/>
    <p:sldId id="258" r:id="rId14"/>
    <p:sldId id="259" r:id="rId15"/>
    <p:sldId id="268" r:id="rId16"/>
    <p:sldId id="269" r:id="rId17"/>
    <p:sldId id="270" r:id="rId18"/>
    <p:sldId id="271" r:id="rId19"/>
    <p:sldId id="272" r:id="rId20"/>
    <p:sldId id="27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2" autoAdjust="0"/>
    <p:restoredTop sz="94660"/>
  </p:normalViewPr>
  <p:slideViewPr>
    <p:cSldViewPr snapToGrid="0">
      <p:cViewPr>
        <p:scale>
          <a:sx n="81" d="100"/>
          <a:sy n="81" d="100"/>
        </p:scale>
        <p:origin x="-246" y="10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edg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wedg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wedg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wedg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wedg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wedg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wedg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wedg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wedg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wedg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wedg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34711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39691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18591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619985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24931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840855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756188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05582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3/3/2023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363226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6860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285147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274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617665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134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93539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05918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FA40C-620F-437A-BEEC-CAD60EDDC482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wedg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>
    <p:wedg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E358C-542B-4255-B60C-0E2F8C9AEC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C899B4-9221-4841-90F6-66639D7C9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>
    <p:wedg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FA40C-620F-437A-BEEC-CAD60EDDC482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928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</p:sldLayoutIdLst>
  <p:transition>
    <p:wedg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3.png"/><Relationship Id="rId18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2.png"/><Relationship Id="rId17" Type="http://schemas.openxmlformats.org/officeDocument/2006/relationships/image" Target="../media/image7.png"/><Relationship Id="rId2" Type="http://schemas.microsoft.com/office/2007/relationships/media" Target="../media/media1.mp3"/><Relationship Id="rId16" Type="http://schemas.openxmlformats.org/officeDocument/2006/relationships/image" Target="../media/image6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3.wav"/><Relationship Id="rId5" Type="http://schemas.microsoft.com/office/2007/relationships/media" Target="../media/media3.mp3"/><Relationship Id="rId15" Type="http://schemas.openxmlformats.org/officeDocument/2006/relationships/image" Target="../media/image5.GIF"/><Relationship Id="rId10" Type="http://schemas.openxmlformats.org/officeDocument/2006/relationships/audio" Target="../media/audio2.wav"/><Relationship Id="rId19" Type="http://schemas.openxmlformats.org/officeDocument/2006/relationships/image" Target="../media/image9.GIF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10.png"/><Relationship Id="rId18" Type="http://schemas.openxmlformats.org/officeDocument/2006/relationships/image" Target="../media/image9.GIF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4.png"/><Relationship Id="rId17" Type="http://schemas.openxmlformats.org/officeDocument/2006/relationships/image" Target="../media/image8.png"/><Relationship Id="rId2" Type="http://schemas.microsoft.com/office/2007/relationships/media" Target="../media/media1.mp3"/><Relationship Id="rId16" Type="http://schemas.openxmlformats.org/officeDocument/2006/relationships/image" Target="../media/image7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.png"/><Relationship Id="rId5" Type="http://schemas.microsoft.com/office/2007/relationships/media" Target="../media/media3.mp3"/><Relationship Id="rId15" Type="http://schemas.openxmlformats.org/officeDocument/2006/relationships/image" Target="../media/image6.GIF"/><Relationship Id="rId10" Type="http://schemas.openxmlformats.org/officeDocument/2006/relationships/audio" Target="../media/audio1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12.png"/><Relationship Id="rId18" Type="http://schemas.openxmlformats.org/officeDocument/2006/relationships/image" Target="../media/image9.GIF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1.png"/><Relationship Id="rId17" Type="http://schemas.openxmlformats.org/officeDocument/2006/relationships/image" Target="../media/image8.png"/><Relationship Id="rId2" Type="http://schemas.microsoft.com/office/2007/relationships/media" Target="../media/media1.mp3"/><Relationship Id="rId16" Type="http://schemas.openxmlformats.org/officeDocument/2006/relationships/image" Target="../media/image7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.png"/><Relationship Id="rId5" Type="http://schemas.microsoft.com/office/2007/relationships/media" Target="../media/media3.mp3"/><Relationship Id="rId15" Type="http://schemas.openxmlformats.org/officeDocument/2006/relationships/image" Target="../media/image6.GIF"/><Relationship Id="rId10" Type="http://schemas.openxmlformats.org/officeDocument/2006/relationships/audio" Target="../media/audio1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13.png"/><Relationship Id="rId18" Type="http://schemas.openxmlformats.org/officeDocument/2006/relationships/image" Target="../media/image9.GIF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3.png"/><Relationship Id="rId17" Type="http://schemas.openxmlformats.org/officeDocument/2006/relationships/image" Target="../media/image8.png"/><Relationship Id="rId2" Type="http://schemas.microsoft.com/office/2007/relationships/media" Target="../media/media1.mp3"/><Relationship Id="rId16" Type="http://schemas.openxmlformats.org/officeDocument/2006/relationships/image" Target="../media/image7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.png"/><Relationship Id="rId5" Type="http://schemas.microsoft.com/office/2007/relationships/media" Target="../media/media3.mp3"/><Relationship Id="rId15" Type="http://schemas.openxmlformats.org/officeDocument/2006/relationships/image" Target="../media/image6.GIF"/><Relationship Id="rId10" Type="http://schemas.openxmlformats.org/officeDocument/2006/relationships/audio" Target="../media/audio1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15.png"/><Relationship Id="rId18" Type="http://schemas.openxmlformats.org/officeDocument/2006/relationships/image" Target="../media/image9.GIF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4.png"/><Relationship Id="rId17" Type="http://schemas.openxmlformats.org/officeDocument/2006/relationships/image" Target="../media/image8.png"/><Relationship Id="rId2" Type="http://schemas.microsoft.com/office/2007/relationships/media" Target="../media/media1.mp3"/><Relationship Id="rId16" Type="http://schemas.openxmlformats.org/officeDocument/2006/relationships/image" Target="../media/image7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.png"/><Relationship Id="rId5" Type="http://schemas.microsoft.com/office/2007/relationships/media" Target="../media/media3.mp3"/><Relationship Id="rId15" Type="http://schemas.openxmlformats.org/officeDocument/2006/relationships/image" Target="../media/image6.GIF"/><Relationship Id="rId10" Type="http://schemas.openxmlformats.org/officeDocument/2006/relationships/audio" Target="../media/audio1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5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bb63f59c772f80c241f5a32592359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30" y="0"/>
            <a:ext cx="12091035" cy="68237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2691" y="310497"/>
            <a:ext cx="7965831" cy="110798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Xin</a:t>
            </a:r>
            <a:r>
              <a:rPr lang="en-US" sz="6600" b="1" dirty="0">
                <a:solidFill>
                  <a:srgbClr val="FF0000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chào</a:t>
            </a:r>
            <a:r>
              <a:rPr lang="en-US" sz="6600" b="1" dirty="0">
                <a:solidFill>
                  <a:srgbClr val="FF0000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các</a:t>
            </a:r>
            <a:r>
              <a:rPr lang="en-US" sz="6600" b="1" dirty="0">
                <a:solidFill>
                  <a:srgbClr val="FF0000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em</a:t>
            </a:r>
            <a:r>
              <a:rPr lang="en-US" sz="6600" b="1" dirty="0">
                <a:solidFill>
                  <a:srgbClr val="FF0000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!</a:t>
            </a:r>
          </a:p>
        </p:txBody>
      </p:sp>
    </p:spTree>
  </p:cSld>
  <p:clrMapOvr>
    <a:masterClrMapping/>
  </p:clrMapOvr>
  <p:transition>
    <p:wedge/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-18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8068" y="1"/>
            <a:ext cx="11153313" cy="6303146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1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185" y="1318260"/>
            <a:ext cx="10294620" cy="400812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815" y="1036955"/>
            <a:ext cx="10398760" cy="4512945"/>
          </a:xfrm>
          <a:prstGeom prst="rect">
            <a:avLst/>
          </a:prstGeom>
        </p:spPr>
      </p:pic>
      <p:sp>
        <p:nvSpPr>
          <p:cNvPr id="3" name="Rectangles 2"/>
          <p:cNvSpPr/>
          <p:nvPr/>
        </p:nvSpPr>
        <p:spPr>
          <a:xfrm>
            <a:off x="2142490" y="4054475"/>
            <a:ext cx="739140" cy="739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4" name="Rectangles 3"/>
          <p:cNvSpPr/>
          <p:nvPr/>
        </p:nvSpPr>
        <p:spPr>
          <a:xfrm>
            <a:off x="3793490" y="4054475"/>
            <a:ext cx="739140" cy="739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41</a:t>
            </a:r>
          </a:p>
        </p:txBody>
      </p:sp>
      <p:sp>
        <p:nvSpPr>
          <p:cNvPr id="5" name="Rectangles 4"/>
          <p:cNvSpPr/>
          <p:nvPr/>
        </p:nvSpPr>
        <p:spPr>
          <a:xfrm>
            <a:off x="5468620" y="4054475"/>
            <a:ext cx="739140" cy="739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6" name="Rectangles 5"/>
          <p:cNvSpPr/>
          <p:nvPr/>
        </p:nvSpPr>
        <p:spPr>
          <a:xfrm>
            <a:off x="7097395" y="4054475"/>
            <a:ext cx="739140" cy="739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  4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bldLvl="0" animBg="1"/>
      <p:bldP spid="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415" y="1252855"/>
            <a:ext cx="11094085" cy="340233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1115695" y="508000"/>
            <a:ext cx="24745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</a:p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 </a:t>
            </a:r>
          </a:p>
          <a:p>
            <a:r>
              <a:rPr lang="en-US" sz="4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  <a:endParaRPr lang="en-US" sz="48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3898900" y="508000"/>
            <a:ext cx="24745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 </a:t>
            </a:r>
          </a:p>
          <a:p>
            <a:r>
              <a:rPr lang="en-US" sz="4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  <a:endParaRPr lang="en-US" sz="48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5980430" y="508000"/>
            <a:ext cx="24745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87</a:t>
            </a:r>
          </a:p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 </a:t>
            </a:r>
          </a:p>
          <a:p>
            <a:r>
              <a:rPr lang="en-US" sz="4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  <a:endParaRPr lang="en-US" sz="48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8455025" y="508000"/>
            <a:ext cx="24745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59</a:t>
            </a:r>
          </a:p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49 </a:t>
            </a:r>
          </a:p>
          <a:p>
            <a:r>
              <a:rPr lang="en-US" sz="4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  <a:endParaRPr lang="en-US" sz="48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15695" y="2427386"/>
            <a:ext cx="800100" cy="777875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98900" y="2427386"/>
            <a:ext cx="800100" cy="777875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49645" y="2427385"/>
            <a:ext cx="800100" cy="777875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61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492172" y="2427385"/>
            <a:ext cx="800100" cy="777875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61340" y="689818"/>
            <a:ext cx="800100" cy="777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30905" y="884287"/>
            <a:ext cx="800100" cy="777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490132" y="842217"/>
            <a:ext cx="800100" cy="777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978775" y="842217"/>
            <a:ext cx="800100" cy="777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2" grpId="1"/>
      <p:bldP spid="3" grpId="1"/>
      <p:bldP spid="5" grpId="1"/>
      <p:bldP spid="6" grpId="0" animBg="1"/>
      <p:bldP spid="7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930" y="883285"/>
            <a:ext cx="10591165" cy="459359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2881630" y="3888740"/>
            <a:ext cx="3455035" cy="69405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5160010" y="3933825"/>
            <a:ext cx="3576320" cy="69405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1900555" y="3964305"/>
            <a:ext cx="4874260" cy="49784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4481195" y="3933825"/>
            <a:ext cx="4949190" cy="66421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60424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54359" y="4609322"/>
            <a:ext cx="736289" cy="7678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87894" y="4609321"/>
            <a:ext cx="736289" cy="7678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24183" y="4609321"/>
            <a:ext cx="736289" cy="7678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63820" y="4666696"/>
            <a:ext cx="736289" cy="7678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29404" y="5902306"/>
            <a:ext cx="726855" cy="7678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VT-P\Desktop\NỀN PP\73082290_806002039856818_5426739531237818368_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891935" y="2362200"/>
            <a:ext cx="3943985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9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9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edge/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356" y="2086118"/>
            <a:ext cx="1085182" cy="2450804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67842" y="2100263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154098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CHƠI POWERPOINT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271258" y="3574514"/>
            <a:ext cx="528120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TRẠM</a:t>
            </a:r>
            <a:r>
              <a:rPr kumimoji="0" lang="en-US" sz="4800" b="1" i="0" u="none" strike="noStrike" kern="1200" normalizeH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XE BUÝT</a:t>
            </a:r>
            <a:endParaRPr kumimoji="0" lang="en-US" sz="4800" b="1" i="0" u="none" strike="noStrike" kern="1200" normalizeH="0" baseline="0" noProof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3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96730" y="4637594"/>
            <a:ext cx="21579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 PHẨM CỦA TRỢ GIẢNG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00925" y="4896030"/>
            <a:ext cx="19495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 by Vo Van Xin Em</a:t>
            </a:r>
          </a:p>
        </p:txBody>
      </p:sp>
      <p:pic>
        <p:nvPicPr>
          <p:cNvPr id="12" name="Bike_Rides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644205" y="5555689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PLAY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bldLvl="0" animBg="1"/>
      <p:bldP spid="26" grpId="0"/>
      <p:bldP spid="10" grpId="0"/>
      <p:bldP spid="19" grpId="0"/>
      <p:bldP spid="13" grpId="0"/>
      <p:bldP spid="1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41643" y="812776"/>
            <a:ext cx="83903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thích hợp cho </a:t>
            </a:r>
            <a:r>
              <a:rPr lang="en-US" sz="24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kiểm tra bài cũ </a:t>
            </a:r>
            <a:r>
              <a:rPr lang="en-US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hoặc </a:t>
            </a:r>
            <a:r>
              <a:rPr lang="en-US" sz="24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củng cố bài học.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97702" y="1296102"/>
            <a:ext cx="102781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Nội dung trò chơi : </a:t>
            </a:r>
          </a:p>
          <a:p>
            <a:pPr algn="ctr"/>
            <a:r>
              <a:rPr lang="en-US" sz="240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 sinh trả lời đúng thì đ</a:t>
            </a:r>
            <a:r>
              <a:rPr lang="vi-VN" sz="240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40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ợc lên xe còn không trả lời đúng thì ng</a:t>
            </a:r>
            <a:r>
              <a:rPr lang="vi-VN" sz="240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40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ợc lại.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51027" y="3476441"/>
            <a:ext cx="66643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vi-VN" sz="16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6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ớc 1 : </a:t>
            </a:r>
            <a:r>
              <a:rPr lang="en-US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Bấm vào màn hình đ</a:t>
            </a:r>
            <a:r>
              <a:rPr lang="vi-VN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ra đáp án sau khi học sinh trả lời xong.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51028" y="4040680"/>
            <a:ext cx="45592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vi-VN" sz="16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6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ớc 2A : </a:t>
            </a:r>
            <a:r>
              <a:rPr lang="en-US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 học sinh trả lời đúng thì bấm vào</a:t>
            </a:r>
          </a:p>
        </p:txBody>
      </p:sp>
      <p:sp>
        <p:nvSpPr>
          <p:cNvPr id="9" name="Arrow: Pentagon 8"/>
          <p:cNvSpPr/>
          <p:nvPr/>
        </p:nvSpPr>
        <p:spPr>
          <a:xfrm flipH="1">
            <a:off x="5936798" y="393146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RIGHT</a:t>
            </a:r>
            <a:r>
              <a:rPr lang="en-US" sz="1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/ĐÚNG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60297" y="4040680"/>
            <a:ext cx="2286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 mời học sinh lên xe.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79928" y="2199289"/>
            <a:ext cx="46214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Thao tác ch</a:t>
            </a:r>
            <a:r>
              <a:rPr lang="vi-VN" sz="5400" b="1" cap="none" spc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ơ</a:t>
            </a:r>
            <a:r>
              <a:rPr lang="en-US" sz="5400" b="1" cap="none" spc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i 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51027" y="4758258"/>
            <a:ext cx="43428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vi-VN" sz="16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6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ớc 2B : </a:t>
            </a:r>
            <a:r>
              <a:rPr lang="en-US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 học sinh trả lời sai thì bấm vào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28942" y="4758258"/>
            <a:ext cx="27357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 sinh không đ</a:t>
            </a:r>
            <a:r>
              <a:rPr lang="vi-VN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ợc lên xe.</a:t>
            </a:r>
          </a:p>
        </p:txBody>
      </p:sp>
      <p:sp>
        <p:nvSpPr>
          <p:cNvPr id="15" name="Arrow: Pentagon 14"/>
          <p:cNvSpPr/>
          <p:nvPr/>
        </p:nvSpPr>
        <p:spPr>
          <a:xfrm>
            <a:off x="5785090" y="4649043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WRONG</a:t>
            </a:r>
            <a:r>
              <a:rPr lang="en-US" sz="1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/SAI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51027" y="5475837"/>
            <a:ext cx="50463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vi-VN" sz="16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6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ớc 3 : </a:t>
            </a:r>
            <a:r>
              <a:rPr lang="en-US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Bấm vào màn hình để qua câu hỏi tiếp theo.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976912" y="6180069"/>
            <a:ext cx="3098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8 + 3 =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288645" y="3744978"/>
            <a:ext cx="5281205" cy="8299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14" name="Arrow: Pentagon 13"/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WRONG</a:t>
            </a:r>
            <a:r>
              <a:rPr 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RIGHT</a:t>
            </a:r>
            <a:r>
              <a:rPr 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/ĐÚNG</a:t>
            </a:r>
          </a:p>
        </p:txBody>
      </p:sp>
      <p:pic>
        <p:nvPicPr>
          <p:cNvPr id="133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26" grpId="0"/>
      <p:bldP spid="26" grpId="1"/>
      <p:bldP spid="26" grpId="2"/>
      <p:bldP spid="14" grpId="0" bldLvl="0" animBg="1"/>
      <p:bldP spid="14" grpId="1" bldLvl="0" animBg="1"/>
      <p:bldP spid="27" grpId="0" bldLvl="0" animBg="1"/>
      <p:bldP spid="27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03874" y="2092216"/>
            <a:ext cx="1069366" cy="2491138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03874" y="2092216"/>
            <a:ext cx="1063289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62 + 4 =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288645" y="3744978"/>
            <a:ext cx="5281205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66</a:t>
            </a:r>
          </a:p>
        </p:txBody>
      </p:sp>
      <p:sp>
        <p:nvSpPr>
          <p:cNvPr id="14" name="Arrow: Pentagon 13"/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26" grpId="0"/>
      <p:bldP spid="26" grpId="1"/>
      <p:bldP spid="26" grpId="2"/>
      <p:bldP spid="14" grpId="0" bldLvl="0" animBg="1"/>
      <p:bldP spid="14" grpId="1" bldLvl="0" animBg="1"/>
      <p:bldP spid="27" grpId="0" bldLvl="0" animBg="1"/>
      <p:bldP spid="27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25 + 5 =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288645" y="3744978"/>
            <a:ext cx="5281205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14" name="Arrow: Pentagon 13"/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26" grpId="0"/>
      <p:bldP spid="26" grpId="1"/>
      <p:bldP spid="26" grpId="2"/>
      <p:bldP spid="14" grpId="0" bldLvl="0" animBg="1"/>
      <p:bldP spid="14" grpId="1" bldLvl="0" animBg="1"/>
      <p:bldP spid="27" grpId="0" bldLvl="0" animBg="1"/>
      <p:bldP spid="27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46396" y="2067225"/>
            <a:ext cx="1156947" cy="2483499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46397" y="2066751"/>
            <a:ext cx="1154105" cy="248436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 + 12 =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288645" y="3744978"/>
            <a:ext cx="5281205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4" name="Arrow: Pentagon 13"/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26" grpId="0"/>
      <p:bldP spid="26" grpId="1"/>
      <p:bldP spid="26" grpId="2"/>
      <p:bldP spid="14" grpId="0" bldLvl="0" animBg="1"/>
      <p:bldP spid="14" grpId="1" bldLvl="0" animBg="1"/>
      <p:bldP spid="27" grpId="0" bldLvl="0" animBg="1"/>
      <p:bldP spid="27" grpId="1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228600"/>
            <a:ext cx="12192000" cy="6400800"/>
            <a:chOff x="0" y="228600"/>
            <a:chExt cx="9144000" cy="6400800"/>
          </a:xfrm>
        </p:grpSpPr>
        <p:pic>
          <p:nvPicPr>
            <p:cNvPr id="2050" name="Picture 2" descr="Kết quả hình ảnh cho cute background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256"/>
            <a:stretch>
              <a:fillRect/>
            </a:stretch>
          </p:blipFill>
          <p:spPr bwMode="auto">
            <a:xfrm>
              <a:off x="0" y="228600"/>
              <a:ext cx="9144000" cy="6400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458383" y="3219271"/>
              <a:ext cx="6126918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 dirty="0" err="1" smtClean="0">
                  <a:solidFill>
                    <a:srgbClr val="FF0000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Phép trừ dạng 39 - 15</a:t>
              </a:r>
            </a:p>
            <a:p>
              <a:pPr algn="ctr"/>
              <a:r>
                <a:rPr lang="en-US" sz="6000" b="1" dirty="0">
                  <a:solidFill>
                    <a:srgbClr val="FF0000"/>
                  </a:solidFill>
                  <a:latin typeface="AvantGarde" pitchFamily="2" charset="0"/>
                  <a:ea typeface="AvantGarde" pitchFamily="2" charset="0"/>
                  <a:cs typeface="AvantGarde" pitchFamily="2" charset="0"/>
                </a:rPr>
                <a:t>(2 tiết)</a:t>
              </a:r>
            </a:p>
          </p:txBody>
        </p:sp>
      </p:grp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624" y="280247"/>
            <a:ext cx="11229975" cy="553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259515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228</Words>
  <Application>Microsoft Office PowerPoint</Application>
  <PresentationFormat>Custom</PresentationFormat>
  <Paragraphs>66</Paragraphs>
  <Slides>17</Slides>
  <Notes>0</Notes>
  <HiddenSlides>0</HiddenSlides>
  <MMClips>17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2_Office Theme</vt:lpstr>
      <vt:lpstr>3_Office Theme</vt:lpstr>
      <vt:lpstr>4_Office Theme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HOAN</dc:creator>
  <cp:lastModifiedBy>HOAN</cp:lastModifiedBy>
  <cp:revision>9</cp:revision>
  <dcterms:created xsi:type="dcterms:W3CDTF">2020-10-02T08:14:00Z</dcterms:created>
  <dcterms:modified xsi:type="dcterms:W3CDTF">2023-03-03T09:23:52Z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