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5" r:id="rId3"/>
    <p:sldMasterId id="2147483684" r:id="rId4"/>
  </p:sldMasterIdLst>
  <p:notesMasterIdLst>
    <p:notesMasterId r:id="rId22"/>
  </p:notesMasterIdLst>
  <p:sldIdLst>
    <p:sldId id="257" r:id="rId5"/>
    <p:sldId id="258" r:id="rId6"/>
    <p:sldId id="259" r:id="rId7"/>
    <p:sldId id="271" r:id="rId8"/>
    <p:sldId id="263" r:id="rId9"/>
    <p:sldId id="261" r:id="rId10"/>
    <p:sldId id="262" r:id="rId11"/>
    <p:sldId id="264" r:id="rId12"/>
    <p:sldId id="272" r:id="rId13"/>
    <p:sldId id="274" r:id="rId14"/>
    <p:sldId id="277" r:id="rId15"/>
    <p:sldId id="276" r:id="rId16"/>
    <p:sldId id="267" r:id="rId17"/>
    <p:sldId id="268" r:id="rId18"/>
    <p:sldId id="273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28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147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dirty="0">
              <a:ea typeface="等线" charset="-122"/>
            </a:endParaRPr>
          </a:p>
        </p:txBody>
      </p:sp>
      <p:sp>
        <p:nvSpPr>
          <p:cNvPr id="6148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dirty="0">
                <a:solidFill>
                  <a:srgbClr val="000000"/>
                </a:solidFill>
                <a:ea typeface="SimSun" panose="02010600030101010101" pitchFamily="2" charset="-122"/>
              </a:rPr>
              <a:t>2</a:t>
            </a:fld>
            <a:endParaRPr lang="en-US" altLang="zh-CN" sz="1300" dirty="0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194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29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fld id="{8F50B198-EB0D-40BB-A831-0FFF0B2B6807}" type="slidenum">
              <a:rPr lang="zh-CN" altLang="en-US" b="0" smtClean="0">
                <a:solidFill>
                  <a:prstClr val="black"/>
                </a:solidFill>
                <a:latin typeface="等线"/>
                <a:ea typeface="等线"/>
              </a:rPr>
              <a:pPr/>
              <a:t>4</a:t>
            </a:fld>
            <a:endParaRPr lang="en-US" altLang="zh-CN" b="0">
              <a:solidFill>
                <a:prstClr val="black"/>
              </a:solidFill>
              <a:latin typeface="等线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624455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r>
              <a:rPr dirty="0"/>
              <a:t>Nhấp vào số 1, 2.. -&gt;Hoàn thành bài nhấp vào lồng chim để giải cứu những chú chim</a:t>
            </a: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21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BF39BD99-553F-418C-B590-64787E80D288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5E8EF5-2F66-4FA4-8565-9FF91147B0E1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96067353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15F1ECFB-A450-43FF-98EA-515149B90458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30C947-113E-4924-89FC-7F1502710F34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1594482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B3869603-673A-4665-9C07-0946BA1457A8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7ECA4-E4DA-4EA0-AC3D-E80231470285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642329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9FA14F4E-6ABB-4BE6-86A1-FF8E5E00DE8F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DA0B32-7001-4A30-9D08-DC24B62810F5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30107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29B37FD6-E5CE-4ACD-9495-8ACE654FBB1B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412ADD-DB89-4D18-A7BC-360D83C16CE6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701077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193EC60B-5048-436C-85D2-7962617C20ED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484BC5-A09B-4662-9E31-32811FB29BC7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67770619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B69AD7BE-2EDC-4F89-82C5-6BBFC70E0F9F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D5257D-61CF-47A0-AB60-CDEDF7F8B8C2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261099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E2A09826-114C-4EA0-9038-0D1BA265C7EB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0550D8-DBA9-4BE1-B6B2-864843B5D1CC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6936586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FCDB88CD-92E8-4AB6-855A-69F9D46AEF21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50B9B9-833F-4A6F-BD22-1784F397CB6E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5059949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58B4A3D4-7B7A-403C-A4D4-7EA4D3E76227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6A147-5CD3-4C34-AC12-8A95FAA7F6F0}" type="slidenum">
              <a:rPr lang="en-US" sz="1200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916209"/>
      </p:ext>
    </p:extLst>
  </p:cSld>
  <p:clrMapOvr>
    <a:masterClrMapping/>
  </p:clrMapOvr>
  <p:transition spd="slow">
    <p:random/>
  </p:transition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58B4A3D4-7B7A-403C-A4D4-7EA4D3E76227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6A147-5CD3-4C34-AC12-8A95FAA7F6F0}" type="slidenum">
              <a:rPr lang="en-US" sz="1200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8427465"/>
      </p:ext>
    </p:extLst>
  </p:cSld>
  <p:clrMapOvr>
    <a:masterClrMapping/>
  </p:clrMapOvr>
  <p:transition spd="slow">
    <p:random/>
  </p:transition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58B4A3D4-7B7A-403C-A4D4-7EA4D3E76227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6A147-5CD3-4C34-AC12-8A95FAA7F6F0}" type="slidenum">
              <a:rPr lang="en-US" sz="1200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55629"/>
      </p:ext>
    </p:extLst>
  </p:cSld>
  <p:clrMapOvr>
    <a:masterClrMapping/>
  </p:clrMapOvr>
  <p:transition spd="slow">
    <p:random/>
  </p:transition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58B4A3D4-7B7A-403C-A4D4-7EA4D3E76227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6A147-5CD3-4C34-AC12-8A95FAA7F6F0}" type="slidenum">
              <a:rPr lang="en-US" sz="1200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2588666"/>
      </p:ext>
    </p:extLst>
  </p:cSld>
  <p:clrMapOvr>
    <a:masterClrMapping/>
  </p:clrMapOvr>
  <p:transition spd="slow">
    <p:random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62E484-0924-4E6D-A4E6-CBA5956EBD93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3/6/2023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19C908-EBFD-4801-9AEE-5D20B0983C13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58B4A3D4-7B7A-403C-A4D4-7EA4D3E76227}" type="datetimeFigureOut">
              <a:rPr lang="en-US" sz="1200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6A147-5CD3-4C34-AC12-8A95FAA7F6F0}" type="slidenum">
              <a:rPr lang="en-US" sz="1200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19744"/>
      </p:ext>
    </p:extLst>
  </p:cSld>
  <p:clrMapOvr>
    <a:masterClrMapping/>
  </p:clrMapOvr>
  <p:transition spd="slow">
    <p:random/>
  </p:transition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AE11351C-05EC-433E-95D2-3AEE0735F8A3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AD4419-A8A0-4234-94E3-786D104C7516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91617637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0645D7E8-CC22-4A55-8F7B-70B5E10EEAEC}" type="datetimeFigureOut">
              <a:rPr lang="en-US" sz="1200" b="1" smtClean="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 b="1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0DD10-FF62-466A-8F8D-1A9A7EB0345D}" type="slidenum">
              <a:rPr lang="en-US" sz="1200" b="1" smtClean="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7147548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>
              <a:defRPr/>
            </a:pPr>
            <a:fld id="{58B4A3D4-7B7A-403C-A4D4-7EA4D3E76227}" type="datetimeFigureOut">
              <a:rPr lang="en-US" sz="1200">
                <a:solidFill>
                  <a:prstClr val="black">
                    <a:tint val="75000"/>
                  </a:prstClr>
                </a:solidFill>
                <a:ea typeface="SimSun" panose="02010600030101010101" pitchFamily="2" charset="-122"/>
              </a:rPr>
              <a:pPr algn="l">
                <a:defRPr/>
              </a:pPr>
              <a:t>3/6/2023</a:t>
            </a:fld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en-US" sz="1200">
              <a:solidFill>
                <a:prstClr val="black">
                  <a:tint val="75000"/>
                </a:prstClr>
              </a:solidFill>
              <a:ea typeface="SimSun" panose="02010600030101010101" pitchFamily="2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A6A147-5CD3-4C34-AC12-8A95FAA7F6F0}" type="slidenum">
              <a:rPr lang="en-US" sz="1200">
                <a:solidFill>
                  <a:srgbClr val="898989"/>
                </a:solidFill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>
              <a:solidFill>
                <a:srgbClr val="898989"/>
              </a:solidFill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402877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1DB1F8-DFF6-40BD-ABA8-76130196DA8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3/6/2023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BABA22-0082-4CB7-89FC-E587E1DE3747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Arial" panose="020B0604020202020204" pitchFamily="34" charset="0"/>
              </a:r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ransition spd="slow">
    <p:random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slide" Target="slide15.xml"/><Relationship Id="rId3" Type="http://schemas.openxmlformats.org/officeDocument/2006/relationships/notesSlide" Target="../notesSlides/notesSlide3.xml"/><Relationship Id="rId21" Type="http://schemas.openxmlformats.org/officeDocument/2006/relationships/slide" Target="slide17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slide" Target="slide14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13.xml"/><Relationship Id="rId20" Type="http://schemas.openxmlformats.org/officeDocument/2006/relationships/slide" Target="slide16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audio" Target="../media/audio2.wav"/><Relationship Id="rId10" Type="http://schemas.openxmlformats.org/officeDocument/2006/relationships/image" Target="../media/image18.png"/><Relationship Id="rId19" Type="http://schemas.openxmlformats.org/officeDocument/2006/relationships/slide" Target="slide8.xml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1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5244" b="10434"/>
          <a:stretch>
            <a:fillRect/>
          </a:stretch>
        </p:blipFill>
        <p:spPr>
          <a:xfrm>
            <a:off x="0" y="0"/>
            <a:ext cx="12199938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35313" b="20813"/>
          <a:stretch>
            <a:fillRect/>
          </a:stretch>
        </p:blipFill>
        <p:spPr>
          <a:xfrm>
            <a:off x="-7937" y="-136525"/>
            <a:ext cx="12207875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27050" y="4214813"/>
            <a:ext cx="106029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ctr" eaLnBrk="1" hangingPunct="1">
              <a:buNone/>
            </a:pPr>
            <a:r>
              <a:rPr lang="en-US" altLang="zh-CN" sz="7200" b="1" dirty="0">
                <a:latin typeface="HP001 4 hàng" panose="020B0603050302020204" pitchFamily="34" charset="0"/>
                <a:ea typeface="字魂17号-萌趣果冻体"/>
              </a:rPr>
              <a:t>Xin chào tất cả các con!</a:t>
            </a:r>
            <a:endParaRPr lang="zh-CN" altLang="en-US" sz="7200" b="1" dirty="0">
              <a:latin typeface="HP001 4 hàng" panose="020B0603050302020204" pitchFamily="34" charset="0"/>
              <a:ea typeface="字魂17号-萌趣果冻体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9C6EA4-E35C-4250-B5A9-43138CF9CBED}"/>
              </a:ext>
            </a:extLst>
          </p:cNvPr>
          <p:cNvSpPr/>
          <p:nvPr/>
        </p:nvSpPr>
        <p:spPr>
          <a:xfrm>
            <a:off x="1766656" y="1505125"/>
            <a:ext cx="856548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0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r>
              <a:rPr lang="vi-VN" sz="50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 qua em tới trường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68CA2-C072-4F1F-B5CB-A535C2A1D576}"/>
              </a:ext>
            </a:extLst>
          </p:cNvPr>
          <p:cNvSpPr txBox="1"/>
          <p:nvPr/>
        </p:nvSpPr>
        <p:spPr>
          <a:xfrm>
            <a:off x="3187801" y="756024"/>
            <a:ext cx="576469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5400" dirty="0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 học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B207EA-3ABC-4A33-823A-5D1BA449E92A}"/>
              </a:ext>
            </a:extLst>
          </p:cNvPr>
          <p:cNvSpPr/>
          <p:nvPr/>
        </p:nvSpPr>
        <p:spPr>
          <a:xfrm>
            <a:off x="1766656" y="1646278"/>
            <a:ext cx="9916457" cy="914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0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Mẹ dắt em từng bước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AF7D57-E989-426D-A902-A4C586ED7E10}"/>
              </a:ext>
            </a:extLst>
          </p:cNvPr>
          <p:cNvSpPr/>
          <p:nvPr/>
        </p:nvSpPr>
        <p:spPr>
          <a:xfrm>
            <a:off x="1665305" y="1769691"/>
            <a:ext cx="1052669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 nay mẹ lên nương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222828-0207-4F85-82F9-C8C0786E3147}"/>
              </a:ext>
            </a:extLst>
          </p:cNvPr>
          <p:cNvSpPr/>
          <p:nvPr/>
        </p:nvSpPr>
        <p:spPr>
          <a:xfrm>
            <a:off x="1960638" y="1909573"/>
            <a:ext cx="92645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Một mình em tới lớp ...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210F809-424D-46E4-954A-B1E9719BC78B}"/>
              </a:ext>
            </a:extLst>
          </p:cNvPr>
          <p:cNvSpPr/>
          <p:nvPr/>
        </p:nvSpPr>
        <p:spPr>
          <a:xfrm>
            <a:off x="1665305" y="2040376"/>
            <a:ext cx="1049723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của em be bé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B0ACF1-3BD1-4ECB-9040-0E608030B785}"/>
              </a:ext>
            </a:extLst>
          </p:cNvPr>
          <p:cNvSpPr/>
          <p:nvPr/>
        </p:nvSpPr>
        <p:spPr>
          <a:xfrm>
            <a:off x="1665305" y="2052659"/>
            <a:ext cx="92645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Nằm lặng giữa rừng cây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62135D8-C215-4932-9BBF-026EB035C8B3}"/>
              </a:ext>
            </a:extLst>
          </p:cNvPr>
          <p:cNvSpPr/>
          <p:nvPr/>
        </p:nvSpPr>
        <p:spPr>
          <a:xfrm>
            <a:off x="1680037" y="2088044"/>
            <a:ext cx="92645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 giáo em tre trẻ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F44136-98AA-4DB2-A1A6-31EEF054CA5A}"/>
              </a:ext>
            </a:extLst>
          </p:cNvPr>
          <p:cNvSpPr/>
          <p:nvPr/>
        </p:nvSpPr>
        <p:spPr>
          <a:xfrm>
            <a:off x="1502737" y="2232603"/>
            <a:ext cx="92645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Dạy em hát rất hay.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0F60151-053C-4FE6-B660-E605399897C7}"/>
              </a:ext>
            </a:extLst>
          </p:cNvPr>
          <p:cNvSpPr/>
          <p:nvPr/>
        </p:nvSpPr>
        <p:spPr>
          <a:xfrm>
            <a:off x="966788" y="2321328"/>
            <a:ext cx="1063292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Hương rừng thơm đồi vắng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F76EB2-0EFA-46DD-807F-787EDF0BE22C}"/>
              </a:ext>
            </a:extLst>
          </p:cNvPr>
          <p:cNvSpPr/>
          <p:nvPr/>
        </p:nvSpPr>
        <p:spPr>
          <a:xfrm>
            <a:off x="592288" y="2291300"/>
            <a:ext cx="10880689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 suối trong thầm thì</a:t>
            </a:r>
          </a:p>
        </p:txBody>
      </p:sp>
      <p:sp>
        <p:nvSpPr>
          <p:cNvPr id="19" name="Scroll: Horizontal 18">
            <a:extLst>
              <a:ext uri="{FF2B5EF4-FFF2-40B4-BE49-F238E27FC236}">
                <a16:creationId xmlns:a16="http://schemas.microsoft.com/office/drawing/2014/main" id="{9460C2E0-A959-4D0D-8D9F-0C8991AA4B7B}"/>
              </a:ext>
            </a:extLst>
          </p:cNvPr>
          <p:cNvSpPr/>
          <p:nvPr/>
        </p:nvSpPr>
        <p:spPr>
          <a:xfrm>
            <a:off x="3922642" y="8818"/>
            <a:ext cx="4346713" cy="9409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câu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F76EB2-0EFA-46DD-807F-787EDF0BE22C}"/>
              </a:ext>
            </a:extLst>
          </p:cNvPr>
          <p:cNvSpPr/>
          <p:nvPr/>
        </p:nvSpPr>
        <p:spPr>
          <a:xfrm>
            <a:off x="1481215" y="2321328"/>
            <a:ext cx="92645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11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 xoè ô che nắng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F76EB2-0EFA-46DD-807F-787EDF0BE22C}"/>
              </a:ext>
            </a:extLst>
          </p:cNvPr>
          <p:cNvSpPr/>
          <p:nvPr/>
        </p:nvSpPr>
        <p:spPr>
          <a:xfrm>
            <a:off x="1354480" y="2190525"/>
            <a:ext cx="9264574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5400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12 </a:t>
            </a:r>
            <a:r>
              <a:rPr lang="vi-VN" sz="5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Râm mát đường em đi.</a:t>
            </a:r>
            <a:endParaRPr lang="en-US" sz="54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175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06" y="2008874"/>
            <a:ext cx="835224" cy="6035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3B40A-3BDE-8C78-659D-F879DF6A775E}"/>
              </a:ext>
            </a:extLst>
          </p:cNvPr>
          <p:cNvSpPr/>
          <p:nvPr/>
        </p:nvSpPr>
        <p:spPr>
          <a:xfrm>
            <a:off x="3398808" y="1659211"/>
            <a:ext cx="4925683" cy="190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 2</a:t>
            </a:r>
            <a:endParaRPr lang="en-US" sz="6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870620"/>
      </p:ext>
    </p:extLst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8009" y="1"/>
            <a:ext cx="4555720" cy="6489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66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 học</a:t>
            </a:r>
            <a:endParaRPr lang="en-US" sz="3600" b="1" dirty="0">
              <a:solidFill>
                <a:srgbClr val="FF0066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8009" y="648930"/>
            <a:ext cx="455572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 qua em tới trường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 dắt em từng bước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 nay mẹ lên nương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 mình em tới lớp ...</a:t>
            </a:r>
          </a:p>
          <a:p>
            <a:pPr algn="l"/>
            <a:endParaRPr lang="vi-VN" sz="24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 của em be bé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Nằm lặng giữa rừng cây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 giáo em tre trẻ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Dạy em hát rất hay.</a:t>
            </a:r>
          </a:p>
          <a:p>
            <a:pPr algn="l"/>
            <a:endParaRPr lang="vi-VN" sz="24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Hương rừng thơm đồi vắng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Nước suối trong thầm thì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 xoè ô che nắng</a:t>
            </a:r>
          </a:p>
          <a:p>
            <a:pPr algn="l"/>
            <a:r>
              <a:rPr lang="vi-VN" sz="24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Râm mát đường em đi.</a:t>
            </a:r>
            <a:endParaRPr lang="en-US" sz="24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E25E519-FF14-42EB-AF17-2478E1F2FDDD}"/>
              </a:ext>
            </a:extLst>
          </p:cNvPr>
          <p:cNvSpPr/>
          <p:nvPr/>
        </p:nvSpPr>
        <p:spPr>
          <a:xfrm>
            <a:off x="1" y="-147484"/>
            <a:ext cx="4018936" cy="94389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206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61A7AF-2936-49B9-A6D9-CAA6F21068B2}"/>
              </a:ext>
            </a:extLst>
          </p:cNvPr>
          <p:cNvSpPr/>
          <p:nvPr/>
        </p:nvSpPr>
        <p:spPr>
          <a:xfrm>
            <a:off x="3456039" y="796413"/>
            <a:ext cx="463826" cy="406726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HP-211" panose="02000800000000000000" pitchFamily="2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07F43E-C10C-4CDD-A151-9E545191CF68}"/>
              </a:ext>
            </a:extLst>
          </p:cNvPr>
          <p:cNvSpPr/>
          <p:nvPr/>
        </p:nvSpPr>
        <p:spPr>
          <a:xfrm>
            <a:off x="3441291" y="2872588"/>
            <a:ext cx="463826" cy="406726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HP-211" panose="02000800000000000000" pitchFamily="2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07F43E-C10C-4CDD-A151-9E545191CF68}"/>
              </a:ext>
            </a:extLst>
          </p:cNvPr>
          <p:cNvSpPr/>
          <p:nvPr/>
        </p:nvSpPr>
        <p:spPr>
          <a:xfrm>
            <a:off x="3456039" y="4948763"/>
            <a:ext cx="463826" cy="406726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HP-211" panose="020008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199708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78872" y="949960"/>
            <a:ext cx="8063865" cy="14693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nay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78871" y="3064356"/>
            <a:ext cx="8063865" cy="14693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  <a:r>
              <a:rPr lang="en-US" sz="32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nương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88" y="1110247"/>
            <a:ext cx="768163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596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63966" y="1363980"/>
            <a:ext cx="8063865" cy="14693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nằm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43864" y="3679004"/>
            <a:ext cx="8063865" cy="14693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Nằm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lặng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796" y="495060"/>
            <a:ext cx="792549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6311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556125" y="135413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79963" y="207010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58088" y="2051050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66988" y="33623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1250" y="40100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64388" y="4640263"/>
            <a:ext cx="346392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  <a:buNone/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9750" y="5254625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lnSpc>
                <a:spcPct val="150000"/>
              </a:lnSpc>
            </a:pPr>
            <a:endParaRPr sz="2800" dirty="0">
              <a:solidFill>
                <a:srgbClr val="C0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6394" name="TextBox 2"/>
          <p:cNvSpPr txBox="1"/>
          <p:nvPr/>
        </p:nvSpPr>
        <p:spPr>
          <a:xfrm>
            <a:off x="348456" y="297605"/>
            <a:ext cx="886301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" name="TextBox 2"/>
          <p:cNvSpPr txBox="1"/>
          <p:nvPr/>
        </p:nvSpPr>
        <p:spPr>
          <a:xfrm>
            <a:off x="308978" y="2424514"/>
            <a:ext cx="900763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b.C</a:t>
            </a:r>
            <a:r>
              <a:rPr lang="en-US" sz="3600" u="sng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ó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hương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rừng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thơm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suối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984" y="3586531"/>
            <a:ext cx="900763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c.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cọ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xòe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ô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che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nắng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..</a:t>
            </a:r>
          </a:p>
        </p:txBody>
      </p:sp>
      <p:sp>
        <p:nvSpPr>
          <p:cNvPr id="13" name="TextBox 2"/>
          <p:cNvSpPr txBox="1"/>
          <p:nvPr/>
        </p:nvSpPr>
        <p:spPr>
          <a:xfrm>
            <a:off x="300904" y="1772746"/>
            <a:ext cx="9007634" cy="6451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a.Có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giáo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dạy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3600" dirty="0"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286736" y="2498329"/>
            <a:ext cx="506027" cy="512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19984" y="3596117"/>
            <a:ext cx="506027" cy="5129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23" y="4786860"/>
            <a:ext cx="8200209" cy="1977834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1216" y="1167593"/>
            <a:ext cx="1030313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6638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2" grpId="0" animBg="1"/>
      <p:bldP spid="3" grpId="0" animBg="1"/>
      <p:bldP spid="13" grpId="0" animBg="1"/>
      <p:bldP spid="5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664" y="1470623"/>
            <a:ext cx="1725612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75" y="0"/>
            <a:ext cx="10688713" cy="6858000"/>
          </a:xfrm>
          <a:prstGeom prst="rect">
            <a:avLst/>
          </a:prstGeom>
        </p:spPr>
      </p:pic>
      <p:sp>
        <p:nvSpPr>
          <p:cNvPr id="9" name="Title 1"/>
          <p:cNvSpPr txBox="1"/>
          <p:nvPr/>
        </p:nvSpPr>
        <p:spPr>
          <a:xfrm>
            <a:off x="4840262" y="0"/>
            <a:ext cx="4388442" cy="788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136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Content Placeholder 5" descr="slide-ket-thuc-trong-powerpoint-dep-62_103209562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14288"/>
            <a:ext cx="12268200" cy="688498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26077901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vi-VN" sz="6400" dirty="0">
                <a:solidFill>
                  <a:srgbClr val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Khởi động</a:t>
            </a:r>
            <a:endParaRPr sz="6400" dirty="0">
              <a:solidFill>
                <a:srgbClr val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29856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extBox 6"/>
          <p:cNvSpPr txBox="1">
            <a:spLocks noChangeArrowheads="1"/>
          </p:cNvSpPr>
          <p:nvPr/>
        </p:nvSpPr>
        <p:spPr bwMode="auto">
          <a:xfrm>
            <a:off x="2627790" y="701336"/>
            <a:ext cx="7430610" cy="230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2023</a:t>
            </a:r>
            <a:endParaRPr lang="en-US" sz="3200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endParaRPr lang="en-US" sz="3200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38111" y="2066725"/>
            <a:ext cx="540996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endParaRPr lang="en-US" sz="4000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98161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79" y="46245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154" y="97655"/>
            <a:ext cx="7439487" cy="669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90865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9519" y="3281285"/>
            <a:ext cx="673381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GIẢI CỨU NHỮNG CHÚ CHIM</a:t>
            </a:r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700" y="1692275"/>
            <a:ext cx="2228850" cy="222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4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77" y="1847812"/>
            <a:ext cx="1554163" cy="12779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04175460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313" y="3108325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2313" y="2974975"/>
            <a:ext cx="1274762" cy="796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0350" y="1468438"/>
            <a:ext cx="1030288" cy="103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613" y="1006475"/>
            <a:ext cx="835025" cy="604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000" y="650875"/>
            <a:ext cx="787400" cy="82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113" y="1171575"/>
            <a:ext cx="765175" cy="881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0580" y="2539999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523" y="349567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232900" y="2295524"/>
            <a:ext cx="16541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49327" y="498474"/>
            <a:ext cx="1298575" cy="2041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6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4613" y="282575"/>
            <a:ext cx="1430337" cy="1352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95170" y="896143"/>
            <a:ext cx="1298575" cy="2043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03366" y="153141"/>
            <a:ext cx="1298575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7363" y="0"/>
            <a:ext cx="1714500" cy="1704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Oval 17">
            <a:hlinkClick r:id="rId14" action="ppaction://hlinksldjump">
              <a:snd r:embed="rId15" name="chimes.wav"/>
            </a:hlinkClick>
          </p:cNvPr>
          <p:cNvSpPr/>
          <p:nvPr/>
        </p:nvSpPr>
        <p:spPr>
          <a:xfrm>
            <a:off x="1274763" y="2174875"/>
            <a:ext cx="419100" cy="4524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9" name="Oval 18">
            <a:hlinkClick r:id="rId16" action="ppaction://hlinksldjump">
              <a:snd r:embed="rId15" name="chimes.wav"/>
            </a:hlinkClick>
          </p:cNvPr>
          <p:cNvSpPr/>
          <p:nvPr/>
        </p:nvSpPr>
        <p:spPr>
          <a:xfrm>
            <a:off x="3486150" y="2706688"/>
            <a:ext cx="419100" cy="40957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>
            <a:hlinkClick r:id="rId17" action="ppaction://hlinksldjump">
              <a:snd r:embed="rId15" name="chimes.wav"/>
            </a:hlinkClick>
          </p:cNvPr>
          <p:cNvSpPr/>
          <p:nvPr/>
        </p:nvSpPr>
        <p:spPr>
          <a:xfrm>
            <a:off x="5946775" y="2117725"/>
            <a:ext cx="476250" cy="4699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Oval 20">
            <a:hlinkClick r:id="rId18" action="ppaction://hlinksldjump">
              <a:snd r:embed="rId15" name="chimes.wav"/>
            </a:hlinkClick>
          </p:cNvPr>
          <p:cNvSpPr/>
          <p:nvPr/>
        </p:nvSpPr>
        <p:spPr>
          <a:xfrm>
            <a:off x="8161338" y="3060700"/>
            <a:ext cx="468313" cy="511175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Oval 21">
            <a:hlinkClick r:id="rId19" action="ppaction://hlinksldjump">
              <a:snd r:embed="rId15" name="chimes.wav"/>
            </a:hlinkClick>
          </p:cNvPr>
          <p:cNvSpPr/>
          <p:nvPr/>
        </p:nvSpPr>
        <p:spPr>
          <a:xfrm>
            <a:off x="1693863" y="4665663"/>
            <a:ext cx="425450" cy="469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hlinkClick r:id="rId20" action="ppaction://hlinksldjump">
              <a:snd r:embed="rId15" name="chimes.wav"/>
            </a:hlinkClick>
          </p:cNvPr>
          <p:cNvSpPr/>
          <p:nvPr/>
        </p:nvSpPr>
        <p:spPr>
          <a:xfrm>
            <a:off x="9858375" y="4440238"/>
            <a:ext cx="454025" cy="46672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" name="Right Arrow 1">
            <a:hlinkClick r:id="rId21" action="ppaction://hlinksldjump"/>
          </p:cNvPr>
          <p:cNvSpPr/>
          <p:nvPr/>
        </p:nvSpPr>
        <p:spPr>
          <a:xfrm>
            <a:off x="10693400" y="6046788"/>
            <a:ext cx="1281113" cy="717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6774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37 L 0.12188 0.14607 L 0.16289 0.29583 L 0.24089 0.35162 L 0.34154 0.33287 L 0.4099 0.31945 L 0.49284 0.31273 L 0.50352 0.27732 L 0.52487 -0.05579 L 0.93203 -0.06574 " pathEditMode="relative" rAng="0" ptsTypes="AAAAAAAAAA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0200" y="146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08178 0.17593 L 0.15456 0.3507 L 0.23256 0.44885 L 0.33464 0.48056 L 0.53282 0.47385 L 0.66524 0.47871 L 0.71993 0.43704 L 0.74128 0.44051 " pathEditMode="relative" rAng="0" ptsTypes="AAAAAAA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00" y="240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7 L 0.08502 -0.01528 L 0.37656 -0.06991 L 0.52539 -0.06088 " pathEditMode="relative" rAng="0" ptsTypes="AAAA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6300" y="-349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57 0.16134 L -0.25963 0.21227 L -0.32552 0.20695 L -0.39622 0.32801 L -0.40508 0.34051 L -0.5293 0.4581 C -0.53255 0.46227 -0.53555 0.4669 -0.53919 0.47037 C -0.54349 0.47431 -0.55299 0.48102 -0.55299 0.48125 L -0.62864 0.56181 L -0.63737 0.57222 L -0.73164 0.60232 " pathEditMode="relative" rAng="0" ptsTypes="AAAAAAAAAA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8900" y="30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09714 0.1088 L -0.19596 0.13727 L -0.29414 0.12546 L -0.49635 0.1507 L -0.62096 0.28634 L -0.79128 0.42732 L -0.84557 0.22616 L -0.88698 0.04838 L -0.91576 0.05671 " pathEditMode="relative" rAng="0" ptsTypes="AAAAAAAAAA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9400" y="213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2 L 0.09635 0.00047 L 0.22057 -0.01643 L 0.29114 -0.07916 L 0.39765 -0.10301 C 0.40703 -0.10648 0.40442 -0.10277 0.40755 -0.1081 L 0.4582 -0.14004 L 0.47916 -0.05532 C 0.4845 -0.03912 0.48255 -0.04537 0.48502 -0.0368 L 0.5 0.00394 C 0.50638 0.01644 0.50377 0.01227 0.50703 0.01736 L 0.51888 0.0294 C 0.52226 0.03056 0.52552 0.03148 0.52877 0.03264 C 0.52994 0.03334 0.53073 0.03426 0.5319 0.03449 C 0.53659 0.03635 0.53606 0.03635 0.5388 0.03635 L 0.56172 0.04283 L 0.5707 0.04283 L 0.60338 0.06181 L 0.6164 0.1125 C 0.61849 0.12848 0.61836 0.12246 0.61836 0.12963 L 0.63125 0.1669 L 0.66015 0.21111 C 0.66237 0.21482 0.66458 0.21945 0.66705 0.22292 C 0.66888 0.22547 0.67304 0.22963 0.67304 0.22986 L 0.69388 0.24676 C 0.69687 0.24838 0.69974 0.25047 0.70286 0.25162 C 0.70547 0.25278 0.7082 0.25232 0.7108 0.25348 C 0.71224 0.25394 0.71484 0.25672 0.71484 0.25695 L 0.87799 0.28588 " pathEditMode="relative" rAng="0" ptsTypes="AAAAAAAAAAAAAAAAAAAAAAAAAAAAA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9300" y="70600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1" y="0"/>
            <a:ext cx="11656380" cy="6858000"/>
          </a:xfrm>
          <a:prstGeom prst="rect">
            <a:avLst/>
          </a:prstGeom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289126" y="2006819"/>
            <a:ext cx="265114" cy="536575"/>
            <a:chOff x="9338444" y="719956"/>
            <a:chExt cx="189196" cy="536029"/>
          </a:xfrm>
        </p:grpSpPr>
        <p:cxnSp>
          <p:nvCxnSpPr>
            <p:cNvPr id="18" name="Straight Connector 17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Straight Connector 18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016364" y="4190056"/>
            <a:ext cx="265114" cy="536575"/>
            <a:chOff x="9338444" y="719956"/>
            <a:chExt cx="189196" cy="536029"/>
          </a:xfrm>
        </p:grpSpPr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27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4566049" y="6326666"/>
            <a:ext cx="265114" cy="536575"/>
            <a:chOff x="9338444" y="719956"/>
            <a:chExt cx="189196" cy="536029"/>
          </a:xfrm>
        </p:grpSpPr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flipH="1">
              <a:off x="9338444" y="719956"/>
              <a:ext cx="115095" cy="524927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" name="Straight Connector 39"/>
            <p:cNvCxnSpPr>
              <a:cxnSpLocks noChangeShapeType="1"/>
            </p:cNvCxnSpPr>
            <p:nvPr/>
          </p:nvCxnSpPr>
          <p:spPr bwMode="auto">
            <a:xfrm flipH="1">
              <a:off x="9412546" y="731057"/>
              <a:ext cx="115094" cy="52492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47" name="Picture 4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4631" y="1291182"/>
            <a:ext cx="790575" cy="904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6-Point Star 47"/>
          <p:cNvSpPr/>
          <p:nvPr/>
        </p:nvSpPr>
        <p:spPr>
          <a:xfrm>
            <a:off x="34659" y="712449"/>
            <a:ext cx="356807" cy="450977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9" name="6-Point Star 48"/>
          <p:cNvSpPr/>
          <p:nvPr/>
        </p:nvSpPr>
        <p:spPr>
          <a:xfrm>
            <a:off x="0" y="2978023"/>
            <a:ext cx="356807" cy="450977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0" name="6-Point Star 49"/>
          <p:cNvSpPr/>
          <p:nvPr/>
        </p:nvSpPr>
        <p:spPr>
          <a:xfrm>
            <a:off x="-27908" y="5160995"/>
            <a:ext cx="356807" cy="450977"/>
          </a:xfrm>
          <a:prstGeom prst="star6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51" name="Straight Connector 50"/>
          <p:cNvCxnSpPr>
            <a:cxnSpLocks noChangeShapeType="1"/>
          </p:cNvCxnSpPr>
          <p:nvPr/>
        </p:nvCxnSpPr>
        <p:spPr bwMode="auto">
          <a:xfrm flipH="1">
            <a:off x="4675902" y="674738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Straight Connector 51"/>
          <p:cNvCxnSpPr>
            <a:cxnSpLocks noChangeShapeType="1"/>
          </p:cNvCxnSpPr>
          <p:nvPr/>
        </p:nvCxnSpPr>
        <p:spPr bwMode="auto">
          <a:xfrm flipH="1">
            <a:off x="4409018" y="1125715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H="1">
            <a:off x="4676525" y="1480418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Straight Connector 53"/>
          <p:cNvCxnSpPr>
            <a:cxnSpLocks noChangeShapeType="1"/>
          </p:cNvCxnSpPr>
          <p:nvPr/>
        </p:nvCxnSpPr>
        <p:spPr bwMode="auto">
          <a:xfrm flipH="1">
            <a:off x="4343153" y="2888581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Straight Connector 54"/>
          <p:cNvCxnSpPr>
            <a:cxnSpLocks noChangeShapeType="1"/>
          </p:cNvCxnSpPr>
          <p:nvPr/>
        </p:nvCxnSpPr>
        <p:spPr bwMode="auto">
          <a:xfrm flipH="1">
            <a:off x="4865188" y="3377168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flipH="1">
            <a:off x="3817820" y="3804271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 flipH="1">
            <a:off x="5322256" y="5085571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Straight Connector 57"/>
          <p:cNvCxnSpPr>
            <a:cxnSpLocks noChangeShapeType="1"/>
          </p:cNvCxnSpPr>
          <p:nvPr/>
        </p:nvCxnSpPr>
        <p:spPr bwMode="auto">
          <a:xfrm flipH="1">
            <a:off x="4942819" y="5485978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Connector 58"/>
          <p:cNvCxnSpPr>
            <a:cxnSpLocks noChangeShapeType="1"/>
          </p:cNvCxnSpPr>
          <p:nvPr/>
        </p:nvCxnSpPr>
        <p:spPr bwMode="auto">
          <a:xfrm flipH="1">
            <a:off x="4005102" y="5940446"/>
            <a:ext cx="155261" cy="526401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126151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8" y="-725488"/>
            <a:ext cx="13179425" cy="758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4482777" y="1080394"/>
            <a:ext cx="3294062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khó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</a:p>
        </p:txBody>
      </p:sp>
      <p:grpSp>
        <p:nvGrpSpPr>
          <p:cNvPr id="20484" name="Group 16"/>
          <p:cNvGrpSpPr>
            <a:grpSpLocks/>
          </p:cNvGrpSpPr>
          <p:nvPr/>
        </p:nvGrpSpPr>
        <p:grpSpPr bwMode="auto">
          <a:xfrm>
            <a:off x="1749423" y="1689100"/>
            <a:ext cx="9264804" cy="3272175"/>
            <a:chOff x="5740213" y="1814754"/>
            <a:chExt cx="4602789" cy="3272477"/>
          </a:xfrm>
        </p:grpSpPr>
        <p:sp>
          <p:nvSpPr>
            <p:cNvPr id="20485" name="TextBox 8"/>
            <p:cNvSpPr txBox="1">
              <a:spLocks noChangeArrowheads="1"/>
            </p:cNvSpPr>
            <p:nvPr/>
          </p:nvSpPr>
          <p:spPr bwMode="auto">
            <a:xfrm>
              <a:off x="5750723" y="1814754"/>
              <a:ext cx="1310201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vi-VN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d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ắt</a:t>
              </a:r>
              <a:r>
                <a:rPr lang="en-US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tay</a:t>
              </a:r>
              <a:endParaRPr lang="en-US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0486" name="TextBox 9"/>
            <p:cNvSpPr txBox="1">
              <a:spLocks noChangeArrowheads="1"/>
            </p:cNvSpPr>
            <p:nvPr/>
          </p:nvSpPr>
          <p:spPr bwMode="auto">
            <a:xfrm>
              <a:off x="8313672" y="1830301"/>
              <a:ext cx="1847756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vi-VN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t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ừng</a:t>
              </a:r>
              <a:r>
                <a:rPr lang="en-US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bước</a:t>
              </a:r>
              <a:endParaRPr lang="en-US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0487" name="TextBox 10"/>
            <p:cNvSpPr txBox="1">
              <a:spLocks noChangeArrowheads="1"/>
            </p:cNvSpPr>
            <p:nvPr/>
          </p:nvSpPr>
          <p:spPr bwMode="auto">
            <a:xfrm>
              <a:off x="5740213" y="2923595"/>
              <a:ext cx="1700426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vi-VN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ằm</a:t>
              </a:r>
              <a:r>
                <a:rPr lang="en-US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lặng</a:t>
              </a:r>
              <a:endParaRPr lang="en-US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20488" name="TextBox 11"/>
            <p:cNvSpPr txBox="1">
              <a:spLocks noChangeArrowheads="1"/>
            </p:cNvSpPr>
            <p:nvPr/>
          </p:nvSpPr>
          <p:spPr bwMode="auto">
            <a:xfrm>
              <a:off x="5745584" y="4163816"/>
              <a:ext cx="1788027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vi-VN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n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ước</a:t>
              </a:r>
              <a:r>
                <a:rPr lang="en-US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suối</a:t>
              </a:r>
              <a:r>
                <a:rPr lang="en-US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20490" name="TextBox 13"/>
            <p:cNvSpPr txBox="1">
              <a:spLocks noChangeArrowheads="1"/>
            </p:cNvSpPr>
            <p:nvPr/>
          </p:nvSpPr>
          <p:spPr bwMode="auto">
            <a:xfrm>
              <a:off x="8313672" y="2909222"/>
              <a:ext cx="2029330" cy="923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SimSun" panose="02010600030101010101" pitchFamily="2" charset="-122"/>
                </a:defRPr>
              </a:lvl9pPr>
            </a:lstStyle>
            <a:p>
              <a:pPr eaLnBrk="1" hangingPunct="1"/>
              <a:r>
                <a:rPr lang="vi-VN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h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ương</a:t>
              </a:r>
              <a:r>
                <a:rPr lang="en-US" sz="5400" dirty="0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rừng</a:t>
              </a:r>
              <a:endParaRPr lang="en-US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</p:grp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7021749" y="3862288"/>
            <a:ext cx="30636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vi-VN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</a:t>
            </a:r>
            <a:r>
              <a:rPr lang="en-US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âm</a:t>
            </a:r>
            <a:r>
              <a:rPr lang="en-US" sz="5400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mát</a:t>
            </a:r>
            <a:endParaRPr lang="en-US" sz="5400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06" y="2008874"/>
            <a:ext cx="835224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42199"/>
      </p:ext>
    </p:extLst>
  </p:cSld>
  <p:clrMapOvr>
    <a:masterClrMapping/>
  </p:clrMapOvr>
  <p:transition spd="slow">
    <p:rand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D03CF2D-778C-470E-A293-AFA70ED22D46}"/>
  <p:tag name="GENSWF_ADVANCE_TIME" val="5"/>
  <p:tag name="ISPRING_CUSTOM_TIMING_US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314</Words>
  <Application>Microsoft Office PowerPoint</Application>
  <PresentationFormat>Widescreen</PresentationFormat>
  <Paragraphs>69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等线</vt:lpstr>
      <vt:lpstr>Arial</vt:lpstr>
      <vt:lpstr>AvantGarde</vt:lpstr>
      <vt:lpstr>Calibri</vt:lpstr>
      <vt:lpstr>Calibri Light</vt:lpstr>
      <vt:lpstr>HP001 4 hàng</vt:lpstr>
      <vt:lpstr>HP-211</vt:lpstr>
      <vt:lpstr>Trebuchet MS</vt:lpstr>
      <vt:lpstr>UTM Avo</vt:lpstr>
      <vt:lpstr>Wingdings 3</vt:lpstr>
      <vt:lpstr>1_Office Theme</vt:lpstr>
      <vt:lpstr>Office 主题</vt:lpstr>
      <vt:lpstr>2_Office Theme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Hương Nguyễn</cp:lastModifiedBy>
  <cp:revision>19</cp:revision>
  <dcterms:created xsi:type="dcterms:W3CDTF">2021-01-19T03:16:12Z</dcterms:created>
  <dcterms:modified xsi:type="dcterms:W3CDTF">2023-03-06T03:44:19Z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1033-11.2.0.9937</vt:lpwstr>
  </property>
</Properties>
</file>