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</p:sldMasterIdLst>
  <p:notesMasterIdLst>
    <p:notesMasterId r:id="rId24"/>
  </p:notesMasterIdLst>
  <p:sldIdLst>
    <p:sldId id="257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69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2" autoAdjust="0"/>
    <p:restoredTop sz="94660"/>
  </p:normalViewPr>
  <p:slideViewPr>
    <p:cSldViewPr snapToGrid="0">
      <p:cViewPr varScale="1">
        <p:scale>
          <a:sx n="81" d="100"/>
          <a:sy n="81" d="100"/>
        </p:scale>
        <p:origin x="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2ABD6-52BE-4ED9-8251-C75C581C46AC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C2F0D-18A8-4160-A997-E298CD2BA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44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thưởng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GO HOME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C2F0D-18A8-4160-A997-E298CD2BA7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01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7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6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8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9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2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1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7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8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82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7268BB-C1B0-4A07-841E-B140DAEE97CE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4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openxmlformats.org/officeDocument/2006/relationships/audio" Target="../media/audio2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3.xml"/><Relationship Id="rId14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7.GIF"/><Relationship Id="rId2" Type="http://schemas.openxmlformats.org/officeDocument/2006/relationships/audio" Target="../media/audio2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3.xml"/><Relationship Id="rId1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7.GIF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3.xml"/><Relationship Id="rId1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2" Type="http://schemas.openxmlformats.org/officeDocument/2006/relationships/audio" Target="../media/audio2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6.GIF"/><Relationship Id="rId5" Type="http://schemas.openxmlformats.org/officeDocument/2006/relationships/image" Target="../media/image23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2.png"/><Relationship Id="rId9" Type="http://schemas.openxmlformats.org/officeDocument/2006/relationships/slide" Target="slide3.xml"/><Relationship Id="rId1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965" y="511175"/>
            <a:ext cx="11513820" cy="462534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44015" y="5246370"/>
            <a:ext cx="2324100" cy="950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5 giờ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67985" y="5246370"/>
            <a:ext cx="2324100" cy="950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2 giờ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029700" y="5246370"/>
            <a:ext cx="2324100" cy="950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10 giờ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912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2882"/>
            <a:ext cx="12192000" cy="3945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597" y="565608"/>
            <a:ext cx="7088956" cy="5788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805" y="2279015"/>
            <a:ext cx="2713355" cy="2299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474" y="556182"/>
            <a:ext cx="7428322" cy="5722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980" y="1690370"/>
            <a:ext cx="3259455" cy="3211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913" y="546755"/>
            <a:ext cx="7871382" cy="5863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430" y="1691005"/>
            <a:ext cx="3228975" cy="3119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050" y="637298"/>
            <a:ext cx="6830832" cy="5507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585" y="1691005"/>
            <a:ext cx="3515995" cy="3049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474" y="575035"/>
            <a:ext cx="7579151" cy="5778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95" y="2021840"/>
            <a:ext cx="2895600" cy="2920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046" y="364489"/>
            <a:ext cx="7107811" cy="5998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10" y="1691005"/>
            <a:ext cx="3602355" cy="3098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26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35431" y="1285826"/>
            <a:ext cx="995" cy="258854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890993" y="1248410"/>
            <a:ext cx="121239" cy="1809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038153" y="1224169"/>
            <a:ext cx="151130" cy="2413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019379" y="4613617"/>
            <a:ext cx="15240" cy="30162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887484" y="4617804"/>
            <a:ext cx="105410" cy="19621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0732914" y="4534937"/>
            <a:ext cx="226060" cy="1809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390357" y="3202305"/>
            <a:ext cx="316865" cy="22669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9144845" y="3550822"/>
            <a:ext cx="271780" cy="21145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Rounded Rectangle 1">
            <a:hlinkClick r:id="rId8" action="ppaction://hlinksldjump"/>
          </p:cNvPr>
          <p:cNvSpPr/>
          <p:nvPr/>
        </p:nvSpPr>
        <p:spPr>
          <a:xfrm>
            <a:off x="5078027" y="4962617"/>
            <a:ext cx="2006354" cy="417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91935" y="2362200"/>
            <a:ext cx="3943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878538"/>
            <a:ext cx="12191999" cy="114174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1" y="685060"/>
            <a:ext cx="2724282" cy="2233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216279"/>
            <a:ext cx="2808515" cy="146282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53" y="822960"/>
            <a:ext cx="2803197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4" y="287382"/>
            <a:ext cx="2862036" cy="147855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69" y="3984170"/>
            <a:ext cx="2769325" cy="2233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70" y="3409405"/>
            <a:ext cx="2781614" cy="1580385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023" y="4065736"/>
            <a:ext cx="2904674" cy="20999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422" y="3331029"/>
            <a:ext cx="2984743" cy="16589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0"/>
            <a:ext cx="9622971" cy="229898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 20/11 là thứ mấy?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2588455" y="2622007"/>
            <a:ext cx="38717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Thứ bảy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97955" y="3114675"/>
            <a:ext cx="3274695" cy="322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1503566" y="5194528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1511226" y="3793448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1877" y="558407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89429" y="579667"/>
            <a:ext cx="43675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Ngày 26/3 là thứ mấy?</a:t>
            </a:r>
            <a:endParaRPr lang="en-US" sz="36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31815" y="2175510"/>
            <a:ext cx="3573145" cy="3277235"/>
          </a:xfrm>
          <a:prstGeom prst="rect">
            <a:avLst/>
          </a:prstGeom>
        </p:spPr>
      </p:pic>
      <p:sp>
        <p:nvSpPr>
          <p:cNvPr id="28" name="Rectangle: Folded Corner 27"/>
          <p:cNvSpPr/>
          <p:nvPr/>
        </p:nvSpPr>
        <p:spPr>
          <a:xfrm>
            <a:off x="1566740" y="2694397"/>
            <a:ext cx="38717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Thứ sáu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95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1719977" y="4839369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1619722" y="3632922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89" y="533085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59" y="5582014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2312" y="2764547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710" y="3892372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34318" y="427521"/>
            <a:ext cx="334962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1/6 là thứ mấy?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18860" y="2221865"/>
            <a:ext cx="3245485" cy="3510280"/>
          </a:xfrm>
          <a:prstGeom prst="rect">
            <a:avLst/>
          </a:prstGeom>
        </p:spPr>
      </p:pic>
      <p:sp>
        <p:nvSpPr>
          <p:cNvPr id="28" name="Rectangle: Folded Corner 27"/>
          <p:cNvSpPr/>
          <p:nvPr/>
        </p:nvSpPr>
        <p:spPr>
          <a:xfrm>
            <a:off x="2167450" y="2480402"/>
            <a:ext cx="387179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Thứ ba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1969477" y="275771"/>
            <a:ext cx="7680960" cy="224234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1997613" y="2539086"/>
            <a:ext cx="35706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Thứ năm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46330" y="236303"/>
            <a:ext cx="5012931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/>
            <a:r>
              <a:rPr lang="en-US" sz="3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19/8 là thứ mấy?</a:t>
            </a:r>
            <a:endParaRPr lang="en-US" sz="2400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66485" y="2809240"/>
            <a:ext cx="3161665" cy="3621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  <p:bldP spid="27" grpId="0" bldLvl="0" animBg="1"/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283572" y="3219271"/>
              <a:ext cx="6476524" cy="1938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ĐỒNG HỒ - THỜI GIAN</a:t>
              </a:r>
            </a:p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(2 tiết)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047" y="167005"/>
            <a:ext cx="11180189" cy="3503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47" y="3670300"/>
            <a:ext cx="11180189" cy="318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111</Words>
  <Application>Microsoft Office PowerPoint</Application>
  <PresentationFormat>Widescreen</PresentationFormat>
  <Paragraphs>28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Tahoma</vt:lpstr>
      <vt:lpstr>Times New Roman</vt:lpstr>
      <vt:lpstr>1_Office Theme</vt:lpstr>
      <vt:lpstr>3_Office Theme</vt:lpstr>
      <vt:lpstr>Organic</vt:lpstr>
      <vt:lpstr>CHÀO MỪNG CÁC CON ĐẾN VỚI TIẾT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 </dc:title>
  <dc:creator/>
  <cp:lastModifiedBy>DELL</cp:lastModifiedBy>
  <cp:revision>8</cp:revision>
  <dcterms:created xsi:type="dcterms:W3CDTF">2020-10-02T03:43:00Z</dcterms:created>
  <dcterms:modified xsi:type="dcterms:W3CDTF">2021-04-03T02:14:05Z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