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74" r:id="rId4"/>
    <p:sldId id="276" r:id="rId5"/>
    <p:sldId id="277" r:id="rId6"/>
    <p:sldId id="279" r:id="rId7"/>
    <p:sldId id="298" r:id="rId8"/>
    <p:sldId id="299" r:id="rId9"/>
    <p:sldId id="300" r:id="rId10"/>
    <p:sldId id="301" r:id="rId11"/>
    <p:sldId id="302" r:id="rId12"/>
    <p:sldId id="304" r:id="rId13"/>
    <p:sldId id="294" r:id="rId14"/>
    <p:sldId id="303" r:id="rId15"/>
    <p:sldId id="297" r:id="rId16"/>
    <p:sldId id="293" r:id="rId17"/>
    <p:sldId id="295" r:id="rId18"/>
    <p:sldId id="296" r:id="rId19"/>
    <p:sldId id="278" r:id="rId20"/>
    <p:sldId id="281" r:id="rId21"/>
    <p:sldId id="283" r:id="rId22"/>
    <p:sldId id="284" r:id="rId23"/>
    <p:sldId id="285" r:id="rId24"/>
    <p:sldId id="286" r:id="rId25"/>
    <p:sldId id="288" r:id="rId26"/>
    <p:sldId id="287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7476F-F3D6-4DBF-8168-56E5F8D81C49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E9F394-226F-4D56-A31E-68EA4ABB7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27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446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82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03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24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30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0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9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37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3D471-51CB-43FD-8183-6B8AF1BF3837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9BE73-95CC-46A4-B4FF-D1D79298D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50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file:///D:\Rung%20Chuong%20Vang\chaomung.wav" TargetMode="External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audio" Target="file:///D:\Rung%20Chuong%20Vang\8.%20Ket%20thuc%20cau%20hoi.wav" TargetMode="External"/><Relationship Id="rId6" Type="http://schemas.openxmlformats.org/officeDocument/2006/relationships/audio" Target="../media/audio2.wav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21.gif"/><Relationship Id="rId4" Type="http://schemas.openxmlformats.org/officeDocument/2006/relationships/audio" Target="file:///D:\rung%20chuog%20vang\rung%20chuong.mp3" TargetMode="External"/><Relationship Id="rId9" Type="http://schemas.openxmlformats.org/officeDocument/2006/relationships/image" Target="../media/image2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.bin"/><Relationship Id="rId4" Type="http://schemas.openxmlformats.org/officeDocument/2006/relationships/audio" Target="../media/audio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5.wav"/><Relationship Id="rId7" Type="http://schemas.openxmlformats.org/officeDocument/2006/relationships/audio" Target="../media/audio9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audio" Target="../media/audio8.wav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9" Type="http://schemas.openxmlformats.org/officeDocument/2006/relationships/audio" Target="../media/audio10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D:\rung%20chuog%20vang\Rung%20chuong%20vang%20-%20Buc%20Tuong%20%5bNCT%200445427527%5d.mp3" TargetMode="External"/><Relationship Id="rId1" Type="http://schemas.openxmlformats.org/officeDocument/2006/relationships/audio" Target="file:///D:\RUNG_CHUONG_VANG\Rung%20chuong%20vang%20-%20Buc%20Tuong.mp3" TargetMode="External"/><Relationship Id="rId6" Type="http://schemas.openxmlformats.org/officeDocument/2006/relationships/image" Target="../media/image21.gif"/><Relationship Id="rId5" Type="http://schemas.openxmlformats.org/officeDocument/2006/relationships/image" Target="../media/image24.gif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838201" y="4605076"/>
            <a:ext cx="10346935" cy="22529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Chào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mừng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các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em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đến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với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tiết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học</a:t>
            </a:r>
            <a:endParaRPr lang="en-US" sz="4400" b="1" cap="none" spc="0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Tự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nhiên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xã</a:t>
            </a: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4400" b="1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hội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9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457200"/>
            <a:ext cx="82296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08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52400"/>
            <a:ext cx="746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9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Góc</a:t>
            </a:r>
            <a:r>
              <a:rPr lang="en-US" dirty="0" smtClean="0"/>
              <a:t> chia </a:t>
            </a:r>
            <a:r>
              <a:rPr lang="en-US" dirty="0" err="1" smtClean="0"/>
              <a:t>sẻ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05000"/>
            <a:ext cx="6667500" cy="424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7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086601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785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04800"/>
            <a:ext cx="7696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156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hi nào đi chúc Tết? Đầu năm nên làm gì và tránh gì? - Kyn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015111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27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0 cách vẽ tranh đề tài ngày Tết lễ hội và mùa xuân đơn giản nhấ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924801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1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990600"/>
            <a:ext cx="777075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799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581025"/>
            <a:ext cx="8269357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92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533400" y="1447800"/>
            <a:ext cx="8229600" cy="3962400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lễ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Nam.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sum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cúng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mừng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70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u lịch các nước Châu Á, tìm hiểu phong tục đón Tết Nguyên Đán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2729"/>
            <a:ext cx="7772400" cy="474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96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beep1474.wav">
            <a:hlinkClick r:id="" action="ppaction://media"/>
          </p:cNvPr>
          <p:cNvPicPr>
            <a:picLocks noRot="1" noChangeAspect="1" noChangeArrowheads="1"/>
          </p:cNvPicPr>
          <p:nvPr>
            <a:wavAudioFile r:embed="rId2" name="beep.wav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722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8. Ket thuc cau hoi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chaomung.wav">
            <a:hlinkClick r:id="" action="ppaction://media"/>
          </p:cNvPr>
          <p:cNvPicPr>
            <a:picLocks noRot="1" noChangeAspect="1" noChangeArrowheads="1"/>
          </p:cNvPicPr>
          <p:nvPr>
            <a:audi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rung chuong.mp3">
            <a:hlinkClick r:id="" action="ppaction://media"/>
          </p:cNvPr>
          <p:cNvPicPr>
            <a:picLocks noRot="1" noChangeAspect="1" noChangeArrowheads="1"/>
          </p:cNvPicPr>
          <p:nvPr>
            <a:audioFile r:link="rId4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61722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Picture1"/>
          <p:cNvPicPr>
            <a:picLocks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6783388"/>
            <a:ext cx="9144001" cy="9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an3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12" y="555767"/>
            <a:ext cx="3500437" cy="3017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WordArt 13"/>
          <p:cNvSpPr>
            <a:spLocks noChangeArrowheads="1" noChangeShapeType="1" noTextEdit="1"/>
          </p:cNvSpPr>
          <p:nvPr/>
        </p:nvSpPr>
        <p:spPr bwMode="auto">
          <a:xfrm>
            <a:off x="1143000" y="3548063"/>
            <a:ext cx="70866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</p:spTree>
    <p:extLst>
      <p:ext uri="{BB962C8B-B14F-4D97-AF65-F5344CB8AC3E}">
        <p14:creationId xmlns:p14="http://schemas.microsoft.com/office/powerpoint/2010/main" val="293895560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08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khoi d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2286" fill="hold"/>
                                        <p:tgtEl>
                                          <p:spTgt spid="3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76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  <p:audi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0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4" fill="hold"/>
                                        <p:tgtEl>
                                          <p:spTgt spid="30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5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5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460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audi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376" fill="hold"/>
                                        <p:tgtEl>
                                          <p:spTgt spid="30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460" fill="hold"/>
                                        <p:tgtEl>
                                          <p:spTgt spid="30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8"/>
                </p:tgtEl>
              </p:cMediaNode>
            </p:audio>
            <p:audio>
              <p:cMediaNode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9"/>
                </p:tgtEl>
              </p:cMediaNode>
            </p:audio>
            <p:audio>
              <p:cMediaNode>
                <p:cTn id="5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0"/>
                </p:tgtEl>
              </p:cMediaNode>
            </p:audio>
          </p:childTnLst>
        </p:cTn>
      </p:par>
    </p:tnLst>
    <p:bldLst>
      <p:bldP spid="3085" grpId="0" animBg="1"/>
      <p:bldP spid="308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3810000"/>
            <a:ext cx="8915400" cy="10515600"/>
            <a:chOff x="624" y="-370"/>
            <a:chExt cx="3159" cy="2922"/>
          </a:xfrm>
        </p:grpSpPr>
        <p:grpSp>
          <p:nvGrpSpPr>
            <p:cNvPr id="5161" name="Group 5"/>
            <p:cNvGrpSpPr>
              <a:grpSpLocks/>
            </p:cNvGrpSpPr>
            <p:nvPr/>
          </p:nvGrpSpPr>
          <p:grpSpPr bwMode="auto">
            <a:xfrm>
              <a:off x="624" y="0"/>
              <a:ext cx="3159" cy="2552"/>
              <a:chOff x="624" y="0"/>
              <a:chExt cx="3159" cy="2552"/>
            </a:xfrm>
          </p:grpSpPr>
          <p:grpSp>
            <p:nvGrpSpPr>
              <p:cNvPr id="5163" name="Group 6"/>
              <p:cNvGrpSpPr>
                <a:grpSpLocks/>
              </p:cNvGrpSpPr>
              <p:nvPr/>
            </p:nvGrpSpPr>
            <p:grpSpPr bwMode="auto">
              <a:xfrm>
                <a:off x="624" y="0"/>
                <a:ext cx="3159" cy="2552"/>
                <a:chOff x="1300" y="884"/>
                <a:chExt cx="3159" cy="2552"/>
              </a:xfrm>
            </p:grpSpPr>
            <p:sp>
              <p:nvSpPr>
                <p:cNvPr id="5165" name="Freeform 7"/>
                <p:cNvSpPr>
                  <a:spLocks noEditPoints="1"/>
                </p:cNvSpPr>
                <p:nvPr/>
              </p:nvSpPr>
              <p:spPr bwMode="auto">
                <a:xfrm>
                  <a:off x="1300" y="1828"/>
                  <a:ext cx="3159" cy="1608"/>
                </a:xfrm>
                <a:custGeom>
                  <a:avLst/>
                  <a:gdLst>
                    <a:gd name="T0" fmla="*/ 5763841 w 1613"/>
                    <a:gd name="T1" fmla="*/ 0 h 821"/>
                    <a:gd name="T2" fmla="*/ 142217234 w 1613"/>
                    <a:gd name="T3" fmla="*/ 0 h 821"/>
                    <a:gd name="T4" fmla="*/ 147983316 w 1613"/>
                    <a:gd name="T5" fmla="*/ 6515765 h 821"/>
                    <a:gd name="T6" fmla="*/ 147983316 w 1613"/>
                    <a:gd name="T7" fmla="*/ 68975501 h 821"/>
                    <a:gd name="T8" fmla="*/ 142217234 w 1613"/>
                    <a:gd name="T9" fmla="*/ 75399222 h 821"/>
                    <a:gd name="T10" fmla="*/ 5763841 w 1613"/>
                    <a:gd name="T11" fmla="*/ 75399222 h 821"/>
                    <a:gd name="T12" fmla="*/ 0 w 1613"/>
                    <a:gd name="T13" fmla="*/ 68975501 h 821"/>
                    <a:gd name="T14" fmla="*/ 0 w 1613"/>
                    <a:gd name="T15" fmla="*/ 6515765 h 821"/>
                    <a:gd name="T16" fmla="*/ 5763841 w 1613"/>
                    <a:gd name="T17" fmla="*/ 0 h 821"/>
                    <a:gd name="T18" fmla="*/ 6689865 w 1613"/>
                    <a:gd name="T19" fmla="*/ 3326768 h 821"/>
                    <a:gd name="T20" fmla="*/ 141287092 w 1613"/>
                    <a:gd name="T21" fmla="*/ 3326768 h 821"/>
                    <a:gd name="T22" fmla="*/ 144840606 w 1613"/>
                    <a:gd name="T23" fmla="*/ 7271043 h 821"/>
                    <a:gd name="T24" fmla="*/ 144840606 w 1613"/>
                    <a:gd name="T25" fmla="*/ 68334951 h 821"/>
                    <a:gd name="T26" fmla="*/ 141287092 w 1613"/>
                    <a:gd name="T27" fmla="*/ 72254411 h 821"/>
                    <a:gd name="T28" fmla="*/ 6689865 w 1613"/>
                    <a:gd name="T29" fmla="*/ 72254411 h 821"/>
                    <a:gd name="T30" fmla="*/ 3136299 w 1613"/>
                    <a:gd name="T31" fmla="*/ 68334951 h 821"/>
                    <a:gd name="T32" fmla="*/ 3136299 w 1613"/>
                    <a:gd name="T33" fmla="*/ 7271043 h 821"/>
                    <a:gd name="T34" fmla="*/ 6689865 w 1613"/>
                    <a:gd name="T35" fmla="*/ 3326768 h 82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613"/>
                    <a:gd name="T55" fmla="*/ 0 h 821"/>
                    <a:gd name="T56" fmla="*/ 1613 w 1613"/>
                    <a:gd name="T57" fmla="*/ 821 h 82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613" h="821">
                      <a:moveTo>
                        <a:pt x="63" y="0"/>
                      </a:moveTo>
                      <a:lnTo>
                        <a:pt x="1550" y="0"/>
                      </a:lnTo>
                      <a:cubicBezTo>
                        <a:pt x="1585" y="0"/>
                        <a:pt x="1613" y="32"/>
                        <a:pt x="1613" y="71"/>
                      </a:cubicBezTo>
                      <a:lnTo>
                        <a:pt x="1613" y="751"/>
                      </a:lnTo>
                      <a:cubicBezTo>
                        <a:pt x="1613" y="790"/>
                        <a:pt x="1585" y="821"/>
                        <a:pt x="1550" y="821"/>
                      </a:cubicBezTo>
                      <a:lnTo>
                        <a:pt x="63" y="821"/>
                      </a:lnTo>
                      <a:cubicBezTo>
                        <a:pt x="28" y="821"/>
                        <a:pt x="0" y="790"/>
                        <a:pt x="0" y="751"/>
                      </a:cubicBezTo>
                      <a:lnTo>
                        <a:pt x="0" y="71"/>
                      </a:lnTo>
                      <a:cubicBezTo>
                        <a:pt x="0" y="32"/>
                        <a:pt x="28" y="0"/>
                        <a:pt x="63" y="0"/>
                      </a:cubicBezTo>
                      <a:close/>
                      <a:moveTo>
                        <a:pt x="73" y="36"/>
                      </a:moveTo>
                      <a:lnTo>
                        <a:pt x="1540" y="36"/>
                      </a:lnTo>
                      <a:cubicBezTo>
                        <a:pt x="1561" y="36"/>
                        <a:pt x="1579" y="55"/>
                        <a:pt x="1579" y="79"/>
                      </a:cubicBezTo>
                      <a:lnTo>
                        <a:pt x="1579" y="744"/>
                      </a:lnTo>
                      <a:cubicBezTo>
                        <a:pt x="1579" y="768"/>
                        <a:pt x="1561" y="787"/>
                        <a:pt x="1540" y="787"/>
                      </a:cubicBezTo>
                      <a:lnTo>
                        <a:pt x="73" y="787"/>
                      </a:lnTo>
                      <a:cubicBezTo>
                        <a:pt x="52" y="787"/>
                        <a:pt x="34" y="768"/>
                        <a:pt x="34" y="744"/>
                      </a:cubicBezTo>
                      <a:lnTo>
                        <a:pt x="34" y="79"/>
                      </a:lnTo>
                      <a:cubicBezTo>
                        <a:pt x="34" y="55"/>
                        <a:pt x="52" y="36"/>
                        <a:pt x="73" y="36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6" name="Freeform 8"/>
                <p:cNvSpPr>
                  <a:spLocks noEditPoints="1"/>
                </p:cNvSpPr>
                <p:nvPr/>
              </p:nvSpPr>
              <p:spPr bwMode="auto">
                <a:xfrm>
                  <a:off x="1365" y="1897"/>
                  <a:ext cx="3027" cy="1474"/>
                </a:xfrm>
                <a:custGeom>
                  <a:avLst/>
                  <a:gdLst>
                    <a:gd name="T0" fmla="*/ 3647349 w 1546"/>
                    <a:gd name="T1" fmla="*/ 0 h 753"/>
                    <a:gd name="T2" fmla="*/ 137566937 w 1546"/>
                    <a:gd name="T3" fmla="*/ 0 h 753"/>
                    <a:gd name="T4" fmla="*/ 141218216 w 1546"/>
                    <a:gd name="T5" fmla="*/ 3890910 h 753"/>
                    <a:gd name="T6" fmla="*/ 141218216 w 1546"/>
                    <a:gd name="T7" fmla="*/ 64603251 h 753"/>
                    <a:gd name="T8" fmla="*/ 137566937 w 1546"/>
                    <a:gd name="T9" fmla="*/ 68492685 h 753"/>
                    <a:gd name="T10" fmla="*/ 3647349 w 1546"/>
                    <a:gd name="T11" fmla="*/ 68492685 h 753"/>
                    <a:gd name="T12" fmla="*/ 0 w 1546"/>
                    <a:gd name="T13" fmla="*/ 64603251 h 753"/>
                    <a:gd name="T14" fmla="*/ 0 w 1546"/>
                    <a:gd name="T15" fmla="*/ 3890910 h 753"/>
                    <a:gd name="T16" fmla="*/ 3647349 w 1546"/>
                    <a:gd name="T17" fmla="*/ 0 h 753"/>
                    <a:gd name="T18" fmla="*/ 3647349 w 1546"/>
                    <a:gd name="T19" fmla="*/ 98359 h 753"/>
                    <a:gd name="T20" fmla="*/ 137662893 w 1546"/>
                    <a:gd name="T21" fmla="*/ 98359 h 753"/>
                    <a:gd name="T22" fmla="*/ 141218216 w 1546"/>
                    <a:gd name="T23" fmla="*/ 3990897 h 753"/>
                    <a:gd name="T24" fmla="*/ 141218216 w 1546"/>
                    <a:gd name="T25" fmla="*/ 64517199 h 753"/>
                    <a:gd name="T26" fmla="*/ 137662893 w 1546"/>
                    <a:gd name="T27" fmla="*/ 68408074 h 753"/>
                    <a:gd name="T28" fmla="*/ 3647349 w 1546"/>
                    <a:gd name="T29" fmla="*/ 68408074 h 753"/>
                    <a:gd name="T30" fmla="*/ 98493 w 1546"/>
                    <a:gd name="T31" fmla="*/ 64517199 h 753"/>
                    <a:gd name="T32" fmla="*/ 98493 w 1546"/>
                    <a:gd name="T33" fmla="*/ 3990897 h 753"/>
                    <a:gd name="T34" fmla="*/ 3647349 w 1546"/>
                    <a:gd name="T35" fmla="*/ 98359 h 75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46"/>
                    <a:gd name="T55" fmla="*/ 0 h 753"/>
                    <a:gd name="T56" fmla="*/ 1546 w 1546"/>
                    <a:gd name="T57" fmla="*/ 753 h 753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46" h="753">
                      <a:moveTo>
                        <a:pt x="40" y="0"/>
                      </a:moveTo>
                      <a:lnTo>
                        <a:pt x="1506" y="0"/>
                      </a:lnTo>
                      <a:cubicBezTo>
                        <a:pt x="1528" y="0"/>
                        <a:pt x="1546" y="19"/>
                        <a:pt x="1546" y="43"/>
                      </a:cubicBezTo>
                      <a:lnTo>
                        <a:pt x="1546" y="710"/>
                      </a:lnTo>
                      <a:cubicBezTo>
                        <a:pt x="1546" y="734"/>
                        <a:pt x="1528" y="753"/>
                        <a:pt x="1506" y="753"/>
                      </a:cubicBezTo>
                      <a:lnTo>
                        <a:pt x="40" y="753"/>
                      </a:lnTo>
                      <a:cubicBezTo>
                        <a:pt x="18" y="753"/>
                        <a:pt x="0" y="734"/>
                        <a:pt x="0" y="710"/>
                      </a:cubicBezTo>
                      <a:lnTo>
                        <a:pt x="0" y="43"/>
                      </a:lnTo>
                      <a:cubicBezTo>
                        <a:pt x="0" y="19"/>
                        <a:pt x="18" y="0"/>
                        <a:pt x="40" y="0"/>
                      </a:cubicBezTo>
                      <a:close/>
                      <a:moveTo>
                        <a:pt x="40" y="1"/>
                      </a:moveTo>
                      <a:lnTo>
                        <a:pt x="1507" y="1"/>
                      </a:lnTo>
                      <a:cubicBezTo>
                        <a:pt x="1528" y="1"/>
                        <a:pt x="1546" y="20"/>
                        <a:pt x="1546" y="44"/>
                      </a:cubicBezTo>
                      <a:lnTo>
                        <a:pt x="1546" y="709"/>
                      </a:lnTo>
                      <a:cubicBezTo>
                        <a:pt x="1546" y="733"/>
                        <a:pt x="1528" y="752"/>
                        <a:pt x="1507" y="752"/>
                      </a:cubicBezTo>
                      <a:lnTo>
                        <a:pt x="40" y="752"/>
                      </a:lnTo>
                      <a:cubicBezTo>
                        <a:pt x="19" y="752"/>
                        <a:pt x="1" y="733"/>
                        <a:pt x="1" y="709"/>
                      </a:cubicBezTo>
                      <a:lnTo>
                        <a:pt x="1" y="44"/>
                      </a:lnTo>
                      <a:cubicBezTo>
                        <a:pt x="1" y="20"/>
                        <a:pt x="19" y="1"/>
                        <a:pt x="40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7" name="Freeform 9"/>
                <p:cNvSpPr>
                  <a:spLocks noEditPoints="1"/>
                </p:cNvSpPr>
                <p:nvPr/>
              </p:nvSpPr>
              <p:spPr bwMode="auto">
                <a:xfrm>
                  <a:off x="1319" y="1855"/>
                  <a:ext cx="3120" cy="1558"/>
                </a:xfrm>
                <a:custGeom>
                  <a:avLst/>
                  <a:gdLst>
                    <a:gd name="T0" fmla="*/ 5148780 w 1593"/>
                    <a:gd name="T1" fmla="*/ 0 h 795"/>
                    <a:gd name="T2" fmla="*/ 141117631 w 1593"/>
                    <a:gd name="T3" fmla="*/ 0 h 795"/>
                    <a:gd name="T4" fmla="*/ 146285409 w 1593"/>
                    <a:gd name="T5" fmla="*/ 5918609 h 795"/>
                    <a:gd name="T6" fmla="*/ 146285409 w 1593"/>
                    <a:gd name="T7" fmla="*/ 67823801 h 795"/>
                    <a:gd name="T8" fmla="*/ 141117631 w 1593"/>
                    <a:gd name="T9" fmla="*/ 73741841 h 795"/>
                    <a:gd name="T10" fmla="*/ 5148780 w 1593"/>
                    <a:gd name="T11" fmla="*/ 73741841 h 795"/>
                    <a:gd name="T12" fmla="*/ 0 w 1593"/>
                    <a:gd name="T13" fmla="*/ 67823801 h 795"/>
                    <a:gd name="T14" fmla="*/ 0 w 1593"/>
                    <a:gd name="T15" fmla="*/ 5918609 h 795"/>
                    <a:gd name="T16" fmla="*/ 5148780 w 1593"/>
                    <a:gd name="T17" fmla="*/ 0 h 795"/>
                    <a:gd name="T18" fmla="*/ 5766804 w 1593"/>
                    <a:gd name="T19" fmla="*/ 2032096 h 795"/>
                    <a:gd name="T20" fmla="*/ 140518993 w 1593"/>
                    <a:gd name="T21" fmla="*/ 2032096 h 795"/>
                    <a:gd name="T22" fmla="*/ 144086308 w 1593"/>
                    <a:gd name="T23" fmla="*/ 6014513 h 795"/>
                    <a:gd name="T24" fmla="*/ 144086308 w 1593"/>
                    <a:gd name="T25" fmla="*/ 67730109 h 795"/>
                    <a:gd name="T26" fmla="*/ 140518993 w 1593"/>
                    <a:gd name="T27" fmla="*/ 71711097 h 795"/>
                    <a:gd name="T28" fmla="*/ 5766804 w 1593"/>
                    <a:gd name="T29" fmla="*/ 71711097 h 795"/>
                    <a:gd name="T30" fmla="*/ 2200989 w 1593"/>
                    <a:gd name="T31" fmla="*/ 67730109 h 795"/>
                    <a:gd name="T32" fmla="*/ 2200989 w 1593"/>
                    <a:gd name="T33" fmla="*/ 6014513 h 795"/>
                    <a:gd name="T34" fmla="*/ 5766804 w 1593"/>
                    <a:gd name="T35" fmla="*/ 2032096 h 79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93"/>
                    <a:gd name="T55" fmla="*/ 0 h 795"/>
                    <a:gd name="T56" fmla="*/ 1593 w 1593"/>
                    <a:gd name="T57" fmla="*/ 795 h 79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93" h="795">
                      <a:moveTo>
                        <a:pt x="56" y="0"/>
                      </a:moveTo>
                      <a:lnTo>
                        <a:pt x="1537" y="0"/>
                      </a:lnTo>
                      <a:cubicBezTo>
                        <a:pt x="1568" y="0"/>
                        <a:pt x="1593" y="29"/>
                        <a:pt x="1593" y="64"/>
                      </a:cubicBezTo>
                      <a:lnTo>
                        <a:pt x="1593" y="731"/>
                      </a:lnTo>
                      <a:cubicBezTo>
                        <a:pt x="1593" y="766"/>
                        <a:pt x="1568" y="795"/>
                        <a:pt x="1537" y="795"/>
                      </a:cubicBezTo>
                      <a:lnTo>
                        <a:pt x="56" y="795"/>
                      </a:lnTo>
                      <a:cubicBezTo>
                        <a:pt x="25" y="795"/>
                        <a:pt x="0" y="766"/>
                        <a:pt x="0" y="731"/>
                      </a:cubicBezTo>
                      <a:lnTo>
                        <a:pt x="0" y="64"/>
                      </a:lnTo>
                      <a:cubicBezTo>
                        <a:pt x="0" y="29"/>
                        <a:pt x="25" y="0"/>
                        <a:pt x="56" y="0"/>
                      </a:cubicBezTo>
                      <a:close/>
                      <a:moveTo>
                        <a:pt x="63" y="22"/>
                      </a:moveTo>
                      <a:lnTo>
                        <a:pt x="1530" y="22"/>
                      </a:lnTo>
                      <a:cubicBezTo>
                        <a:pt x="1551" y="22"/>
                        <a:pt x="1569" y="41"/>
                        <a:pt x="1569" y="65"/>
                      </a:cubicBezTo>
                      <a:lnTo>
                        <a:pt x="1569" y="730"/>
                      </a:lnTo>
                      <a:cubicBezTo>
                        <a:pt x="1569" y="754"/>
                        <a:pt x="1551" y="773"/>
                        <a:pt x="1530" y="773"/>
                      </a:cubicBezTo>
                      <a:lnTo>
                        <a:pt x="63" y="773"/>
                      </a:lnTo>
                      <a:cubicBezTo>
                        <a:pt x="42" y="773"/>
                        <a:pt x="24" y="754"/>
                        <a:pt x="24" y="730"/>
                      </a:cubicBezTo>
                      <a:lnTo>
                        <a:pt x="24" y="65"/>
                      </a:lnTo>
                      <a:cubicBezTo>
                        <a:pt x="24" y="41"/>
                        <a:pt x="42" y="22"/>
                        <a:pt x="63" y="22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8" name="Rectangle 10"/>
                <p:cNvSpPr>
                  <a:spLocks noChangeArrowheads="1"/>
                </p:cNvSpPr>
                <p:nvPr/>
              </p:nvSpPr>
              <p:spPr bwMode="auto">
                <a:xfrm>
                  <a:off x="1319" y="1967"/>
                  <a:ext cx="22" cy="134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69" name="Rectangle 11"/>
                <p:cNvSpPr>
                  <a:spLocks noChangeArrowheads="1"/>
                </p:cNvSpPr>
                <p:nvPr/>
              </p:nvSpPr>
              <p:spPr bwMode="auto">
                <a:xfrm>
                  <a:off x="1429" y="3387"/>
                  <a:ext cx="2883" cy="2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0" name="Rectangle 12"/>
                <p:cNvSpPr>
                  <a:spLocks noChangeArrowheads="1"/>
                </p:cNvSpPr>
                <p:nvPr/>
              </p:nvSpPr>
              <p:spPr bwMode="auto">
                <a:xfrm>
                  <a:off x="1417" y="1855"/>
                  <a:ext cx="2924" cy="22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1" name="Rectangle 13"/>
                <p:cNvSpPr>
                  <a:spLocks noChangeArrowheads="1"/>
                </p:cNvSpPr>
                <p:nvPr/>
              </p:nvSpPr>
              <p:spPr bwMode="auto">
                <a:xfrm>
                  <a:off x="4418" y="1977"/>
                  <a:ext cx="23" cy="1320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2" name="Freeform 14"/>
                <p:cNvSpPr>
                  <a:spLocks/>
                </p:cNvSpPr>
                <p:nvPr/>
              </p:nvSpPr>
              <p:spPr bwMode="auto">
                <a:xfrm>
                  <a:off x="1319" y="1855"/>
                  <a:ext cx="145" cy="114"/>
                </a:xfrm>
                <a:custGeom>
                  <a:avLst/>
                  <a:gdLst>
                    <a:gd name="T0" fmla="*/ 4721817 w 74"/>
                    <a:gd name="T1" fmla="*/ 0 h 58"/>
                    <a:gd name="T2" fmla="*/ 0 w 74"/>
                    <a:gd name="T3" fmla="*/ 5547987 h 58"/>
                    <a:gd name="T4" fmla="*/ 1034659 w 74"/>
                    <a:gd name="T5" fmla="*/ 5651304 h 58"/>
                    <a:gd name="T6" fmla="*/ 4721817 w 74"/>
                    <a:gd name="T7" fmla="*/ 1091027 h 58"/>
                    <a:gd name="T8" fmla="*/ 4721817 w 74"/>
                    <a:gd name="T9" fmla="*/ 0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4"/>
                    <a:gd name="T16" fmla="*/ 0 h 58"/>
                    <a:gd name="T17" fmla="*/ 74 w 7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4" h="58">
                      <a:moveTo>
                        <a:pt x="51" y="0"/>
                      </a:moveTo>
                      <a:cubicBezTo>
                        <a:pt x="20" y="4"/>
                        <a:pt x="2" y="29"/>
                        <a:pt x="0" y="57"/>
                      </a:cubicBezTo>
                      <a:lnTo>
                        <a:pt x="11" y="58"/>
                      </a:lnTo>
                      <a:cubicBezTo>
                        <a:pt x="12" y="35"/>
                        <a:pt x="27" y="15"/>
                        <a:pt x="51" y="11"/>
                      </a:cubicBezTo>
                      <a:cubicBezTo>
                        <a:pt x="74" y="8"/>
                        <a:pt x="51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3" name="Freeform 15"/>
                <p:cNvSpPr>
                  <a:spLocks/>
                </p:cNvSpPr>
                <p:nvPr/>
              </p:nvSpPr>
              <p:spPr bwMode="auto">
                <a:xfrm>
                  <a:off x="4329" y="1855"/>
                  <a:ext cx="120" cy="147"/>
                </a:xfrm>
                <a:custGeom>
                  <a:avLst/>
                  <a:gdLst>
                    <a:gd name="T0" fmla="*/ 0 w 61"/>
                    <a:gd name="T1" fmla="*/ 0 h 75"/>
                    <a:gd name="T2" fmla="*/ 5629680 w 61"/>
                    <a:gd name="T3" fmla="*/ 6325390 h 75"/>
                    <a:gd name="T4" fmla="*/ 4366041 w 61"/>
                    <a:gd name="T5" fmla="*/ 6405833 h 75"/>
                    <a:gd name="T6" fmla="*/ 0 w 61"/>
                    <a:gd name="T7" fmla="*/ 1038188 h 75"/>
                    <a:gd name="T8" fmla="*/ 0 w 61"/>
                    <a:gd name="T9" fmla="*/ 0 h 7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1"/>
                    <a:gd name="T16" fmla="*/ 0 h 75"/>
                    <a:gd name="T17" fmla="*/ 61 w 61"/>
                    <a:gd name="T18" fmla="*/ 75 h 7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1" h="75">
                      <a:moveTo>
                        <a:pt x="0" y="0"/>
                      </a:moveTo>
                      <a:cubicBezTo>
                        <a:pt x="41" y="0"/>
                        <a:pt x="61" y="44"/>
                        <a:pt x="57" y="68"/>
                      </a:cubicBezTo>
                      <a:lnTo>
                        <a:pt x="44" y="69"/>
                      </a:lnTo>
                      <a:cubicBezTo>
                        <a:pt x="49" y="75"/>
                        <a:pt x="44" y="17"/>
                        <a:pt x="0" y="1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4" name="Freeform 16"/>
                <p:cNvSpPr>
                  <a:spLocks/>
                </p:cNvSpPr>
                <p:nvPr/>
              </p:nvSpPr>
              <p:spPr bwMode="auto">
                <a:xfrm>
                  <a:off x="4302" y="3293"/>
                  <a:ext cx="141" cy="127"/>
                </a:xfrm>
                <a:custGeom>
                  <a:avLst/>
                  <a:gdLst>
                    <a:gd name="T0" fmla="*/ 5427809 w 72"/>
                    <a:gd name="T1" fmla="*/ 0 h 65"/>
                    <a:gd name="T2" fmla="*/ 0 w 72"/>
                    <a:gd name="T3" fmla="*/ 4253453 h 65"/>
                    <a:gd name="T4" fmla="*/ 193188 w 72"/>
                    <a:gd name="T5" fmla="*/ 5447659 h 65"/>
                    <a:gd name="T6" fmla="*/ 6599707 w 72"/>
                    <a:gd name="T7" fmla="*/ 0 h 65"/>
                    <a:gd name="T8" fmla="*/ 5427809 w 72"/>
                    <a:gd name="T9" fmla="*/ 0 h 6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2"/>
                    <a:gd name="T16" fmla="*/ 0 h 65"/>
                    <a:gd name="T17" fmla="*/ 72 w 72"/>
                    <a:gd name="T18" fmla="*/ 65 h 6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2" h="65">
                      <a:moveTo>
                        <a:pt x="59" y="0"/>
                      </a:moveTo>
                      <a:cubicBezTo>
                        <a:pt x="52" y="33"/>
                        <a:pt x="26" y="50"/>
                        <a:pt x="0" y="48"/>
                      </a:cubicBezTo>
                      <a:lnTo>
                        <a:pt x="2" y="62"/>
                      </a:lnTo>
                      <a:cubicBezTo>
                        <a:pt x="37" y="65"/>
                        <a:pt x="70" y="42"/>
                        <a:pt x="72" y="0"/>
                      </a:cubicBezTo>
                      <a:lnTo>
                        <a:pt x="59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5" name="Freeform 17"/>
                <p:cNvSpPr>
                  <a:spLocks/>
                </p:cNvSpPr>
                <p:nvPr/>
              </p:nvSpPr>
              <p:spPr bwMode="auto">
                <a:xfrm>
                  <a:off x="1321" y="3305"/>
                  <a:ext cx="110" cy="109"/>
                </a:xfrm>
                <a:custGeom>
                  <a:avLst/>
                  <a:gdLst>
                    <a:gd name="T0" fmla="*/ 0 w 56"/>
                    <a:gd name="T1" fmla="*/ 91476 h 56"/>
                    <a:gd name="T2" fmla="*/ 5398784 w 56"/>
                    <a:gd name="T3" fmla="*/ 4627642 h 56"/>
                    <a:gd name="T4" fmla="*/ 5398784 w 56"/>
                    <a:gd name="T5" fmla="*/ 3483562 h 56"/>
                    <a:gd name="T6" fmla="*/ 979143 w 56"/>
                    <a:gd name="T7" fmla="*/ 0 h 56"/>
                    <a:gd name="T8" fmla="*/ 0 w 56"/>
                    <a:gd name="T9" fmla="*/ 91476 h 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6"/>
                    <a:gd name="T16" fmla="*/ 0 h 56"/>
                    <a:gd name="T17" fmla="*/ 56 w 56"/>
                    <a:gd name="T18" fmla="*/ 56 h 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6" h="56">
                      <a:moveTo>
                        <a:pt x="0" y="1"/>
                      </a:moveTo>
                      <a:cubicBezTo>
                        <a:pt x="1" y="33"/>
                        <a:pt x="25" y="53"/>
                        <a:pt x="56" y="56"/>
                      </a:cubicBezTo>
                      <a:lnTo>
                        <a:pt x="56" y="42"/>
                      </a:lnTo>
                      <a:cubicBezTo>
                        <a:pt x="36" y="42"/>
                        <a:pt x="17" y="32"/>
                        <a:pt x="1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6" name="Rectangle 18"/>
                <p:cNvSpPr>
                  <a:spLocks noChangeArrowheads="1"/>
                </p:cNvSpPr>
                <p:nvPr/>
              </p:nvSpPr>
              <p:spPr bwMode="auto">
                <a:xfrm>
                  <a:off x="1744" y="1748"/>
                  <a:ext cx="2274" cy="37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7" name="Oval 19"/>
                <p:cNvSpPr>
                  <a:spLocks noChangeArrowheads="1"/>
                </p:cNvSpPr>
                <p:nvPr/>
              </p:nvSpPr>
              <p:spPr bwMode="auto">
                <a:xfrm>
                  <a:off x="1742" y="1748"/>
                  <a:ext cx="4" cy="37"/>
                </a:xfrm>
                <a:prstGeom prst="ellipse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8" name="Rectangle 20"/>
                <p:cNvSpPr>
                  <a:spLocks noChangeArrowheads="1"/>
                </p:cNvSpPr>
                <p:nvPr/>
              </p:nvSpPr>
              <p:spPr bwMode="auto">
                <a:xfrm>
                  <a:off x="1760" y="1756"/>
                  <a:ext cx="2242" cy="7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79" name="Rectangle 21"/>
                <p:cNvSpPr>
                  <a:spLocks noChangeArrowheads="1"/>
                </p:cNvSpPr>
                <p:nvPr/>
              </p:nvSpPr>
              <p:spPr bwMode="auto">
                <a:xfrm>
                  <a:off x="2447" y="884"/>
                  <a:ext cx="47" cy="862"/>
                </a:xfrm>
                <a:prstGeom prst="rect">
                  <a:avLst/>
                </a:prstGeom>
                <a:solidFill>
                  <a:srgbClr val="FF9999"/>
                </a:solidFill>
                <a:ln w="0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80" name="Rectangle 22"/>
                <p:cNvSpPr>
                  <a:spLocks noChangeArrowheads="1"/>
                </p:cNvSpPr>
                <p:nvPr/>
              </p:nvSpPr>
              <p:spPr bwMode="auto">
                <a:xfrm>
                  <a:off x="2455" y="904"/>
                  <a:ext cx="14" cy="824"/>
                </a:xfrm>
                <a:prstGeom prst="rect">
                  <a:avLst/>
                </a:prstGeom>
                <a:solidFill>
                  <a:srgbClr val="FF9999"/>
                </a:solidFill>
                <a:ln w="9525">
                  <a:solidFill>
                    <a:srgbClr val="FF66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altLang="en-US" sz="2000">
                    <a:solidFill>
                      <a:schemeClr val="bg1"/>
                    </a:solidFill>
                    <a:latin typeface=".VnTime" pitchFamily="34" charset="0"/>
                  </a:endParaRPr>
                </a:p>
              </p:txBody>
            </p:sp>
            <p:sp>
              <p:nvSpPr>
                <p:cNvPr id="5181" name="Freeform 23"/>
                <p:cNvSpPr>
                  <a:spLocks/>
                </p:cNvSpPr>
                <p:nvPr/>
              </p:nvSpPr>
              <p:spPr bwMode="auto">
                <a:xfrm>
                  <a:off x="2424" y="1742"/>
                  <a:ext cx="90" cy="49"/>
                </a:xfrm>
                <a:custGeom>
                  <a:avLst/>
                  <a:gdLst>
                    <a:gd name="T0" fmla="*/ 97889 w 46"/>
                    <a:gd name="T1" fmla="*/ 0 h 25"/>
                    <a:gd name="T2" fmla="*/ 4144379 w 46"/>
                    <a:gd name="T3" fmla="*/ 0 h 25"/>
                    <a:gd name="T4" fmla="*/ 4144379 w 46"/>
                    <a:gd name="T5" fmla="*/ 2316726 h 25"/>
                    <a:gd name="T6" fmla="*/ 97889 w 46"/>
                    <a:gd name="T7" fmla="*/ 2316726 h 25"/>
                    <a:gd name="T8" fmla="*/ 97889 w 46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6"/>
                    <a:gd name="T16" fmla="*/ 0 h 25"/>
                    <a:gd name="T17" fmla="*/ 46 w 46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6" h="25">
                      <a:moveTo>
                        <a:pt x="1" y="0"/>
                      </a:moveTo>
                      <a:lnTo>
                        <a:pt x="46" y="0"/>
                      </a:lnTo>
                      <a:lnTo>
                        <a:pt x="46" y="25"/>
                      </a:lnTo>
                      <a:lnTo>
                        <a:pt x="1" y="25"/>
                      </a:lnTo>
                      <a:cubicBezTo>
                        <a:pt x="0" y="17"/>
                        <a:pt x="1" y="9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2" name="Freeform 24"/>
                <p:cNvSpPr>
                  <a:spLocks noEditPoints="1"/>
                </p:cNvSpPr>
                <p:nvPr/>
              </p:nvSpPr>
              <p:spPr bwMode="auto">
                <a:xfrm>
                  <a:off x="2430" y="1748"/>
                  <a:ext cx="25" cy="19"/>
                </a:xfrm>
                <a:custGeom>
                  <a:avLst/>
                  <a:gdLst>
                    <a:gd name="T0" fmla="*/ 452500 w 13"/>
                    <a:gd name="T1" fmla="*/ 0 h 10"/>
                    <a:gd name="T2" fmla="*/ 452500 w 13"/>
                    <a:gd name="T3" fmla="*/ 223672 h 10"/>
                    <a:gd name="T4" fmla="*/ 870192 w 13"/>
                    <a:gd name="T5" fmla="*/ 284945 h 10"/>
                    <a:gd name="T6" fmla="*/ 452500 w 13"/>
                    <a:gd name="T7" fmla="*/ 284945 h 10"/>
                    <a:gd name="T8" fmla="*/ 452500 w 13"/>
                    <a:gd name="T9" fmla="*/ 541396 h 10"/>
                    <a:gd name="T10" fmla="*/ 416627 w 13"/>
                    <a:gd name="T11" fmla="*/ 284945 h 10"/>
                    <a:gd name="T12" fmla="*/ 0 w 13"/>
                    <a:gd name="T13" fmla="*/ 284945 h 10"/>
                    <a:gd name="T14" fmla="*/ 416627 w 13"/>
                    <a:gd name="T15" fmla="*/ 223672 h 10"/>
                    <a:gd name="T16" fmla="*/ 452500 w 13"/>
                    <a:gd name="T17" fmla="*/ 0 h 10"/>
                    <a:gd name="T18" fmla="*/ 416627 w 13"/>
                    <a:gd name="T19" fmla="*/ 117722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"/>
                    <a:gd name="T31" fmla="*/ 0 h 10"/>
                    <a:gd name="T32" fmla="*/ 13 w 13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" h="10">
                      <a:moveTo>
                        <a:pt x="7" y="0"/>
                      </a:moveTo>
                      <a:lnTo>
                        <a:pt x="7" y="4"/>
                      </a:lnTo>
                      <a:lnTo>
                        <a:pt x="13" y="5"/>
                      </a:lnTo>
                      <a:lnTo>
                        <a:pt x="7" y="5"/>
                      </a:lnTo>
                      <a:lnTo>
                        <a:pt x="7" y="10"/>
                      </a:lnTo>
                      <a:lnTo>
                        <a:pt x="6" y="5"/>
                      </a:lnTo>
                      <a:lnTo>
                        <a:pt x="0" y="5"/>
                      </a:lnTo>
                      <a:lnTo>
                        <a:pt x="6" y="4"/>
                      </a:lnTo>
                      <a:lnTo>
                        <a:pt x="7" y="0"/>
                      </a:lnTo>
                      <a:close/>
                      <a:moveTo>
                        <a:pt x="6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3" name="Freeform 25"/>
                <p:cNvSpPr>
                  <a:spLocks noEditPoints="1"/>
                </p:cNvSpPr>
                <p:nvPr/>
              </p:nvSpPr>
              <p:spPr bwMode="auto">
                <a:xfrm>
                  <a:off x="2438" y="1744"/>
                  <a:ext cx="21" cy="17"/>
                </a:xfrm>
                <a:custGeom>
                  <a:avLst/>
                  <a:gdLst>
                    <a:gd name="T0" fmla="*/ 340187 w 11"/>
                    <a:gd name="T1" fmla="*/ 0 h 9"/>
                    <a:gd name="T2" fmla="*/ 340187 w 11"/>
                    <a:gd name="T3" fmla="*/ 206338 h 9"/>
                    <a:gd name="T4" fmla="*/ 649448 w 11"/>
                    <a:gd name="T5" fmla="*/ 232399 h 9"/>
                    <a:gd name="T6" fmla="*/ 340187 w 11"/>
                    <a:gd name="T7" fmla="*/ 232399 h 9"/>
                    <a:gd name="T8" fmla="*/ 340187 w 11"/>
                    <a:gd name="T9" fmla="*/ 438976 h 9"/>
                    <a:gd name="T10" fmla="*/ 309357 w 11"/>
                    <a:gd name="T11" fmla="*/ 232399 h 9"/>
                    <a:gd name="T12" fmla="*/ 0 w 11"/>
                    <a:gd name="T13" fmla="*/ 232399 h 9"/>
                    <a:gd name="T14" fmla="*/ 309357 w 11"/>
                    <a:gd name="T15" fmla="*/ 206338 h 9"/>
                    <a:gd name="T16" fmla="*/ 340187 w 11"/>
                    <a:gd name="T17" fmla="*/ 0 h 9"/>
                    <a:gd name="T18" fmla="*/ 309357 w 11"/>
                    <a:gd name="T19" fmla="*/ 10923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"/>
                    <a:gd name="T31" fmla="*/ 0 h 9"/>
                    <a:gd name="T32" fmla="*/ 11 w 11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" h="9">
                      <a:moveTo>
                        <a:pt x="6" y="0"/>
                      </a:moveTo>
                      <a:lnTo>
                        <a:pt x="6" y="4"/>
                      </a:lnTo>
                      <a:lnTo>
                        <a:pt x="11" y="5"/>
                      </a:lnTo>
                      <a:lnTo>
                        <a:pt x="6" y="5"/>
                      </a:lnTo>
                      <a:lnTo>
                        <a:pt x="6" y="9"/>
                      </a:lnTo>
                      <a:lnTo>
                        <a:pt x="5" y="5"/>
                      </a:lnTo>
                      <a:lnTo>
                        <a:pt x="0" y="5"/>
                      </a:lnTo>
                      <a:lnTo>
                        <a:pt x="5" y="4"/>
                      </a:lnTo>
                      <a:lnTo>
                        <a:pt x="6" y="0"/>
                      </a:lnTo>
                      <a:close/>
                      <a:moveTo>
                        <a:pt x="5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4" name="Freeform 26"/>
                <p:cNvSpPr>
                  <a:spLocks/>
                </p:cNvSpPr>
                <p:nvPr/>
              </p:nvSpPr>
              <p:spPr bwMode="auto">
                <a:xfrm>
                  <a:off x="2506" y="1742"/>
                  <a:ext cx="10" cy="49"/>
                </a:xfrm>
                <a:custGeom>
                  <a:avLst/>
                  <a:gdLst>
                    <a:gd name="T0" fmla="*/ 393216 w 5"/>
                    <a:gd name="T1" fmla="*/ 0 h 25"/>
                    <a:gd name="T2" fmla="*/ 393216 w 5"/>
                    <a:gd name="T3" fmla="*/ 2316726 h 25"/>
                    <a:gd name="T4" fmla="*/ 655360 w 5"/>
                    <a:gd name="T5" fmla="*/ 2316726 h 25"/>
                    <a:gd name="T6" fmla="*/ 524288 w 5"/>
                    <a:gd name="T7" fmla="*/ 0 h 25"/>
                    <a:gd name="T8" fmla="*/ 393216 w 5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25"/>
                    <a:gd name="T17" fmla="*/ 5 w 5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5" y="25"/>
                      </a:lnTo>
                      <a:cubicBezTo>
                        <a:pt x="2" y="24"/>
                        <a:pt x="2" y="2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5" name="Freeform 27"/>
                <p:cNvSpPr>
                  <a:spLocks/>
                </p:cNvSpPr>
                <p:nvPr/>
              </p:nvSpPr>
              <p:spPr bwMode="auto">
                <a:xfrm>
                  <a:off x="2512" y="1742"/>
                  <a:ext cx="4" cy="49"/>
                </a:xfrm>
                <a:custGeom>
                  <a:avLst/>
                  <a:gdLst>
                    <a:gd name="T0" fmla="*/ 131072 w 2"/>
                    <a:gd name="T1" fmla="*/ 100458 h 25"/>
                    <a:gd name="T2" fmla="*/ 262144 w 2"/>
                    <a:gd name="T3" fmla="*/ 295392 h 25"/>
                    <a:gd name="T4" fmla="*/ 131072 w 2"/>
                    <a:gd name="T5" fmla="*/ 385920 h 25"/>
                    <a:gd name="T6" fmla="*/ 262144 w 2"/>
                    <a:gd name="T7" fmla="*/ 2034848 h 25"/>
                    <a:gd name="T8" fmla="*/ 262144 w 2"/>
                    <a:gd name="T9" fmla="*/ 2125061 h 25"/>
                    <a:gd name="T10" fmla="*/ 131072 w 2"/>
                    <a:gd name="T11" fmla="*/ 2224163 h 25"/>
                    <a:gd name="T12" fmla="*/ 0 w 2"/>
                    <a:gd name="T13" fmla="*/ 1182003 h 25"/>
                    <a:gd name="T14" fmla="*/ 131072 w 2"/>
                    <a:gd name="T15" fmla="*/ 100458 h 2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5"/>
                    <a:gd name="T26" fmla="*/ 2 w 2"/>
                    <a:gd name="T27" fmla="*/ 25 h 2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5">
                      <a:moveTo>
                        <a:pt x="1" y="1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2" y="22"/>
                      </a:cubicBezTo>
                      <a:lnTo>
                        <a:pt x="2" y="23"/>
                      </a:lnTo>
                      <a:cubicBezTo>
                        <a:pt x="2" y="24"/>
                        <a:pt x="2" y="24"/>
                        <a:pt x="1" y="24"/>
                      </a:cubicBezTo>
                      <a:cubicBezTo>
                        <a:pt x="1" y="25"/>
                        <a:pt x="0" y="20"/>
                        <a:pt x="0" y="13"/>
                      </a:cubicBezTo>
                      <a:cubicBezTo>
                        <a:pt x="0" y="6"/>
                        <a:pt x="0" y="1"/>
                        <a:pt x="1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6" name="Freeform 28"/>
                <p:cNvSpPr>
                  <a:spLocks noEditPoints="1"/>
                </p:cNvSpPr>
                <p:nvPr/>
              </p:nvSpPr>
              <p:spPr bwMode="auto">
                <a:xfrm>
                  <a:off x="2512" y="1744"/>
                  <a:ext cx="4" cy="45"/>
                </a:xfrm>
                <a:custGeom>
                  <a:avLst/>
                  <a:gdLst>
                    <a:gd name="T0" fmla="*/ 262144 w 2"/>
                    <a:gd name="T1" fmla="*/ 1891285 h 23"/>
                    <a:gd name="T2" fmla="*/ 262144 w 2"/>
                    <a:gd name="T3" fmla="*/ 1891285 h 23"/>
                    <a:gd name="T4" fmla="*/ 262144 w 2"/>
                    <a:gd name="T5" fmla="*/ 1891285 h 23"/>
                    <a:gd name="T6" fmla="*/ 131072 w 2"/>
                    <a:gd name="T7" fmla="*/ 2072680 h 23"/>
                    <a:gd name="T8" fmla="*/ 0 w 2"/>
                    <a:gd name="T9" fmla="*/ 1010238 h 23"/>
                    <a:gd name="T10" fmla="*/ 131072 w 2"/>
                    <a:gd name="T11" fmla="*/ 0 h 23"/>
                    <a:gd name="T12" fmla="*/ 262144 w 2"/>
                    <a:gd name="T13" fmla="*/ 191522 h 23"/>
                    <a:gd name="T14" fmla="*/ 131072 w 2"/>
                    <a:gd name="T15" fmla="*/ 0 h 2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3"/>
                    <a:gd name="T26" fmla="*/ 2 w 2"/>
                    <a:gd name="T27" fmla="*/ 23 h 2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3">
                      <a:moveTo>
                        <a:pt x="2" y="21"/>
                      </a:moveTo>
                      <a:cubicBezTo>
                        <a:pt x="2" y="21"/>
                        <a:pt x="2" y="21"/>
                        <a:pt x="2" y="21"/>
                      </a:cubicBezTo>
                      <a:moveTo>
                        <a:pt x="2" y="21"/>
                      </a:moveTo>
                      <a:cubicBezTo>
                        <a:pt x="2" y="23"/>
                        <a:pt x="2" y="23"/>
                        <a:pt x="1" y="23"/>
                      </a:cubicBezTo>
                      <a:cubicBezTo>
                        <a:pt x="0" y="23"/>
                        <a:pt x="0" y="18"/>
                        <a:pt x="0" y="11"/>
                      </a:cubicBezTo>
                      <a:cubicBezTo>
                        <a:pt x="0" y="5"/>
                        <a:pt x="0" y="0"/>
                        <a:pt x="1" y="0"/>
                      </a:cubicBezTo>
                      <a:cubicBezTo>
                        <a:pt x="2" y="0"/>
                        <a:pt x="2" y="0"/>
                        <a:pt x="2" y="2"/>
                      </a:cubicBezTo>
                      <a:cubicBezTo>
                        <a:pt x="2" y="0"/>
                        <a:pt x="2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7" name="Freeform 29"/>
                <p:cNvSpPr>
                  <a:spLocks/>
                </p:cNvSpPr>
                <p:nvPr/>
              </p:nvSpPr>
              <p:spPr bwMode="auto">
                <a:xfrm>
                  <a:off x="2514" y="1748"/>
                  <a:ext cx="2" cy="39"/>
                </a:xfrm>
                <a:custGeom>
                  <a:avLst/>
                  <a:gdLst>
                    <a:gd name="T0" fmla="*/ 131072 w 1"/>
                    <a:gd name="T1" fmla="*/ 1607508 h 20"/>
                    <a:gd name="T2" fmla="*/ 131072 w 1"/>
                    <a:gd name="T3" fmla="*/ 1705326 h 20"/>
                    <a:gd name="T4" fmla="*/ 0 w 1"/>
                    <a:gd name="T5" fmla="*/ 874526 h 20"/>
                    <a:gd name="T6" fmla="*/ 131072 w 1"/>
                    <a:gd name="T7" fmla="*/ 0 h 20"/>
                    <a:gd name="T8" fmla="*/ 131072 w 1"/>
                    <a:gd name="T9" fmla="*/ 93070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20"/>
                    <a:gd name="T17" fmla="*/ 1 w 1"/>
                    <a:gd name="T18" fmla="*/ 20 h 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20">
                      <a:moveTo>
                        <a:pt x="1" y="19"/>
                      </a:move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0" y="20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8" name="Freeform 30"/>
                <p:cNvSpPr>
                  <a:spLocks/>
                </p:cNvSpPr>
                <p:nvPr/>
              </p:nvSpPr>
              <p:spPr bwMode="auto">
                <a:xfrm>
                  <a:off x="2422" y="1742"/>
                  <a:ext cx="8" cy="49"/>
                </a:xfrm>
                <a:custGeom>
                  <a:avLst/>
                  <a:gdLst>
                    <a:gd name="T0" fmla="*/ 262144 w 4"/>
                    <a:gd name="T1" fmla="*/ 0 h 25"/>
                    <a:gd name="T2" fmla="*/ 262144 w 4"/>
                    <a:gd name="T3" fmla="*/ 2316726 h 25"/>
                    <a:gd name="T4" fmla="*/ 524288 w 4"/>
                    <a:gd name="T5" fmla="*/ 2316726 h 25"/>
                    <a:gd name="T6" fmla="*/ 524288 w 4"/>
                    <a:gd name="T7" fmla="*/ 0 h 25"/>
                    <a:gd name="T8" fmla="*/ 262144 w 4"/>
                    <a:gd name="T9" fmla="*/ 0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25"/>
                    <a:gd name="T17" fmla="*/ 4 w 4"/>
                    <a:gd name="T18" fmla="*/ 25 h 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25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5"/>
                      </a:cubicBezTo>
                      <a:lnTo>
                        <a:pt x="4" y="25"/>
                      </a:lnTo>
                      <a:cubicBezTo>
                        <a:pt x="1" y="24"/>
                        <a:pt x="2" y="2"/>
                        <a:pt x="4" y="0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9" name="Freeform 31"/>
                <p:cNvSpPr>
                  <a:spLocks/>
                </p:cNvSpPr>
                <p:nvPr/>
              </p:nvSpPr>
              <p:spPr bwMode="auto">
                <a:xfrm>
                  <a:off x="2424" y="1742"/>
                  <a:ext cx="6" cy="49"/>
                </a:xfrm>
                <a:custGeom>
                  <a:avLst/>
                  <a:gdLst>
                    <a:gd name="T0" fmla="*/ 393216 w 3"/>
                    <a:gd name="T1" fmla="*/ 0 h 25"/>
                    <a:gd name="T2" fmla="*/ 393216 w 3"/>
                    <a:gd name="T3" fmla="*/ 2316726 h 25"/>
                    <a:gd name="T4" fmla="*/ 393216 w 3"/>
                    <a:gd name="T5" fmla="*/ 2224163 h 25"/>
                    <a:gd name="T6" fmla="*/ 393216 w 3"/>
                    <a:gd name="T7" fmla="*/ 0 h 2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"/>
                    <a:gd name="T13" fmla="*/ 0 h 25"/>
                    <a:gd name="T14" fmla="*/ 3 w 3"/>
                    <a:gd name="T15" fmla="*/ 25 h 2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" h="25">
                      <a:moveTo>
                        <a:pt x="3" y="0"/>
                      </a:moveTo>
                      <a:cubicBezTo>
                        <a:pt x="0" y="9"/>
                        <a:pt x="1" y="19"/>
                        <a:pt x="3" y="25"/>
                      </a:cubicBezTo>
                      <a:lnTo>
                        <a:pt x="3" y="24"/>
                      </a:lnTo>
                      <a:cubicBezTo>
                        <a:pt x="0" y="24"/>
                        <a:pt x="1" y="2"/>
                        <a:pt x="3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0" name="Freeform 32"/>
                <p:cNvSpPr>
                  <a:spLocks/>
                </p:cNvSpPr>
                <p:nvPr/>
              </p:nvSpPr>
              <p:spPr bwMode="auto">
                <a:xfrm>
                  <a:off x="1919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1825914 w 21"/>
                    <a:gd name="T3" fmla="*/ 0 h 24"/>
                    <a:gd name="T4" fmla="*/ 1825914 w 21"/>
                    <a:gd name="T5" fmla="*/ 2198738 h 24"/>
                    <a:gd name="T6" fmla="*/ 0 w 21"/>
                    <a:gd name="T7" fmla="*/ 2198738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1" name="Freeform 33"/>
                <p:cNvSpPr>
                  <a:spLocks noEditPoints="1"/>
                </p:cNvSpPr>
                <p:nvPr/>
              </p:nvSpPr>
              <p:spPr bwMode="auto">
                <a:xfrm>
                  <a:off x="1921" y="1746"/>
                  <a:ext cx="11" cy="19"/>
                </a:xfrm>
                <a:custGeom>
                  <a:avLst/>
                  <a:gdLst>
                    <a:gd name="T0" fmla="*/ 98324 w 6"/>
                    <a:gd name="T1" fmla="*/ 0 h 10"/>
                    <a:gd name="T2" fmla="*/ 98324 w 6"/>
                    <a:gd name="T3" fmla="*/ 284945 h 10"/>
                    <a:gd name="T4" fmla="*/ 180257 w 6"/>
                    <a:gd name="T5" fmla="*/ 284945 h 10"/>
                    <a:gd name="T6" fmla="*/ 98324 w 6"/>
                    <a:gd name="T7" fmla="*/ 319493 h 10"/>
                    <a:gd name="T8" fmla="*/ 98324 w 6"/>
                    <a:gd name="T9" fmla="*/ 541396 h 10"/>
                    <a:gd name="T10" fmla="*/ 98324 w 6"/>
                    <a:gd name="T11" fmla="*/ 319493 h 10"/>
                    <a:gd name="T12" fmla="*/ 0 w 6"/>
                    <a:gd name="T13" fmla="*/ 284945 h 10"/>
                    <a:gd name="T14" fmla="*/ 98324 w 6"/>
                    <a:gd name="T15" fmla="*/ 284945 h 10"/>
                    <a:gd name="T16" fmla="*/ 98324 w 6"/>
                    <a:gd name="T17" fmla="*/ 0 h 10"/>
                    <a:gd name="T18" fmla="*/ 98324 w 6"/>
                    <a:gd name="T19" fmla="*/ 16815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2" name="Freeform 34"/>
                <p:cNvSpPr>
                  <a:spLocks noEditPoints="1"/>
                </p:cNvSpPr>
                <p:nvPr/>
              </p:nvSpPr>
              <p:spPr bwMode="auto">
                <a:xfrm>
                  <a:off x="1925" y="1744"/>
                  <a:ext cx="9" cy="17"/>
                </a:xfrm>
                <a:custGeom>
                  <a:avLst/>
                  <a:gdLst>
                    <a:gd name="T0" fmla="*/ 60296 w 5"/>
                    <a:gd name="T1" fmla="*/ 0 h 9"/>
                    <a:gd name="T2" fmla="*/ 60296 w 5"/>
                    <a:gd name="T3" fmla="*/ 206338 h 9"/>
                    <a:gd name="T4" fmla="*/ 108533 w 5"/>
                    <a:gd name="T5" fmla="*/ 206338 h 9"/>
                    <a:gd name="T6" fmla="*/ 60296 w 5"/>
                    <a:gd name="T7" fmla="*/ 232399 h 9"/>
                    <a:gd name="T8" fmla="*/ 60296 w 5"/>
                    <a:gd name="T9" fmla="*/ 438976 h 9"/>
                    <a:gd name="T10" fmla="*/ 47372 w 5"/>
                    <a:gd name="T11" fmla="*/ 232399 h 9"/>
                    <a:gd name="T12" fmla="*/ 0 w 5"/>
                    <a:gd name="T13" fmla="*/ 206338 h 9"/>
                    <a:gd name="T14" fmla="*/ 47372 w 5"/>
                    <a:gd name="T15" fmla="*/ 206338 h 9"/>
                    <a:gd name="T16" fmla="*/ 60296 w 5"/>
                    <a:gd name="T17" fmla="*/ 0 h 9"/>
                    <a:gd name="T18" fmla="*/ 47372 w 5"/>
                    <a:gd name="T19" fmla="*/ 10923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3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3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3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3" name="Freeform 35"/>
                <p:cNvSpPr>
                  <a:spLocks/>
                </p:cNvSpPr>
                <p:nvPr/>
              </p:nvSpPr>
              <p:spPr bwMode="auto">
                <a:xfrm>
                  <a:off x="1958" y="1742"/>
                  <a:ext cx="2" cy="47"/>
                </a:xfrm>
                <a:custGeom>
                  <a:avLst/>
                  <a:gdLst>
                    <a:gd name="T0" fmla="*/ 131072 w 1"/>
                    <a:gd name="T1" fmla="*/ 0 h 24"/>
                    <a:gd name="T2" fmla="*/ 131072 w 1"/>
                    <a:gd name="T3" fmla="*/ 2198738 h 24"/>
                    <a:gd name="T4" fmla="*/ 131072 w 1"/>
                    <a:gd name="T5" fmla="*/ 2198738 h 24"/>
                    <a:gd name="T6" fmla="*/ 131072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4" name="Freeform 36"/>
                <p:cNvSpPr>
                  <a:spLocks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0 w 1"/>
                    <a:gd name="T1" fmla="*/ 0 h 24"/>
                    <a:gd name="T2" fmla="*/ 131072 w 1"/>
                    <a:gd name="T3" fmla="*/ 292761 h 24"/>
                    <a:gd name="T4" fmla="*/ 0 w 1"/>
                    <a:gd name="T5" fmla="*/ 378327 h 24"/>
                    <a:gd name="T6" fmla="*/ 0 w 1"/>
                    <a:gd name="T7" fmla="*/ 2014344 h 24"/>
                    <a:gd name="T8" fmla="*/ 131072 w 1"/>
                    <a:gd name="T9" fmla="*/ 2014344 h 24"/>
                    <a:gd name="T10" fmla="*/ 0 w 1"/>
                    <a:gd name="T11" fmla="*/ 2198738 h 24"/>
                    <a:gd name="T12" fmla="*/ 0 w 1"/>
                    <a:gd name="T13" fmla="*/ 1171330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0" y="0"/>
                      </a:moveTo>
                      <a:cubicBezTo>
                        <a:pt x="1" y="0"/>
                        <a:pt x="1" y="1"/>
                        <a:pt x="1" y="3"/>
                      </a:cubicBezTo>
                      <a:lnTo>
                        <a:pt x="0" y="4"/>
                      </a:lnTo>
                      <a:cubicBezTo>
                        <a:pt x="0" y="10"/>
                        <a:pt x="0" y="16"/>
                        <a:pt x="0" y="22"/>
                      </a:cubicBezTo>
                      <a:lnTo>
                        <a:pt x="1" y="22"/>
                      </a:ln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3"/>
                      </a:cubicBezTo>
                      <a:cubicBezTo>
                        <a:pt x="0" y="6"/>
                        <a:pt x="0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5" name="Freeform 37"/>
                <p:cNvSpPr>
                  <a:spLocks noEditPoints="1"/>
                </p:cNvSpPr>
                <p:nvPr/>
              </p:nvSpPr>
              <p:spPr bwMode="auto">
                <a:xfrm>
                  <a:off x="1960" y="1742"/>
                  <a:ext cx="2" cy="47"/>
                </a:xfrm>
                <a:custGeom>
                  <a:avLst/>
                  <a:gdLst>
                    <a:gd name="T0" fmla="*/ 131072 w 1"/>
                    <a:gd name="T1" fmla="*/ 2014344 h 24"/>
                    <a:gd name="T2" fmla="*/ 131072 w 1"/>
                    <a:gd name="T3" fmla="*/ 2014344 h 24"/>
                    <a:gd name="T4" fmla="*/ 131072 w 1"/>
                    <a:gd name="T5" fmla="*/ 2014344 h 24"/>
                    <a:gd name="T6" fmla="*/ 0 w 1"/>
                    <a:gd name="T7" fmla="*/ 2198738 h 24"/>
                    <a:gd name="T8" fmla="*/ 0 w 1"/>
                    <a:gd name="T9" fmla="*/ 1122760 h 24"/>
                    <a:gd name="T10" fmla="*/ 0 w 1"/>
                    <a:gd name="T11" fmla="*/ 0 h 24"/>
                    <a:gd name="T12" fmla="*/ 131072 w 1"/>
                    <a:gd name="T13" fmla="*/ 292761 h 24"/>
                    <a:gd name="T14" fmla="*/ 0 w 1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"/>
                    <a:gd name="T25" fmla="*/ 0 h 24"/>
                    <a:gd name="T26" fmla="*/ 1 w 1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" h="24">
                      <a:moveTo>
                        <a:pt x="1" y="22"/>
                      </a:moveTo>
                      <a:cubicBezTo>
                        <a:pt x="1" y="22"/>
                        <a:pt x="1" y="22"/>
                        <a:pt x="1" y="22"/>
                      </a:cubicBezTo>
                      <a:moveTo>
                        <a:pt x="1" y="22"/>
                      </a:moveTo>
                      <a:cubicBezTo>
                        <a:pt x="1" y="24"/>
                        <a:pt x="1" y="24"/>
                        <a:pt x="0" y="24"/>
                      </a:cubicBezTo>
                      <a:cubicBezTo>
                        <a:pt x="0" y="24"/>
                        <a:pt x="0" y="19"/>
                        <a:pt x="0" y="12"/>
                      </a:cubicBezTo>
                      <a:cubicBezTo>
                        <a:pt x="0" y="6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1" y="3"/>
                      </a:cubicBezTo>
                      <a:cubicBezTo>
                        <a:pt x="1" y="1"/>
                        <a:pt x="1" y="0"/>
                        <a:pt x="0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6" name="Freeform 38"/>
                <p:cNvSpPr>
                  <a:spLocks/>
                </p:cNvSpPr>
                <p:nvPr/>
              </p:nvSpPr>
              <p:spPr bwMode="auto">
                <a:xfrm>
                  <a:off x="1960" y="1748"/>
                  <a:ext cx="2" cy="37"/>
                </a:xfrm>
                <a:custGeom>
                  <a:avLst/>
                  <a:gdLst>
                    <a:gd name="T0" fmla="*/ 131072 w 1"/>
                    <a:gd name="T1" fmla="*/ 1581880 h 19"/>
                    <a:gd name="T2" fmla="*/ 131072 w 1"/>
                    <a:gd name="T3" fmla="*/ 1581880 h 19"/>
                    <a:gd name="T4" fmla="*/ 0 w 1"/>
                    <a:gd name="T5" fmla="*/ 812317 h 19"/>
                    <a:gd name="T6" fmla="*/ 131072 w 1"/>
                    <a:gd name="T7" fmla="*/ 0 h 19"/>
                    <a:gd name="T8" fmla="*/ 131072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7" name="Freeform 39"/>
                <p:cNvSpPr>
                  <a:spLocks/>
                </p:cNvSpPr>
                <p:nvPr/>
              </p:nvSpPr>
              <p:spPr bwMode="auto">
                <a:xfrm>
                  <a:off x="1917" y="1742"/>
                  <a:ext cx="4" cy="47"/>
                </a:xfrm>
                <a:custGeom>
                  <a:avLst/>
                  <a:gdLst>
                    <a:gd name="T0" fmla="*/ 131072 w 2"/>
                    <a:gd name="T1" fmla="*/ 0 h 24"/>
                    <a:gd name="T2" fmla="*/ 131072 w 2"/>
                    <a:gd name="T3" fmla="*/ 2198738 h 24"/>
                    <a:gd name="T4" fmla="*/ 262144 w 2"/>
                    <a:gd name="T5" fmla="*/ 2198738 h 24"/>
                    <a:gd name="T6" fmla="*/ 262144 w 2"/>
                    <a:gd name="T7" fmla="*/ 0 h 24"/>
                    <a:gd name="T8" fmla="*/ 131072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8" name="Freeform 40"/>
                <p:cNvSpPr>
                  <a:spLocks/>
                </p:cNvSpPr>
                <p:nvPr/>
              </p:nvSpPr>
              <p:spPr bwMode="auto">
                <a:xfrm>
                  <a:off x="1919" y="1742"/>
                  <a:ext cx="2" cy="47"/>
                </a:xfrm>
                <a:custGeom>
                  <a:avLst/>
                  <a:gdLst>
                    <a:gd name="T0" fmla="*/ 131072 w 1"/>
                    <a:gd name="T1" fmla="*/ 0 h 24"/>
                    <a:gd name="T2" fmla="*/ 131072 w 1"/>
                    <a:gd name="T3" fmla="*/ 2198738 h 24"/>
                    <a:gd name="T4" fmla="*/ 131072 w 1"/>
                    <a:gd name="T5" fmla="*/ 2198738 h 24"/>
                    <a:gd name="T6" fmla="*/ 131072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9" name="Freeform 41"/>
                <p:cNvSpPr>
                  <a:spLocks/>
                </p:cNvSpPr>
                <p:nvPr/>
              </p:nvSpPr>
              <p:spPr bwMode="auto">
                <a:xfrm>
                  <a:off x="1880" y="1816"/>
                  <a:ext cx="111" cy="88"/>
                </a:xfrm>
                <a:custGeom>
                  <a:avLst/>
                  <a:gdLst>
                    <a:gd name="T0" fmla="*/ 178819 w 57"/>
                    <a:gd name="T1" fmla="*/ 0 h 45"/>
                    <a:gd name="T2" fmla="*/ 4749478 w 57"/>
                    <a:gd name="T3" fmla="*/ 0 h 45"/>
                    <a:gd name="T4" fmla="*/ 4749478 w 57"/>
                    <a:gd name="T5" fmla="*/ 4019427 h 45"/>
                    <a:gd name="T6" fmla="*/ 178819 w 57"/>
                    <a:gd name="T7" fmla="*/ 4019427 h 45"/>
                    <a:gd name="T8" fmla="*/ 178819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1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0" name="Freeform 42"/>
                <p:cNvSpPr>
                  <a:spLocks noEditPoints="1"/>
                </p:cNvSpPr>
                <p:nvPr/>
              </p:nvSpPr>
              <p:spPr bwMode="auto">
                <a:xfrm>
                  <a:off x="1887" y="1824"/>
                  <a:ext cx="32" cy="37"/>
                </a:xfrm>
                <a:custGeom>
                  <a:avLst/>
                  <a:gdLst>
                    <a:gd name="T0" fmla="*/ 1048576 w 16"/>
                    <a:gd name="T1" fmla="*/ 0 h 19"/>
                    <a:gd name="T2" fmla="*/ 1048576 w 16"/>
                    <a:gd name="T3" fmla="*/ 764011 h 19"/>
                    <a:gd name="T4" fmla="*/ 2097152 w 16"/>
                    <a:gd name="T5" fmla="*/ 812317 h 19"/>
                    <a:gd name="T6" fmla="*/ 1048576 w 16"/>
                    <a:gd name="T7" fmla="*/ 812317 h 19"/>
                    <a:gd name="T8" fmla="*/ 1048576 w 16"/>
                    <a:gd name="T9" fmla="*/ 1581880 h 19"/>
                    <a:gd name="T10" fmla="*/ 1048576 w 16"/>
                    <a:gd name="T11" fmla="*/ 812317 h 19"/>
                    <a:gd name="T12" fmla="*/ 0 w 16"/>
                    <a:gd name="T13" fmla="*/ 812317 h 19"/>
                    <a:gd name="T14" fmla="*/ 1048576 w 16"/>
                    <a:gd name="T15" fmla="*/ 764011 h 19"/>
                    <a:gd name="T16" fmla="*/ 1048576 w 16"/>
                    <a:gd name="T17" fmla="*/ 0 h 19"/>
                    <a:gd name="T18" fmla="*/ 1048576 w 16"/>
                    <a:gd name="T19" fmla="*/ 417136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8" y="10"/>
                      </a:lnTo>
                      <a:lnTo>
                        <a:pt x="0" y="10"/>
                      </a:lnTo>
                      <a:lnTo>
                        <a:pt x="8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1" name="Freeform 43"/>
                <p:cNvSpPr>
                  <a:spLocks noEditPoints="1"/>
                </p:cNvSpPr>
                <p:nvPr/>
              </p:nvSpPr>
              <p:spPr bwMode="auto">
                <a:xfrm>
                  <a:off x="1897" y="1820"/>
                  <a:ext cx="28" cy="31"/>
                </a:xfrm>
                <a:custGeom>
                  <a:avLst/>
                  <a:gdLst>
                    <a:gd name="T0" fmla="*/ 917504 w 14"/>
                    <a:gd name="T1" fmla="*/ 0 h 16"/>
                    <a:gd name="T2" fmla="*/ 917504 w 14"/>
                    <a:gd name="T3" fmla="*/ 629932 h 16"/>
                    <a:gd name="T4" fmla="*/ 1835008 w 14"/>
                    <a:gd name="T5" fmla="*/ 629932 h 16"/>
                    <a:gd name="T6" fmla="*/ 917504 w 14"/>
                    <a:gd name="T7" fmla="*/ 671811 h 16"/>
                    <a:gd name="T8" fmla="*/ 917504 w 14"/>
                    <a:gd name="T9" fmla="*/ 1220493 h 16"/>
                    <a:gd name="T10" fmla="*/ 786432 w 14"/>
                    <a:gd name="T11" fmla="*/ 671811 h 16"/>
                    <a:gd name="T12" fmla="*/ 0 w 14"/>
                    <a:gd name="T13" fmla="*/ 629932 h 16"/>
                    <a:gd name="T14" fmla="*/ 786432 w 14"/>
                    <a:gd name="T15" fmla="*/ 629932 h 16"/>
                    <a:gd name="T16" fmla="*/ 917504 w 14"/>
                    <a:gd name="T17" fmla="*/ 0 h 16"/>
                    <a:gd name="T18" fmla="*/ 786432 w 14"/>
                    <a:gd name="T19" fmla="*/ 32512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2" name="Freeform 44"/>
                <p:cNvSpPr>
                  <a:spLocks/>
                </p:cNvSpPr>
                <p:nvPr/>
              </p:nvSpPr>
              <p:spPr bwMode="auto">
                <a:xfrm>
                  <a:off x="1983" y="1816"/>
                  <a:ext cx="10" cy="88"/>
                </a:xfrm>
                <a:custGeom>
                  <a:avLst/>
                  <a:gdLst>
                    <a:gd name="T0" fmla="*/ 393216 w 5"/>
                    <a:gd name="T1" fmla="*/ 0 h 45"/>
                    <a:gd name="T2" fmla="*/ 393216 w 5"/>
                    <a:gd name="T3" fmla="*/ 4019427 h 45"/>
                    <a:gd name="T4" fmla="*/ 655360 w 5"/>
                    <a:gd name="T5" fmla="*/ 4019427 h 45"/>
                    <a:gd name="T6" fmla="*/ 655360 w 5"/>
                    <a:gd name="T7" fmla="*/ 0 h 45"/>
                    <a:gd name="T8" fmla="*/ 39321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Freeform 45"/>
                <p:cNvSpPr>
                  <a:spLocks/>
                </p:cNvSpPr>
                <p:nvPr/>
              </p:nvSpPr>
              <p:spPr bwMode="auto">
                <a:xfrm>
                  <a:off x="1989" y="1816"/>
                  <a:ext cx="6" cy="88"/>
                </a:xfrm>
                <a:custGeom>
                  <a:avLst/>
                  <a:gdLst>
                    <a:gd name="T0" fmla="*/ 262144 w 3"/>
                    <a:gd name="T1" fmla="*/ 97518 h 45"/>
                    <a:gd name="T2" fmla="*/ 393216 w 3"/>
                    <a:gd name="T3" fmla="*/ 465585 h 45"/>
                    <a:gd name="T4" fmla="*/ 262144 w 3"/>
                    <a:gd name="T5" fmla="*/ 634977 h 45"/>
                    <a:gd name="T6" fmla="*/ 262144 w 3"/>
                    <a:gd name="T7" fmla="*/ 3647000 h 45"/>
                    <a:gd name="T8" fmla="*/ 393216 w 3"/>
                    <a:gd name="T9" fmla="*/ 3647000 h 45"/>
                    <a:gd name="T10" fmla="*/ 262144 w 3"/>
                    <a:gd name="T11" fmla="*/ 4019427 h 45"/>
                    <a:gd name="T12" fmla="*/ 0 w 3"/>
                    <a:gd name="T13" fmla="*/ 2055387 h 45"/>
                    <a:gd name="T14" fmla="*/ 262144 w 3"/>
                    <a:gd name="T15" fmla="*/ 9751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3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4" name="Freeform 46"/>
                <p:cNvSpPr>
                  <a:spLocks noEditPoints="1"/>
                </p:cNvSpPr>
                <p:nvPr/>
              </p:nvSpPr>
              <p:spPr bwMode="auto">
                <a:xfrm>
                  <a:off x="1989" y="1818"/>
                  <a:ext cx="6" cy="86"/>
                </a:xfrm>
                <a:custGeom>
                  <a:avLst/>
                  <a:gdLst>
                    <a:gd name="T0" fmla="*/ 393216 w 3"/>
                    <a:gd name="T1" fmla="*/ 3530826 h 44"/>
                    <a:gd name="T2" fmla="*/ 393216 w 3"/>
                    <a:gd name="T3" fmla="*/ 3530826 h 44"/>
                    <a:gd name="T4" fmla="*/ 393216 w 3"/>
                    <a:gd name="T5" fmla="*/ 3530826 h 44"/>
                    <a:gd name="T6" fmla="*/ 262144 w 3"/>
                    <a:gd name="T7" fmla="*/ 3895030 h 44"/>
                    <a:gd name="T8" fmla="*/ 0 w 3"/>
                    <a:gd name="T9" fmla="*/ 1949550 h 44"/>
                    <a:gd name="T10" fmla="*/ 262144 w 3"/>
                    <a:gd name="T11" fmla="*/ 0 h 44"/>
                    <a:gd name="T12" fmla="*/ 393216 w 3"/>
                    <a:gd name="T13" fmla="*/ 462819 h 44"/>
                    <a:gd name="T14" fmla="*/ 262144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5" name="Freeform 47"/>
                <p:cNvSpPr>
                  <a:spLocks/>
                </p:cNvSpPr>
                <p:nvPr/>
              </p:nvSpPr>
              <p:spPr bwMode="auto">
                <a:xfrm>
                  <a:off x="1991" y="1826"/>
                  <a:ext cx="4" cy="71"/>
                </a:xfrm>
                <a:custGeom>
                  <a:avLst/>
                  <a:gdLst>
                    <a:gd name="T0" fmla="*/ 262144 w 2"/>
                    <a:gd name="T1" fmla="*/ 3715268 h 36"/>
                    <a:gd name="T2" fmla="*/ 262144 w 2"/>
                    <a:gd name="T3" fmla="*/ 3715268 h 36"/>
                    <a:gd name="T4" fmla="*/ 0 w 2"/>
                    <a:gd name="T5" fmla="*/ 1883798 h 36"/>
                    <a:gd name="T6" fmla="*/ 262144 w 2"/>
                    <a:gd name="T7" fmla="*/ 0 h 36"/>
                    <a:gd name="T8" fmla="*/ 262144 w 2"/>
                    <a:gd name="T9" fmla="*/ 110642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6" name="Freeform 48"/>
                <p:cNvSpPr>
                  <a:spLocks/>
                </p:cNvSpPr>
                <p:nvPr/>
              </p:nvSpPr>
              <p:spPr bwMode="auto">
                <a:xfrm>
                  <a:off x="1878" y="1816"/>
                  <a:ext cx="9" cy="88"/>
                </a:xfrm>
                <a:custGeom>
                  <a:avLst/>
                  <a:gdLst>
                    <a:gd name="T0" fmla="*/ 60296 w 5"/>
                    <a:gd name="T1" fmla="*/ 0 h 45"/>
                    <a:gd name="T2" fmla="*/ 60296 w 5"/>
                    <a:gd name="T3" fmla="*/ 4019427 h 45"/>
                    <a:gd name="T4" fmla="*/ 108533 w 5"/>
                    <a:gd name="T5" fmla="*/ 4019427 h 45"/>
                    <a:gd name="T6" fmla="*/ 85270 w 5"/>
                    <a:gd name="T7" fmla="*/ 0 h 45"/>
                    <a:gd name="T8" fmla="*/ 6029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7" name="Freeform 49"/>
                <p:cNvSpPr>
                  <a:spLocks/>
                </p:cNvSpPr>
                <p:nvPr/>
              </p:nvSpPr>
              <p:spPr bwMode="auto">
                <a:xfrm>
                  <a:off x="1880" y="1816"/>
                  <a:ext cx="7" cy="88"/>
                </a:xfrm>
                <a:custGeom>
                  <a:avLst/>
                  <a:gdLst>
                    <a:gd name="T0" fmla="*/ 40266 w 4"/>
                    <a:gd name="T1" fmla="*/ 0 h 45"/>
                    <a:gd name="T2" fmla="*/ 40266 w 4"/>
                    <a:gd name="T3" fmla="*/ 4019427 h 45"/>
                    <a:gd name="T4" fmla="*/ 53573 w 4"/>
                    <a:gd name="T5" fmla="*/ 4019427 h 45"/>
                    <a:gd name="T6" fmla="*/ 53573 w 4"/>
                    <a:gd name="T7" fmla="*/ 0 h 45"/>
                    <a:gd name="T8" fmla="*/ 4026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8" name="Freeform 50"/>
                <p:cNvSpPr>
                  <a:spLocks/>
                </p:cNvSpPr>
                <p:nvPr/>
              </p:nvSpPr>
              <p:spPr bwMode="auto">
                <a:xfrm>
                  <a:off x="1927" y="1789"/>
                  <a:ext cx="25" cy="29"/>
                </a:xfrm>
                <a:custGeom>
                  <a:avLst/>
                  <a:gdLst>
                    <a:gd name="T0" fmla="*/ 0 w 13"/>
                    <a:gd name="T1" fmla="*/ 0 h 15"/>
                    <a:gd name="T2" fmla="*/ 452500 w 13"/>
                    <a:gd name="T3" fmla="*/ 0 h 15"/>
                    <a:gd name="T4" fmla="*/ 870192 w 13"/>
                    <a:gd name="T5" fmla="*/ 0 h 15"/>
                    <a:gd name="T6" fmla="*/ 870192 w 13"/>
                    <a:gd name="T7" fmla="*/ 531651 h 15"/>
                    <a:gd name="T8" fmla="*/ 870192 w 13"/>
                    <a:gd name="T9" fmla="*/ 1101486 h 15"/>
                    <a:gd name="T10" fmla="*/ 452500 w 13"/>
                    <a:gd name="T11" fmla="*/ 1101486 h 15"/>
                    <a:gd name="T12" fmla="*/ 0 w 13"/>
                    <a:gd name="T13" fmla="*/ 1101486 h 15"/>
                    <a:gd name="T14" fmla="*/ 0 w 13"/>
                    <a:gd name="T15" fmla="*/ 53165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3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3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9" name="Freeform 51"/>
                <p:cNvSpPr>
                  <a:spLocks/>
                </p:cNvSpPr>
                <p:nvPr/>
              </p:nvSpPr>
              <p:spPr bwMode="auto">
                <a:xfrm>
                  <a:off x="3773" y="1742"/>
                  <a:ext cx="41" cy="47"/>
                </a:xfrm>
                <a:custGeom>
                  <a:avLst/>
                  <a:gdLst>
                    <a:gd name="T0" fmla="*/ 0 w 21"/>
                    <a:gd name="T1" fmla="*/ 0 h 24"/>
                    <a:gd name="T2" fmla="*/ 1825914 w 21"/>
                    <a:gd name="T3" fmla="*/ 0 h 24"/>
                    <a:gd name="T4" fmla="*/ 1825914 w 21"/>
                    <a:gd name="T5" fmla="*/ 2198738 h 24"/>
                    <a:gd name="T6" fmla="*/ 0 w 21"/>
                    <a:gd name="T7" fmla="*/ 2198738 h 24"/>
                    <a:gd name="T8" fmla="*/ 0 w 21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"/>
                    <a:gd name="T16" fmla="*/ 0 h 24"/>
                    <a:gd name="T17" fmla="*/ 21 w 21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" h="24">
                      <a:moveTo>
                        <a:pt x="0" y="0"/>
                      </a:moveTo>
                      <a:lnTo>
                        <a:pt x="21" y="0"/>
                      </a:lnTo>
                      <a:lnTo>
                        <a:pt x="21" y="24"/>
                      </a:lnTo>
                      <a:lnTo>
                        <a:pt x="0" y="24"/>
                      </a:lnTo>
                      <a:cubicBezTo>
                        <a:pt x="0" y="17"/>
                        <a:pt x="0" y="9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0" name="Freeform 52"/>
                <p:cNvSpPr>
                  <a:spLocks noEditPoints="1"/>
                </p:cNvSpPr>
                <p:nvPr/>
              </p:nvSpPr>
              <p:spPr bwMode="auto">
                <a:xfrm>
                  <a:off x="3775" y="1746"/>
                  <a:ext cx="12" cy="19"/>
                </a:xfrm>
                <a:custGeom>
                  <a:avLst/>
                  <a:gdLst>
                    <a:gd name="T0" fmla="*/ 393216 w 6"/>
                    <a:gd name="T1" fmla="*/ 0 h 10"/>
                    <a:gd name="T2" fmla="*/ 393216 w 6"/>
                    <a:gd name="T3" fmla="*/ 284945 h 10"/>
                    <a:gd name="T4" fmla="*/ 786432 w 6"/>
                    <a:gd name="T5" fmla="*/ 284945 h 10"/>
                    <a:gd name="T6" fmla="*/ 393216 w 6"/>
                    <a:gd name="T7" fmla="*/ 319493 h 10"/>
                    <a:gd name="T8" fmla="*/ 393216 w 6"/>
                    <a:gd name="T9" fmla="*/ 541396 h 10"/>
                    <a:gd name="T10" fmla="*/ 393216 w 6"/>
                    <a:gd name="T11" fmla="*/ 319493 h 10"/>
                    <a:gd name="T12" fmla="*/ 0 w 6"/>
                    <a:gd name="T13" fmla="*/ 284945 h 10"/>
                    <a:gd name="T14" fmla="*/ 393216 w 6"/>
                    <a:gd name="T15" fmla="*/ 284945 h 10"/>
                    <a:gd name="T16" fmla="*/ 393216 w 6"/>
                    <a:gd name="T17" fmla="*/ 0 h 10"/>
                    <a:gd name="T18" fmla="*/ 393216 w 6"/>
                    <a:gd name="T19" fmla="*/ 168154 h 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6"/>
                    <a:gd name="T31" fmla="*/ 0 h 10"/>
                    <a:gd name="T32" fmla="*/ 6 w 6"/>
                    <a:gd name="T33" fmla="*/ 10 h 1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6" h="10">
                      <a:moveTo>
                        <a:pt x="3" y="0"/>
                      </a:moveTo>
                      <a:lnTo>
                        <a:pt x="3" y="5"/>
                      </a:lnTo>
                      <a:lnTo>
                        <a:pt x="6" y="5"/>
                      </a:lnTo>
                      <a:lnTo>
                        <a:pt x="3" y="6"/>
                      </a:lnTo>
                      <a:lnTo>
                        <a:pt x="3" y="10"/>
                      </a:lnTo>
                      <a:lnTo>
                        <a:pt x="3" y="6"/>
                      </a:lnTo>
                      <a:lnTo>
                        <a:pt x="0" y="5"/>
                      </a:lnTo>
                      <a:lnTo>
                        <a:pt x="3" y="5"/>
                      </a:lnTo>
                      <a:lnTo>
                        <a:pt x="3" y="0"/>
                      </a:lnTo>
                      <a:close/>
                      <a:moveTo>
                        <a:pt x="3" y="3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1" name="Freeform 53"/>
                <p:cNvSpPr>
                  <a:spLocks noEditPoints="1"/>
                </p:cNvSpPr>
                <p:nvPr/>
              </p:nvSpPr>
              <p:spPr bwMode="auto">
                <a:xfrm>
                  <a:off x="3779" y="1744"/>
                  <a:ext cx="10" cy="17"/>
                </a:xfrm>
                <a:custGeom>
                  <a:avLst/>
                  <a:gdLst>
                    <a:gd name="T0" fmla="*/ 262144 w 5"/>
                    <a:gd name="T1" fmla="*/ 0 h 9"/>
                    <a:gd name="T2" fmla="*/ 393216 w 5"/>
                    <a:gd name="T3" fmla="*/ 206338 h 9"/>
                    <a:gd name="T4" fmla="*/ 655360 w 5"/>
                    <a:gd name="T5" fmla="*/ 206338 h 9"/>
                    <a:gd name="T6" fmla="*/ 393216 w 5"/>
                    <a:gd name="T7" fmla="*/ 232399 h 9"/>
                    <a:gd name="T8" fmla="*/ 262144 w 5"/>
                    <a:gd name="T9" fmla="*/ 438976 h 9"/>
                    <a:gd name="T10" fmla="*/ 262144 w 5"/>
                    <a:gd name="T11" fmla="*/ 232399 h 9"/>
                    <a:gd name="T12" fmla="*/ 0 w 5"/>
                    <a:gd name="T13" fmla="*/ 206338 h 9"/>
                    <a:gd name="T14" fmla="*/ 262144 w 5"/>
                    <a:gd name="T15" fmla="*/ 206338 h 9"/>
                    <a:gd name="T16" fmla="*/ 262144 w 5"/>
                    <a:gd name="T17" fmla="*/ 0 h 9"/>
                    <a:gd name="T18" fmla="*/ 262144 w 5"/>
                    <a:gd name="T19" fmla="*/ 109238 h 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"/>
                    <a:gd name="T31" fmla="*/ 0 h 9"/>
                    <a:gd name="T32" fmla="*/ 5 w 5"/>
                    <a:gd name="T33" fmla="*/ 9 h 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" h="9">
                      <a:moveTo>
                        <a:pt x="2" y="0"/>
                      </a:moveTo>
                      <a:lnTo>
                        <a:pt x="3" y="4"/>
                      </a:lnTo>
                      <a:lnTo>
                        <a:pt x="5" y="4"/>
                      </a:lnTo>
                      <a:lnTo>
                        <a:pt x="3" y="5"/>
                      </a:lnTo>
                      <a:lnTo>
                        <a:pt x="2" y="9"/>
                      </a:lnTo>
                      <a:lnTo>
                        <a:pt x="2" y="5"/>
                      </a:lnTo>
                      <a:lnTo>
                        <a:pt x="0" y="4"/>
                      </a:lnTo>
                      <a:lnTo>
                        <a:pt x="2" y="4"/>
                      </a:lnTo>
                      <a:lnTo>
                        <a:pt x="2" y="0"/>
                      </a:lnTo>
                      <a:close/>
                      <a:moveTo>
                        <a:pt x="2" y="2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2" name="Freeform 54"/>
                <p:cNvSpPr>
                  <a:spLocks/>
                </p:cNvSpPr>
                <p:nvPr/>
              </p:nvSpPr>
              <p:spPr bwMode="auto">
                <a:xfrm>
                  <a:off x="3810" y="1742"/>
                  <a:ext cx="4" cy="47"/>
                </a:xfrm>
                <a:custGeom>
                  <a:avLst/>
                  <a:gdLst>
                    <a:gd name="T0" fmla="*/ 262144 w 2"/>
                    <a:gd name="T1" fmla="*/ 0 h 24"/>
                    <a:gd name="T2" fmla="*/ 262144 w 2"/>
                    <a:gd name="T3" fmla="*/ 2198738 h 24"/>
                    <a:gd name="T4" fmla="*/ 262144 w 2"/>
                    <a:gd name="T5" fmla="*/ 2198738 h 24"/>
                    <a:gd name="T6" fmla="*/ 262144 w 2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"/>
                    <a:gd name="T13" fmla="*/ 0 h 24"/>
                    <a:gd name="T14" fmla="*/ 2 w 2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" h="24">
                      <a:moveTo>
                        <a:pt x="2" y="0"/>
                      </a:moveTo>
                      <a:cubicBezTo>
                        <a:pt x="0" y="9"/>
                        <a:pt x="1" y="19"/>
                        <a:pt x="2" y="24"/>
                      </a:cubicBezTo>
                      <a:cubicBezTo>
                        <a:pt x="1" y="23"/>
                        <a:pt x="1" y="2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3" name="Freeform 55"/>
                <p:cNvSpPr>
                  <a:spLocks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131072 w 2"/>
                    <a:gd name="T1" fmla="*/ 0 h 24"/>
                    <a:gd name="T2" fmla="*/ 262144 w 2"/>
                    <a:gd name="T3" fmla="*/ 292761 h 24"/>
                    <a:gd name="T4" fmla="*/ 131072 w 2"/>
                    <a:gd name="T5" fmla="*/ 378327 h 24"/>
                    <a:gd name="T6" fmla="*/ 131072 w 2"/>
                    <a:gd name="T7" fmla="*/ 2014344 h 24"/>
                    <a:gd name="T8" fmla="*/ 262144 w 2"/>
                    <a:gd name="T9" fmla="*/ 2014344 h 24"/>
                    <a:gd name="T10" fmla="*/ 131072 w 2"/>
                    <a:gd name="T11" fmla="*/ 2198738 h 24"/>
                    <a:gd name="T12" fmla="*/ 0 w 2"/>
                    <a:gd name="T13" fmla="*/ 1171330 h 24"/>
                    <a:gd name="T14" fmla="*/ 131072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1" y="0"/>
                      </a:moveTo>
                      <a:cubicBezTo>
                        <a:pt x="2" y="0"/>
                        <a:pt x="2" y="1"/>
                        <a:pt x="2" y="3"/>
                      </a:cubicBezTo>
                      <a:lnTo>
                        <a:pt x="1" y="4"/>
                      </a:lnTo>
                      <a:cubicBezTo>
                        <a:pt x="1" y="10"/>
                        <a:pt x="1" y="16"/>
                        <a:pt x="1" y="22"/>
                      </a:cubicBezTo>
                      <a:lnTo>
                        <a:pt x="2" y="22"/>
                      </a:ln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3"/>
                      </a:cubicBezTo>
                      <a:cubicBezTo>
                        <a:pt x="1" y="6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4" name="Freeform 56"/>
                <p:cNvSpPr>
                  <a:spLocks noEditPoints="1"/>
                </p:cNvSpPr>
                <p:nvPr/>
              </p:nvSpPr>
              <p:spPr bwMode="auto">
                <a:xfrm>
                  <a:off x="3812" y="1742"/>
                  <a:ext cx="4" cy="47"/>
                </a:xfrm>
                <a:custGeom>
                  <a:avLst/>
                  <a:gdLst>
                    <a:gd name="T0" fmla="*/ 262144 w 2"/>
                    <a:gd name="T1" fmla="*/ 2014344 h 24"/>
                    <a:gd name="T2" fmla="*/ 262144 w 2"/>
                    <a:gd name="T3" fmla="*/ 2014344 h 24"/>
                    <a:gd name="T4" fmla="*/ 262144 w 2"/>
                    <a:gd name="T5" fmla="*/ 2014344 h 24"/>
                    <a:gd name="T6" fmla="*/ 131072 w 2"/>
                    <a:gd name="T7" fmla="*/ 2198738 h 24"/>
                    <a:gd name="T8" fmla="*/ 0 w 2"/>
                    <a:gd name="T9" fmla="*/ 1122760 h 24"/>
                    <a:gd name="T10" fmla="*/ 131072 w 2"/>
                    <a:gd name="T11" fmla="*/ 0 h 24"/>
                    <a:gd name="T12" fmla="*/ 262144 w 2"/>
                    <a:gd name="T13" fmla="*/ 292761 h 24"/>
                    <a:gd name="T14" fmla="*/ 131072 w 2"/>
                    <a:gd name="T15" fmla="*/ 0 h 2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"/>
                    <a:gd name="T25" fmla="*/ 0 h 24"/>
                    <a:gd name="T26" fmla="*/ 2 w 2"/>
                    <a:gd name="T27" fmla="*/ 24 h 2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" h="24">
                      <a:moveTo>
                        <a:pt x="2" y="22"/>
                      </a:moveTo>
                      <a:cubicBezTo>
                        <a:pt x="2" y="22"/>
                        <a:pt x="2" y="22"/>
                        <a:pt x="2" y="22"/>
                      </a:cubicBezTo>
                      <a:moveTo>
                        <a:pt x="2" y="22"/>
                      </a:moveTo>
                      <a:cubicBezTo>
                        <a:pt x="2" y="24"/>
                        <a:pt x="1" y="24"/>
                        <a:pt x="1" y="24"/>
                      </a:cubicBezTo>
                      <a:cubicBezTo>
                        <a:pt x="1" y="24"/>
                        <a:pt x="0" y="19"/>
                        <a:pt x="0" y="12"/>
                      </a:cubicBezTo>
                      <a:cubicBezTo>
                        <a:pt x="0" y="6"/>
                        <a:pt x="1" y="0"/>
                        <a:pt x="1" y="0"/>
                      </a:cubicBezTo>
                      <a:cubicBezTo>
                        <a:pt x="1" y="0"/>
                        <a:pt x="2" y="1"/>
                        <a:pt x="2" y="3"/>
                      </a:cubicBezTo>
                      <a:cubicBezTo>
                        <a:pt x="2" y="1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5" name="Freeform 57"/>
                <p:cNvSpPr>
                  <a:spLocks/>
                </p:cNvSpPr>
                <p:nvPr/>
              </p:nvSpPr>
              <p:spPr bwMode="auto">
                <a:xfrm>
                  <a:off x="3814" y="1748"/>
                  <a:ext cx="2" cy="37"/>
                </a:xfrm>
                <a:custGeom>
                  <a:avLst/>
                  <a:gdLst>
                    <a:gd name="T0" fmla="*/ 131072 w 1"/>
                    <a:gd name="T1" fmla="*/ 1581880 h 19"/>
                    <a:gd name="T2" fmla="*/ 131072 w 1"/>
                    <a:gd name="T3" fmla="*/ 1581880 h 19"/>
                    <a:gd name="T4" fmla="*/ 0 w 1"/>
                    <a:gd name="T5" fmla="*/ 812317 h 19"/>
                    <a:gd name="T6" fmla="*/ 131072 w 1"/>
                    <a:gd name="T7" fmla="*/ 0 h 19"/>
                    <a:gd name="T8" fmla="*/ 131072 w 1"/>
                    <a:gd name="T9" fmla="*/ 0 h 1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"/>
                    <a:gd name="T16" fmla="*/ 0 h 19"/>
                    <a:gd name="T17" fmla="*/ 1 w 1"/>
                    <a:gd name="T18" fmla="*/ 19 h 1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" h="19">
                      <a:moveTo>
                        <a:pt x="1" y="19"/>
                      </a:move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19"/>
                        <a:pt x="0" y="15"/>
                        <a:pt x="0" y="10"/>
                      </a:cubicBezTo>
                      <a:cubicBezTo>
                        <a:pt x="0" y="4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6" name="Freeform 58"/>
                <p:cNvSpPr>
                  <a:spLocks/>
                </p:cNvSpPr>
                <p:nvPr/>
              </p:nvSpPr>
              <p:spPr bwMode="auto">
                <a:xfrm>
                  <a:off x="3771" y="1742"/>
                  <a:ext cx="4" cy="47"/>
                </a:xfrm>
                <a:custGeom>
                  <a:avLst/>
                  <a:gdLst>
                    <a:gd name="T0" fmla="*/ 131072 w 2"/>
                    <a:gd name="T1" fmla="*/ 0 h 24"/>
                    <a:gd name="T2" fmla="*/ 131072 w 2"/>
                    <a:gd name="T3" fmla="*/ 2198738 h 24"/>
                    <a:gd name="T4" fmla="*/ 262144 w 2"/>
                    <a:gd name="T5" fmla="*/ 2198738 h 24"/>
                    <a:gd name="T6" fmla="*/ 262144 w 2"/>
                    <a:gd name="T7" fmla="*/ 0 h 24"/>
                    <a:gd name="T8" fmla="*/ 131072 w 2"/>
                    <a:gd name="T9" fmla="*/ 0 h 2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24"/>
                    <a:gd name="T17" fmla="*/ 2 w 2"/>
                    <a:gd name="T18" fmla="*/ 24 h 2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lnTo>
                        <a:pt x="2" y="24"/>
                      </a:lnTo>
                      <a:cubicBezTo>
                        <a:pt x="1" y="23"/>
                        <a:pt x="1" y="2"/>
                        <a:pt x="2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7" name="Freeform 59"/>
                <p:cNvSpPr>
                  <a:spLocks/>
                </p:cNvSpPr>
                <p:nvPr/>
              </p:nvSpPr>
              <p:spPr bwMode="auto">
                <a:xfrm>
                  <a:off x="3773" y="1742"/>
                  <a:ext cx="2" cy="47"/>
                </a:xfrm>
                <a:custGeom>
                  <a:avLst/>
                  <a:gdLst>
                    <a:gd name="T0" fmla="*/ 131072 w 1"/>
                    <a:gd name="T1" fmla="*/ 0 h 24"/>
                    <a:gd name="T2" fmla="*/ 131072 w 1"/>
                    <a:gd name="T3" fmla="*/ 2198738 h 24"/>
                    <a:gd name="T4" fmla="*/ 131072 w 1"/>
                    <a:gd name="T5" fmla="*/ 2198738 h 24"/>
                    <a:gd name="T6" fmla="*/ 131072 w 1"/>
                    <a:gd name="T7" fmla="*/ 0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"/>
                    <a:gd name="T13" fmla="*/ 0 h 24"/>
                    <a:gd name="T14" fmla="*/ 1 w 1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" h="24">
                      <a:moveTo>
                        <a:pt x="1" y="0"/>
                      </a:moveTo>
                      <a:cubicBezTo>
                        <a:pt x="0" y="9"/>
                        <a:pt x="0" y="19"/>
                        <a:pt x="1" y="24"/>
                      </a:cubicBezTo>
                      <a:cubicBezTo>
                        <a:pt x="0" y="23"/>
                        <a:pt x="0" y="2"/>
                        <a:pt x="1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8" name="Freeform 60"/>
                <p:cNvSpPr>
                  <a:spLocks/>
                </p:cNvSpPr>
                <p:nvPr/>
              </p:nvSpPr>
              <p:spPr bwMode="auto">
                <a:xfrm>
                  <a:off x="3734" y="1816"/>
                  <a:ext cx="112" cy="88"/>
                </a:xfrm>
                <a:custGeom>
                  <a:avLst/>
                  <a:gdLst>
                    <a:gd name="T0" fmla="*/ 202624 w 57"/>
                    <a:gd name="T1" fmla="*/ 0 h 45"/>
                    <a:gd name="T2" fmla="*/ 5523934 w 57"/>
                    <a:gd name="T3" fmla="*/ 0 h 45"/>
                    <a:gd name="T4" fmla="*/ 5523934 w 57"/>
                    <a:gd name="T5" fmla="*/ 4019427 h 45"/>
                    <a:gd name="T6" fmla="*/ 202624 w 57"/>
                    <a:gd name="T7" fmla="*/ 4019427 h 45"/>
                    <a:gd name="T8" fmla="*/ 202624 w 57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7"/>
                    <a:gd name="T16" fmla="*/ 0 h 45"/>
                    <a:gd name="T17" fmla="*/ 57 w 57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7" h="45">
                      <a:moveTo>
                        <a:pt x="2" y="0"/>
                      </a:moveTo>
                      <a:lnTo>
                        <a:pt x="57" y="0"/>
                      </a:lnTo>
                      <a:lnTo>
                        <a:pt x="57" y="45"/>
                      </a:lnTo>
                      <a:lnTo>
                        <a:pt x="2" y="45"/>
                      </a:lnTo>
                      <a:cubicBezTo>
                        <a:pt x="0" y="31"/>
                        <a:pt x="0" y="16"/>
                        <a:pt x="2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9" name="Freeform 61"/>
                <p:cNvSpPr>
                  <a:spLocks noEditPoints="1"/>
                </p:cNvSpPr>
                <p:nvPr/>
              </p:nvSpPr>
              <p:spPr bwMode="auto">
                <a:xfrm>
                  <a:off x="3742" y="1824"/>
                  <a:ext cx="31" cy="37"/>
                </a:xfrm>
                <a:custGeom>
                  <a:avLst/>
                  <a:gdLst>
                    <a:gd name="T0" fmla="*/ 629932 w 16"/>
                    <a:gd name="T1" fmla="*/ 0 h 19"/>
                    <a:gd name="T2" fmla="*/ 629932 w 16"/>
                    <a:gd name="T3" fmla="*/ 764011 h 19"/>
                    <a:gd name="T4" fmla="*/ 1220493 w 16"/>
                    <a:gd name="T5" fmla="*/ 812317 h 19"/>
                    <a:gd name="T6" fmla="*/ 629932 w 16"/>
                    <a:gd name="T7" fmla="*/ 812317 h 19"/>
                    <a:gd name="T8" fmla="*/ 629932 w 16"/>
                    <a:gd name="T9" fmla="*/ 1581880 h 19"/>
                    <a:gd name="T10" fmla="*/ 548626 w 16"/>
                    <a:gd name="T11" fmla="*/ 812317 h 19"/>
                    <a:gd name="T12" fmla="*/ 0 w 16"/>
                    <a:gd name="T13" fmla="*/ 812317 h 19"/>
                    <a:gd name="T14" fmla="*/ 548626 w 16"/>
                    <a:gd name="T15" fmla="*/ 764011 h 19"/>
                    <a:gd name="T16" fmla="*/ 629932 w 16"/>
                    <a:gd name="T17" fmla="*/ 0 h 19"/>
                    <a:gd name="T18" fmla="*/ 629932 w 16"/>
                    <a:gd name="T19" fmla="*/ 417136 h 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6"/>
                    <a:gd name="T31" fmla="*/ 0 h 19"/>
                    <a:gd name="T32" fmla="*/ 16 w 16"/>
                    <a:gd name="T33" fmla="*/ 19 h 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6" h="19">
                      <a:moveTo>
                        <a:pt x="8" y="0"/>
                      </a:moveTo>
                      <a:lnTo>
                        <a:pt x="8" y="9"/>
                      </a:lnTo>
                      <a:lnTo>
                        <a:pt x="16" y="10"/>
                      </a:lnTo>
                      <a:lnTo>
                        <a:pt x="8" y="10"/>
                      </a:lnTo>
                      <a:lnTo>
                        <a:pt x="8" y="19"/>
                      </a:lnTo>
                      <a:lnTo>
                        <a:pt x="7" y="10"/>
                      </a:lnTo>
                      <a:lnTo>
                        <a:pt x="0" y="10"/>
                      </a:lnTo>
                      <a:lnTo>
                        <a:pt x="7" y="9"/>
                      </a:lnTo>
                      <a:lnTo>
                        <a:pt x="8" y="0"/>
                      </a:lnTo>
                      <a:close/>
                      <a:moveTo>
                        <a:pt x="8" y="5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0" name="Freeform 62"/>
                <p:cNvSpPr>
                  <a:spLocks noEditPoints="1"/>
                </p:cNvSpPr>
                <p:nvPr/>
              </p:nvSpPr>
              <p:spPr bwMode="auto">
                <a:xfrm>
                  <a:off x="3752" y="1820"/>
                  <a:ext cx="27" cy="31"/>
                </a:xfrm>
                <a:custGeom>
                  <a:avLst/>
                  <a:gdLst>
                    <a:gd name="T0" fmla="*/ 510452 w 14"/>
                    <a:gd name="T1" fmla="*/ 0 h 16"/>
                    <a:gd name="T2" fmla="*/ 510452 w 14"/>
                    <a:gd name="T3" fmla="*/ 629932 h 16"/>
                    <a:gd name="T4" fmla="*/ 984443 w 14"/>
                    <a:gd name="T5" fmla="*/ 629932 h 16"/>
                    <a:gd name="T6" fmla="*/ 510452 w 14"/>
                    <a:gd name="T7" fmla="*/ 671811 h 16"/>
                    <a:gd name="T8" fmla="*/ 510452 w 14"/>
                    <a:gd name="T9" fmla="*/ 1220493 h 16"/>
                    <a:gd name="T10" fmla="*/ 433651 w 14"/>
                    <a:gd name="T11" fmla="*/ 671811 h 16"/>
                    <a:gd name="T12" fmla="*/ 0 w 14"/>
                    <a:gd name="T13" fmla="*/ 629932 h 16"/>
                    <a:gd name="T14" fmla="*/ 433651 w 14"/>
                    <a:gd name="T15" fmla="*/ 629932 h 16"/>
                    <a:gd name="T16" fmla="*/ 510452 w 14"/>
                    <a:gd name="T17" fmla="*/ 0 h 16"/>
                    <a:gd name="T18" fmla="*/ 433651 w 14"/>
                    <a:gd name="T19" fmla="*/ 325126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"/>
                    <a:gd name="T31" fmla="*/ 0 h 16"/>
                    <a:gd name="T32" fmla="*/ 14 w 14"/>
                    <a:gd name="T33" fmla="*/ 16 h 1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" h="16">
                      <a:moveTo>
                        <a:pt x="7" y="0"/>
                      </a:moveTo>
                      <a:lnTo>
                        <a:pt x="7" y="8"/>
                      </a:lnTo>
                      <a:lnTo>
                        <a:pt x="14" y="8"/>
                      </a:lnTo>
                      <a:lnTo>
                        <a:pt x="7" y="9"/>
                      </a:lnTo>
                      <a:lnTo>
                        <a:pt x="7" y="16"/>
                      </a:lnTo>
                      <a:lnTo>
                        <a:pt x="6" y="9"/>
                      </a:lnTo>
                      <a:lnTo>
                        <a:pt x="0" y="8"/>
                      </a:lnTo>
                      <a:lnTo>
                        <a:pt x="6" y="8"/>
                      </a:lnTo>
                      <a:lnTo>
                        <a:pt x="7" y="0"/>
                      </a:lnTo>
                      <a:close/>
                      <a:moveTo>
                        <a:pt x="6" y="4"/>
                      </a:moveTo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1" name="Freeform 63"/>
                <p:cNvSpPr>
                  <a:spLocks/>
                </p:cNvSpPr>
                <p:nvPr/>
              </p:nvSpPr>
              <p:spPr bwMode="auto">
                <a:xfrm>
                  <a:off x="3838" y="1816"/>
                  <a:ext cx="10" cy="88"/>
                </a:xfrm>
                <a:custGeom>
                  <a:avLst/>
                  <a:gdLst>
                    <a:gd name="T0" fmla="*/ 393216 w 5"/>
                    <a:gd name="T1" fmla="*/ 0 h 45"/>
                    <a:gd name="T2" fmla="*/ 393216 w 5"/>
                    <a:gd name="T3" fmla="*/ 4019427 h 45"/>
                    <a:gd name="T4" fmla="*/ 655360 w 5"/>
                    <a:gd name="T5" fmla="*/ 4019427 h 45"/>
                    <a:gd name="T6" fmla="*/ 655360 w 5"/>
                    <a:gd name="T7" fmla="*/ 0 h 45"/>
                    <a:gd name="T8" fmla="*/ 393216 w 5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"/>
                    <a:gd name="T16" fmla="*/ 0 h 45"/>
                    <a:gd name="T17" fmla="*/ 5 w 5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5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2" name="Freeform 64"/>
                <p:cNvSpPr>
                  <a:spLocks/>
                </p:cNvSpPr>
                <p:nvPr/>
              </p:nvSpPr>
              <p:spPr bwMode="auto">
                <a:xfrm>
                  <a:off x="3844" y="1816"/>
                  <a:ext cx="6" cy="88"/>
                </a:xfrm>
                <a:custGeom>
                  <a:avLst/>
                  <a:gdLst>
                    <a:gd name="T0" fmla="*/ 262144 w 3"/>
                    <a:gd name="T1" fmla="*/ 97518 h 45"/>
                    <a:gd name="T2" fmla="*/ 393216 w 3"/>
                    <a:gd name="T3" fmla="*/ 465585 h 45"/>
                    <a:gd name="T4" fmla="*/ 262144 w 3"/>
                    <a:gd name="T5" fmla="*/ 634977 h 45"/>
                    <a:gd name="T6" fmla="*/ 262144 w 3"/>
                    <a:gd name="T7" fmla="*/ 3647000 h 45"/>
                    <a:gd name="T8" fmla="*/ 393216 w 3"/>
                    <a:gd name="T9" fmla="*/ 3647000 h 45"/>
                    <a:gd name="T10" fmla="*/ 262144 w 3"/>
                    <a:gd name="T11" fmla="*/ 4019427 h 45"/>
                    <a:gd name="T12" fmla="*/ 0 w 3"/>
                    <a:gd name="T13" fmla="*/ 2055387 h 45"/>
                    <a:gd name="T14" fmla="*/ 262144 w 3"/>
                    <a:gd name="T15" fmla="*/ 97518 h 4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5"/>
                    <a:gd name="T26" fmla="*/ 3 w 3"/>
                    <a:gd name="T27" fmla="*/ 45 h 4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5">
                      <a:moveTo>
                        <a:pt x="2" y="1"/>
                      </a:moveTo>
                      <a:cubicBezTo>
                        <a:pt x="3" y="0"/>
                        <a:pt x="3" y="2"/>
                        <a:pt x="3" y="5"/>
                      </a:cubicBezTo>
                      <a:lnTo>
                        <a:pt x="2" y="7"/>
                      </a:lnTo>
                      <a:cubicBezTo>
                        <a:pt x="1" y="19"/>
                        <a:pt x="1" y="29"/>
                        <a:pt x="2" y="41"/>
                      </a:cubicBezTo>
                      <a:lnTo>
                        <a:pt x="3" y="41"/>
                      </a:lnTo>
                      <a:cubicBezTo>
                        <a:pt x="3" y="44"/>
                        <a:pt x="2" y="44"/>
                        <a:pt x="2" y="45"/>
                      </a:cubicBezTo>
                      <a:cubicBezTo>
                        <a:pt x="1" y="45"/>
                        <a:pt x="0" y="36"/>
                        <a:pt x="0" y="23"/>
                      </a:cubicBezTo>
                      <a:cubicBezTo>
                        <a:pt x="0" y="11"/>
                        <a:pt x="1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3" name="Freeform 65"/>
                <p:cNvSpPr>
                  <a:spLocks noEditPoints="1"/>
                </p:cNvSpPr>
                <p:nvPr/>
              </p:nvSpPr>
              <p:spPr bwMode="auto">
                <a:xfrm>
                  <a:off x="3844" y="1818"/>
                  <a:ext cx="6" cy="86"/>
                </a:xfrm>
                <a:custGeom>
                  <a:avLst/>
                  <a:gdLst>
                    <a:gd name="T0" fmla="*/ 393216 w 3"/>
                    <a:gd name="T1" fmla="*/ 3530826 h 44"/>
                    <a:gd name="T2" fmla="*/ 393216 w 3"/>
                    <a:gd name="T3" fmla="*/ 3530826 h 44"/>
                    <a:gd name="T4" fmla="*/ 393216 w 3"/>
                    <a:gd name="T5" fmla="*/ 3530826 h 44"/>
                    <a:gd name="T6" fmla="*/ 262144 w 3"/>
                    <a:gd name="T7" fmla="*/ 3895030 h 44"/>
                    <a:gd name="T8" fmla="*/ 0 w 3"/>
                    <a:gd name="T9" fmla="*/ 1949550 h 44"/>
                    <a:gd name="T10" fmla="*/ 262144 w 3"/>
                    <a:gd name="T11" fmla="*/ 0 h 44"/>
                    <a:gd name="T12" fmla="*/ 393216 w 3"/>
                    <a:gd name="T13" fmla="*/ 462819 h 44"/>
                    <a:gd name="T14" fmla="*/ 262144 w 3"/>
                    <a:gd name="T15" fmla="*/ 0 h 4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"/>
                    <a:gd name="T25" fmla="*/ 0 h 44"/>
                    <a:gd name="T26" fmla="*/ 3 w 3"/>
                    <a:gd name="T27" fmla="*/ 44 h 4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" h="44">
                      <a:moveTo>
                        <a:pt x="3" y="40"/>
                      </a:moveTo>
                      <a:cubicBezTo>
                        <a:pt x="3" y="40"/>
                        <a:pt x="3" y="40"/>
                        <a:pt x="3" y="40"/>
                      </a:cubicBezTo>
                      <a:moveTo>
                        <a:pt x="3" y="40"/>
                      </a:moveTo>
                      <a:cubicBezTo>
                        <a:pt x="3" y="42"/>
                        <a:pt x="2" y="44"/>
                        <a:pt x="2" y="44"/>
                      </a:cubicBezTo>
                      <a:cubicBezTo>
                        <a:pt x="1" y="44"/>
                        <a:pt x="0" y="34"/>
                        <a:pt x="0" y="22"/>
                      </a:cubicBezTo>
                      <a:cubicBezTo>
                        <a:pt x="0" y="9"/>
                        <a:pt x="1" y="0"/>
                        <a:pt x="2" y="0"/>
                      </a:cubicBezTo>
                      <a:cubicBezTo>
                        <a:pt x="2" y="0"/>
                        <a:pt x="3" y="1"/>
                        <a:pt x="3" y="5"/>
                      </a:cubicBezTo>
                      <a:cubicBezTo>
                        <a:pt x="3" y="1"/>
                        <a:pt x="2" y="0"/>
                        <a:pt x="2" y="0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4" name="Freeform 66"/>
                <p:cNvSpPr>
                  <a:spLocks/>
                </p:cNvSpPr>
                <p:nvPr/>
              </p:nvSpPr>
              <p:spPr bwMode="auto">
                <a:xfrm>
                  <a:off x="3846" y="1826"/>
                  <a:ext cx="4" cy="71"/>
                </a:xfrm>
                <a:custGeom>
                  <a:avLst/>
                  <a:gdLst>
                    <a:gd name="T0" fmla="*/ 262144 w 2"/>
                    <a:gd name="T1" fmla="*/ 3715268 h 36"/>
                    <a:gd name="T2" fmla="*/ 262144 w 2"/>
                    <a:gd name="T3" fmla="*/ 3715268 h 36"/>
                    <a:gd name="T4" fmla="*/ 0 w 2"/>
                    <a:gd name="T5" fmla="*/ 1883798 h 36"/>
                    <a:gd name="T6" fmla="*/ 262144 w 2"/>
                    <a:gd name="T7" fmla="*/ 0 h 36"/>
                    <a:gd name="T8" fmla="*/ 262144 w 2"/>
                    <a:gd name="T9" fmla="*/ 110642 h 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36"/>
                    <a:gd name="T17" fmla="*/ 2 w 2"/>
                    <a:gd name="T18" fmla="*/ 36 h 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36">
                      <a:moveTo>
                        <a:pt x="2" y="36"/>
                      </a:move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0" y="28"/>
                        <a:pt x="0" y="18"/>
                      </a:cubicBezTo>
                      <a:cubicBezTo>
                        <a:pt x="0" y="8"/>
                        <a:pt x="1" y="0"/>
                        <a:pt x="2" y="0"/>
                      </a:cubicBezTo>
                      <a:cubicBezTo>
                        <a:pt x="2" y="0"/>
                        <a:pt x="2" y="1"/>
                        <a:pt x="2" y="1"/>
                      </a:cubicBezTo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5" name="Freeform 67"/>
                <p:cNvSpPr>
                  <a:spLocks/>
                </p:cNvSpPr>
                <p:nvPr/>
              </p:nvSpPr>
              <p:spPr bwMode="auto">
                <a:xfrm>
                  <a:off x="3730" y="1816"/>
                  <a:ext cx="12" cy="88"/>
                </a:xfrm>
                <a:custGeom>
                  <a:avLst/>
                  <a:gdLst>
                    <a:gd name="T0" fmla="*/ 393216 w 6"/>
                    <a:gd name="T1" fmla="*/ 0 h 45"/>
                    <a:gd name="T2" fmla="*/ 524288 w 6"/>
                    <a:gd name="T3" fmla="*/ 4019427 h 45"/>
                    <a:gd name="T4" fmla="*/ 786432 w 6"/>
                    <a:gd name="T5" fmla="*/ 4019427 h 45"/>
                    <a:gd name="T6" fmla="*/ 655360 w 6"/>
                    <a:gd name="T7" fmla="*/ 0 h 45"/>
                    <a:gd name="T8" fmla="*/ 393216 w 6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6"/>
                    <a:gd name="T16" fmla="*/ 0 h 45"/>
                    <a:gd name="T17" fmla="*/ 6 w 6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6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4" y="45"/>
                      </a:cubicBezTo>
                      <a:lnTo>
                        <a:pt x="6" y="45"/>
                      </a:lnTo>
                      <a:cubicBezTo>
                        <a:pt x="2" y="43"/>
                        <a:pt x="2" y="3"/>
                        <a:pt x="5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" name="Freeform 68"/>
                <p:cNvSpPr>
                  <a:spLocks/>
                </p:cNvSpPr>
                <p:nvPr/>
              </p:nvSpPr>
              <p:spPr bwMode="auto">
                <a:xfrm>
                  <a:off x="3734" y="1816"/>
                  <a:ext cx="8" cy="88"/>
                </a:xfrm>
                <a:custGeom>
                  <a:avLst/>
                  <a:gdLst>
                    <a:gd name="T0" fmla="*/ 393216 w 4"/>
                    <a:gd name="T1" fmla="*/ 0 h 45"/>
                    <a:gd name="T2" fmla="*/ 393216 w 4"/>
                    <a:gd name="T3" fmla="*/ 4019427 h 45"/>
                    <a:gd name="T4" fmla="*/ 524288 w 4"/>
                    <a:gd name="T5" fmla="*/ 4019427 h 45"/>
                    <a:gd name="T6" fmla="*/ 524288 w 4"/>
                    <a:gd name="T7" fmla="*/ 0 h 45"/>
                    <a:gd name="T8" fmla="*/ 393216 w 4"/>
                    <a:gd name="T9" fmla="*/ 0 h 4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5"/>
                    <a:gd name="T17" fmla="*/ 4 w 4"/>
                    <a:gd name="T18" fmla="*/ 45 h 4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5">
                      <a:moveTo>
                        <a:pt x="3" y="0"/>
                      </a:moveTo>
                      <a:cubicBezTo>
                        <a:pt x="0" y="17"/>
                        <a:pt x="1" y="35"/>
                        <a:pt x="3" y="45"/>
                      </a:cubicBezTo>
                      <a:lnTo>
                        <a:pt x="4" y="45"/>
                      </a:lnTo>
                      <a:cubicBezTo>
                        <a:pt x="0" y="43"/>
                        <a:pt x="1" y="4"/>
                        <a:pt x="4" y="0"/>
                      </a:cubicBez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9999"/>
                </a:solidFill>
                <a:ln w="9525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" name="Freeform 69"/>
                <p:cNvSpPr>
                  <a:spLocks/>
                </p:cNvSpPr>
                <p:nvPr/>
              </p:nvSpPr>
              <p:spPr bwMode="auto">
                <a:xfrm>
                  <a:off x="3781" y="1789"/>
                  <a:ext cx="26" cy="29"/>
                </a:xfrm>
                <a:custGeom>
                  <a:avLst/>
                  <a:gdLst>
                    <a:gd name="T0" fmla="*/ 0 w 13"/>
                    <a:gd name="T1" fmla="*/ 0 h 15"/>
                    <a:gd name="T2" fmla="*/ 917504 w 13"/>
                    <a:gd name="T3" fmla="*/ 0 h 15"/>
                    <a:gd name="T4" fmla="*/ 1703936 w 13"/>
                    <a:gd name="T5" fmla="*/ 0 h 15"/>
                    <a:gd name="T6" fmla="*/ 1703936 w 13"/>
                    <a:gd name="T7" fmla="*/ 531651 h 15"/>
                    <a:gd name="T8" fmla="*/ 1703936 w 13"/>
                    <a:gd name="T9" fmla="*/ 1101486 h 15"/>
                    <a:gd name="T10" fmla="*/ 917504 w 13"/>
                    <a:gd name="T11" fmla="*/ 1101486 h 15"/>
                    <a:gd name="T12" fmla="*/ 0 w 13"/>
                    <a:gd name="T13" fmla="*/ 1101486 h 15"/>
                    <a:gd name="T14" fmla="*/ 0 w 13"/>
                    <a:gd name="T15" fmla="*/ 531651 h 15"/>
                    <a:gd name="T16" fmla="*/ 0 w 13"/>
                    <a:gd name="T17" fmla="*/ 0 h 1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3"/>
                    <a:gd name="T28" fmla="*/ 0 h 15"/>
                    <a:gd name="T29" fmla="*/ 13 w 13"/>
                    <a:gd name="T30" fmla="*/ 15 h 1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3" h="15">
                      <a:moveTo>
                        <a:pt x="0" y="0"/>
                      </a:moveTo>
                      <a:cubicBezTo>
                        <a:pt x="2" y="0"/>
                        <a:pt x="5" y="0"/>
                        <a:pt x="7" y="0"/>
                      </a:cubicBezTo>
                      <a:cubicBezTo>
                        <a:pt x="9" y="0"/>
                        <a:pt x="11" y="0"/>
                        <a:pt x="13" y="0"/>
                      </a:cubicBezTo>
                      <a:cubicBezTo>
                        <a:pt x="13" y="3"/>
                        <a:pt x="13" y="5"/>
                        <a:pt x="13" y="7"/>
                      </a:cubicBezTo>
                      <a:cubicBezTo>
                        <a:pt x="13" y="10"/>
                        <a:pt x="13" y="12"/>
                        <a:pt x="13" y="15"/>
                      </a:cubicBezTo>
                      <a:cubicBezTo>
                        <a:pt x="11" y="15"/>
                        <a:pt x="9" y="15"/>
                        <a:pt x="7" y="15"/>
                      </a:cubicBezTo>
                      <a:cubicBezTo>
                        <a:pt x="5" y="15"/>
                        <a:pt x="2" y="15"/>
                        <a:pt x="0" y="15"/>
                      </a:cubicBezTo>
                      <a:cubicBezTo>
                        <a:pt x="0" y="12"/>
                        <a:pt x="0" y="10"/>
                        <a:pt x="0" y="7"/>
                      </a:cubicBezTo>
                      <a:cubicBezTo>
                        <a:pt x="0" y="5"/>
                        <a:pt x="0" y="3"/>
                        <a:pt x="0" y="0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 w="0">
                  <a:solidFill>
                    <a:srgbClr val="FF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164" name="AutoShape 70"/>
              <p:cNvSpPr>
                <a:spLocks noChangeArrowheads="1"/>
              </p:cNvSpPr>
              <p:nvPr/>
            </p:nvSpPr>
            <p:spPr bwMode="auto">
              <a:xfrm>
                <a:off x="690" y="1008"/>
                <a:ext cx="3024" cy="1488"/>
              </a:xfrm>
              <a:prstGeom prst="roundRect">
                <a:avLst>
                  <a:gd name="adj" fmla="val 5981"/>
                </a:avLst>
              </a:prstGeom>
              <a:solidFill>
                <a:srgbClr val="FF9999">
                  <a:alpha val="38039"/>
                </a:srgbClr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altLang="en-US" sz="2000">
                  <a:solidFill>
                    <a:schemeClr val="bg1"/>
                  </a:solidFill>
                  <a:latin typeface=".VnTime" pitchFamily="34" charset="0"/>
                </a:endParaRPr>
              </a:p>
            </p:txBody>
          </p:sp>
        </p:grpSp>
        <p:graphicFrame>
          <p:nvGraphicFramePr>
            <p:cNvPr id="5162" name="Object 2"/>
            <p:cNvGraphicFramePr>
              <a:graphicFrameLocks noChangeAspect="1"/>
            </p:cNvGraphicFramePr>
            <p:nvPr/>
          </p:nvGraphicFramePr>
          <p:xfrm>
            <a:off x="1734" y="-370"/>
            <a:ext cx="116" cy="10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27" name="CorelDRAW" r:id="rId5" imgW="655320" imgH="5279136" progId="CorelDRAW.Graphic.11">
                    <p:embed/>
                  </p:oleObj>
                </mc:Choice>
                <mc:Fallback>
                  <p:oleObj name="CorelDRAW" r:id="rId5" imgW="655320" imgH="5279136" progId="CorelDRAW.Graphic.11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4" y="-370"/>
                          <a:ext cx="116" cy="1064"/>
                        </a:xfrm>
                        <a:prstGeom prst="rect">
                          <a:avLst/>
                        </a:prstGeom>
                        <a:solidFill>
                          <a:srgbClr val="FF9999"/>
                        </a:solidFill>
                        <a:ln w="9525">
                          <a:solidFill>
                            <a:srgbClr val="FF66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3643313" y="15875"/>
            <a:ext cx="2193925" cy="944563"/>
            <a:chOff x="2012" y="634"/>
            <a:chExt cx="1048" cy="272"/>
          </a:xfrm>
        </p:grpSpPr>
        <p:grpSp>
          <p:nvGrpSpPr>
            <p:cNvPr id="5128" name="Group 74"/>
            <p:cNvGrpSpPr>
              <a:grpSpLocks/>
            </p:cNvGrpSpPr>
            <p:nvPr/>
          </p:nvGrpSpPr>
          <p:grpSpPr bwMode="auto">
            <a:xfrm>
              <a:off x="2012" y="634"/>
              <a:ext cx="1048" cy="272"/>
              <a:chOff x="2653" y="1519"/>
              <a:chExt cx="1048" cy="272"/>
            </a:xfrm>
          </p:grpSpPr>
          <p:sp>
            <p:nvSpPr>
              <p:cNvPr id="5130" name="Freeform 75"/>
              <p:cNvSpPr>
                <a:spLocks noEditPoints="1"/>
              </p:cNvSpPr>
              <p:nvPr/>
            </p:nvSpPr>
            <p:spPr bwMode="auto">
              <a:xfrm>
                <a:off x="2653" y="1519"/>
                <a:ext cx="1048" cy="201"/>
              </a:xfrm>
              <a:custGeom>
                <a:avLst/>
                <a:gdLst>
                  <a:gd name="T0" fmla="*/ 1924300 w 535"/>
                  <a:gd name="T1" fmla="*/ 0 h 103"/>
                  <a:gd name="T2" fmla="*/ 47343083 w 535"/>
                  <a:gd name="T3" fmla="*/ 0 h 103"/>
                  <a:gd name="T4" fmla="*/ 49267996 w 535"/>
                  <a:gd name="T5" fmla="*/ 792010 h 103"/>
                  <a:gd name="T6" fmla="*/ 49267996 w 535"/>
                  <a:gd name="T7" fmla="*/ 8094881 h 103"/>
                  <a:gd name="T8" fmla="*/ 47343083 w 535"/>
                  <a:gd name="T9" fmla="*/ 8888491 h 103"/>
                  <a:gd name="T10" fmla="*/ 1924300 w 535"/>
                  <a:gd name="T11" fmla="*/ 8888491 h 103"/>
                  <a:gd name="T12" fmla="*/ 0 w 535"/>
                  <a:gd name="T13" fmla="*/ 8094881 h 103"/>
                  <a:gd name="T14" fmla="*/ 0 w 535"/>
                  <a:gd name="T15" fmla="*/ 792010 h 103"/>
                  <a:gd name="T16" fmla="*/ 1924300 w 535"/>
                  <a:gd name="T17" fmla="*/ 0 h 103"/>
                  <a:gd name="T18" fmla="*/ 2206193 w 535"/>
                  <a:gd name="T19" fmla="*/ 356332 h 103"/>
                  <a:gd name="T20" fmla="*/ 47049966 w 535"/>
                  <a:gd name="T21" fmla="*/ 356332 h 103"/>
                  <a:gd name="T22" fmla="*/ 48224572 w 535"/>
                  <a:gd name="T23" fmla="*/ 882043 h 103"/>
                  <a:gd name="T24" fmla="*/ 48224572 w 535"/>
                  <a:gd name="T25" fmla="*/ 8094881 h 103"/>
                  <a:gd name="T26" fmla="*/ 47049966 w 535"/>
                  <a:gd name="T27" fmla="*/ 8546524 h 103"/>
                  <a:gd name="T28" fmla="*/ 2206193 w 535"/>
                  <a:gd name="T29" fmla="*/ 8546524 h 103"/>
                  <a:gd name="T30" fmla="*/ 1031498 w 535"/>
                  <a:gd name="T31" fmla="*/ 8094881 h 103"/>
                  <a:gd name="T32" fmla="*/ 1031498 w 535"/>
                  <a:gd name="T33" fmla="*/ 882043 h 103"/>
                  <a:gd name="T34" fmla="*/ 2206193 w 535"/>
                  <a:gd name="T35" fmla="*/ 356332 h 10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35"/>
                  <a:gd name="T55" fmla="*/ 0 h 103"/>
                  <a:gd name="T56" fmla="*/ 535 w 535"/>
                  <a:gd name="T57" fmla="*/ 103 h 10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35" h="103">
                    <a:moveTo>
                      <a:pt x="21" y="0"/>
                    </a:moveTo>
                    <a:lnTo>
                      <a:pt x="514" y="0"/>
                    </a:lnTo>
                    <a:cubicBezTo>
                      <a:pt x="526" y="0"/>
                      <a:pt x="535" y="4"/>
                      <a:pt x="535" y="9"/>
                    </a:cubicBezTo>
                    <a:lnTo>
                      <a:pt x="535" y="94"/>
                    </a:lnTo>
                    <a:cubicBezTo>
                      <a:pt x="535" y="99"/>
                      <a:pt x="526" y="103"/>
                      <a:pt x="514" y="103"/>
                    </a:cubicBezTo>
                    <a:lnTo>
                      <a:pt x="21" y="103"/>
                    </a:lnTo>
                    <a:cubicBezTo>
                      <a:pt x="9" y="103"/>
                      <a:pt x="0" y="99"/>
                      <a:pt x="0" y="94"/>
                    </a:cubicBezTo>
                    <a:lnTo>
                      <a:pt x="0" y="9"/>
                    </a:lnTo>
                    <a:cubicBezTo>
                      <a:pt x="0" y="4"/>
                      <a:pt x="9" y="0"/>
                      <a:pt x="21" y="0"/>
                    </a:cubicBezTo>
                    <a:close/>
                    <a:moveTo>
                      <a:pt x="24" y="4"/>
                    </a:moveTo>
                    <a:lnTo>
                      <a:pt x="511" y="4"/>
                    </a:lnTo>
                    <a:cubicBezTo>
                      <a:pt x="518" y="4"/>
                      <a:pt x="524" y="7"/>
                      <a:pt x="524" y="10"/>
                    </a:cubicBezTo>
                    <a:lnTo>
                      <a:pt x="524" y="94"/>
                    </a:lnTo>
                    <a:cubicBezTo>
                      <a:pt x="524" y="97"/>
                      <a:pt x="518" y="99"/>
                      <a:pt x="511" y="99"/>
                    </a:cubicBezTo>
                    <a:lnTo>
                      <a:pt x="24" y="99"/>
                    </a:lnTo>
                    <a:cubicBezTo>
                      <a:pt x="17" y="99"/>
                      <a:pt x="11" y="97"/>
                      <a:pt x="11" y="94"/>
                    </a:cubicBezTo>
                    <a:lnTo>
                      <a:pt x="11" y="10"/>
                    </a:lnTo>
                    <a:cubicBezTo>
                      <a:pt x="11" y="7"/>
                      <a:pt x="17" y="4"/>
                      <a:pt x="24" y="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1" name="Freeform 76"/>
              <p:cNvSpPr>
                <a:spLocks noEditPoints="1"/>
              </p:cNvSpPr>
              <p:nvPr/>
            </p:nvSpPr>
            <p:spPr bwMode="auto">
              <a:xfrm>
                <a:off x="2675" y="1526"/>
                <a:ext cx="1004" cy="186"/>
              </a:xfrm>
              <a:custGeom>
                <a:avLst/>
                <a:gdLst>
                  <a:gd name="T0" fmla="*/ 1161949 w 513"/>
                  <a:gd name="T1" fmla="*/ 0 h 95"/>
                  <a:gd name="T2" fmla="*/ 45356303 w 513"/>
                  <a:gd name="T3" fmla="*/ 0 h 95"/>
                  <a:gd name="T4" fmla="*/ 46518473 w 513"/>
                  <a:gd name="T5" fmla="*/ 546245 h 95"/>
                  <a:gd name="T6" fmla="*/ 46518473 w 513"/>
                  <a:gd name="T7" fmla="*/ 8211894 h 95"/>
                  <a:gd name="T8" fmla="*/ 45356303 w 513"/>
                  <a:gd name="T9" fmla="*/ 8672219 h 95"/>
                  <a:gd name="T10" fmla="*/ 1161949 w 513"/>
                  <a:gd name="T11" fmla="*/ 8672219 h 95"/>
                  <a:gd name="T12" fmla="*/ 0 w 513"/>
                  <a:gd name="T13" fmla="*/ 8211894 h 95"/>
                  <a:gd name="T14" fmla="*/ 0 w 513"/>
                  <a:gd name="T15" fmla="*/ 546245 h 95"/>
                  <a:gd name="T16" fmla="*/ 1161949 w 513"/>
                  <a:gd name="T17" fmla="*/ 0 h 95"/>
                  <a:gd name="T18" fmla="*/ 1161949 w 513"/>
                  <a:gd name="T19" fmla="*/ 0 h 95"/>
                  <a:gd name="T20" fmla="*/ 45356303 w 513"/>
                  <a:gd name="T21" fmla="*/ 0 h 95"/>
                  <a:gd name="T22" fmla="*/ 46518473 w 513"/>
                  <a:gd name="T23" fmla="*/ 546245 h 95"/>
                  <a:gd name="T24" fmla="*/ 46518473 w 513"/>
                  <a:gd name="T25" fmla="*/ 8211894 h 95"/>
                  <a:gd name="T26" fmla="*/ 45356303 w 513"/>
                  <a:gd name="T27" fmla="*/ 8672219 h 95"/>
                  <a:gd name="T28" fmla="*/ 1161949 w 513"/>
                  <a:gd name="T29" fmla="*/ 8672219 h 95"/>
                  <a:gd name="T30" fmla="*/ 0 w 513"/>
                  <a:gd name="T31" fmla="*/ 8211894 h 95"/>
                  <a:gd name="T32" fmla="*/ 0 w 513"/>
                  <a:gd name="T33" fmla="*/ 546245 h 95"/>
                  <a:gd name="T34" fmla="*/ 1161949 w 513"/>
                  <a:gd name="T35" fmla="*/ 0 h 9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13"/>
                  <a:gd name="T55" fmla="*/ 0 h 95"/>
                  <a:gd name="T56" fmla="*/ 513 w 513"/>
                  <a:gd name="T57" fmla="*/ 95 h 9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13" h="95"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  <a:moveTo>
                      <a:pt x="13" y="0"/>
                    </a:moveTo>
                    <a:lnTo>
                      <a:pt x="500" y="0"/>
                    </a:lnTo>
                    <a:cubicBezTo>
                      <a:pt x="507" y="0"/>
                      <a:pt x="513" y="3"/>
                      <a:pt x="513" y="6"/>
                    </a:cubicBezTo>
                    <a:lnTo>
                      <a:pt x="513" y="90"/>
                    </a:lnTo>
                    <a:cubicBezTo>
                      <a:pt x="513" y="93"/>
                      <a:pt x="507" y="95"/>
                      <a:pt x="500" y="95"/>
                    </a:cubicBezTo>
                    <a:lnTo>
                      <a:pt x="13" y="95"/>
                    </a:lnTo>
                    <a:cubicBezTo>
                      <a:pt x="6" y="95"/>
                      <a:pt x="0" y="93"/>
                      <a:pt x="0" y="90"/>
                    </a:cubicBezTo>
                    <a:lnTo>
                      <a:pt x="0" y="6"/>
                    </a:lnTo>
                    <a:cubicBezTo>
                      <a:pt x="0" y="3"/>
                      <a:pt x="6" y="0"/>
                      <a:pt x="13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2" name="Freeform 77"/>
              <p:cNvSpPr>
                <a:spLocks noEditPoints="1"/>
              </p:cNvSpPr>
              <p:nvPr/>
            </p:nvSpPr>
            <p:spPr bwMode="auto">
              <a:xfrm>
                <a:off x="2659" y="1522"/>
                <a:ext cx="1036" cy="196"/>
              </a:xfrm>
              <a:custGeom>
                <a:avLst/>
                <a:gdLst>
                  <a:gd name="T0" fmla="*/ 1723097 w 529"/>
                  <a:gd name="T1" fmla="*/ 0 h 100"/>
                  <a:gd name="T2" fmla="*/ 46851719 w 529"/>
                  <a:gd name="T3" fmla="*/ 0 h 100"/>
                  <a:gd name="T4" fmla="*/ 48516871 w 529"/>
                  <a:gd name="T5" fmla="*/ 756403 h 100"/>
                  <a:gd name="T6" fmla="*/ 48516871 w 529"/>
                  <a:gd name="T7" fmla="*/ 8544344 h 100"/>
                  <a:gd name="T8" fmla="*/ 46851719 w 529"/>
                  <a:gd name="T9" fmla="*/ 9297856 h 100"/>
                  <a:gd name="T10" fmla="*/ 1723097 w 529"/>
                  <a:gd name="T11" fmla="*/ 9297856 h 100"/>
                  <a:gd name="T12" fmla="*/ 0 w 529"/>
                  <a:gd name="T13" fmla="*/ 8544344 h 100"/>
                  <a:gd name="T14" fmla="*/ 0 w 529"/>
                  <a:gd name="T15" fmla="*/ 756403 h 100"/>
                  <a:gd name="T16" fmla="*/ 1723097 w 529"/>
                  <a:gd name="T17" fmla="*/ 0 h 100"/>
                  <a:gd name="T18" fmla="*/ 1912830 w 529"/>
                  <a:gd name="T19" fmla="*/ 196898 h 100"/>
                  <a:gd name="T20" fmla="*/ 46597057 w 529"/>
                  <a:gd name="T21" fmla="*/ 196898 h 100"/>
                  <a:gd name="T22" fmla="*/ 47768812 w 529"/>
                  <a:gd name="T23" fmla="*/ 756403 h 100"/>
                  <a:gd name="T24" fmla="*/ 47768812 w 529"/>
                  <a:gd name="T25" fmla="*/ 8544344 h 100"/>
                  <a:gd name="T26" fmla="*/ 46597057 w 529"/>
                  <a:gd name="T27" fmla="*/ 9002821 h 100"/>
                  <a:gd name="T28" fmla="*/ 1912830 w 529"/>
                  <a:gd name="T29" fmla="*/ 9002821 h 100"/>
                  <a:gd name="T30" fmla="*/ 741187 w 529"/>
                  <a:gd name="T31" fmla="*/ 8544344 h 100"/>
                  <a:gd name="T32" fmla="*/ 741187 w 529"/>
                  <a:gd name="T33" fmla="*/ 756403 h 100"/>
                  <a:gd name="T34" fmla="*/ 1912830 w 529"/>
                  <a:gd name="T35" fmla="*/ 196898 h 1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29"/>
                  <a:gd name="T55" fmla="*/ 0 h 100"/>
                  <a:gd name="T56" fmla="*/ 529 w 529"/>
                  <a:gd name="T57" fmla="*/ 100 h 10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29" h="100">
                    <a:moveTo>
                      <a:pt x="19" y="0"/>
                    </a:moveTo>
                    <a:lnTo>
                      <a:pt x="511" y="0"/>
                    </a:lnTo>
                    <a:cubicBezTo>
                      <a:pt x="521" y="0"/>
                      <a:pt x="529" y="3"/>
                      <a:pt x="529" y="8"/>
                    </a:cubicBezTo>
                    <a:lnTo>
                      <a:pt x="529" y="92"/>
                    </a:lnTo>
                    <a:cubicBezTo>
                      <a:pt x="529" y="96"/>
                      <a:pt x="521" y="100"/>
                      <a:pt x="511" y="100"/>
                    </a:cubicBezTo>
                    <a:lnTo>
                      <a:pt x="19" y="100"/>
                    </a:lnTo>
                    <a:cubicBezTo>
                      <a:pt x="8" y="100"/>
                      <a:pt x="0" y="96"/>
                      <a:pt x="0" y="92"/>
                    </a:cubicBezTo>
                    <a:lnTo>
                      <a:pt x="0" y="8"/>
                    </a:lnTo>
                    <a:cubicBezTo>
                      <a:pt x="0" y="3"/>
                      <a:pt x="8" y="0"/>
                      <a:pt x="19" y="0"/>
                    </a:cubicBezTo>
                    <a:close/>
                    <a:moveTo>
                      <a:pt x="21" y="2"/>
                    </a:moveTo>
                    <a:lnTo>
                      <a:pt x="508" y="2"/>
                    </a:lnTo>
                    <a:cubicBezTo>
                      <a:pt x="515" y="2"/>
                      <a:pt x="521" y="5"/>
                      <a:pt x="521" y="8"/>
                    </a:cubicBezTo>
                    <a:lnTo>
                      <a:pt x="521" y="92"/>
                    </a:lnTo>
                    <a:cubicBezTo>
                      <a:pt x="521" y="95"/>
                      <a:pt x="515" y="97"/>
                      <a:pt x="508" y="97"/>
                    </a:cubicBezTo>
                    <a:lnTo>
                      <a:pt x="21" y="97"/>
                    </a:lnTo>
                    <a:cubicBezTo>
                      <a:pt x="14" y="97"/>
                      <a:pt x="8" y="95"/>
                      <a:pt x="8" y="92"/>
                    </a:cubicBezTo>
                    <a:lnTo>
                      <a:pt x="8" y="8"/>
                    </a:lnTo>
                    <a:cubicBezTo>
                      <a:pt x="8" y="5"/>
                      <a:pt x="14" y="2"/>
                      <a:pt x="21" y="2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3" name="Rectangle 78"/>
              <p:cNvSpPr>
                <a:spLocks noChangeArrowheads="1"/>
              </p:cNvSpPr>
              <p:nvPr/>
            </p:nvSpPr>
            <p:spPr bwMode="auto">
              <a:xfrm>
                <a:off x="2659" y="1536"/>
                <a:ext cx="8" cy="169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000">
                  <a:latin typeface=".VnTime" pitchFamily="34" charset="0"/>
                </a:endParaRPr>
              </a:p>
            </p:txBody>
          </p:sp>
          <p:sp>
            <p:nvSpPr>
              <p:cNvPr id="5134" name="Rectangle 79"/>
              <p:cNvSpPr>
                <a:spLocks noChangeArrowheads="1"/>
              </p:cNvSpPr>
              <p:nvPr/>
            </p:nvSpPr>
            <p:spPr bwMode="auto">
              <a:xfrm>
                <a:off x="2696" y="1714"/>
                <a:ext cx="956" cy="4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000">
                  <a:latin typeface=".VnTime" pitchFamily="34" charset="0"/>
                </a:endParaRPr>
              </a:p>
            </p:txBody>
          </p:sp>
          <p:sp>
            <p:nvSpPr>
              <p:cNvPr id="5135" name="Rectangle 80"/>
              <p:cNvSpPr>
                <a:spLocks noChangeArrowheads="1"/>
              </p:cNvSpPr>
              <p:nvPr/>
            </p:nvSpPr>
            <p:spPr bwMode="auto">
              <a:xfrm>
                <a:off x="2692" y="1522"/>
                <a:ext cx="970" cy="2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000">
                  <a:latin typeface=".VnTime" pitchFamily="34" charset="0"/>
                </a:endParaRPr>
              </a:p>
            </p:txBody>
          </p:sp>
          <p:sp>
            <p:nvSpPr>
              <p:cNvPr id="5136" name="Rectangle 81"/>
              <p:cNvSpPr>
                <a:spLocks noChangeArrowheads="1"/>
              </p:cNvSpPr>
              <p:nvPr/>
            </p:nvSpPr>
            <p:spPr bwMode="auto">
              <a:xfrm>
                <a:off x="3687" y="1536"/>
                <a:ext cx="8" cy="167"/>
              </a:xfrm>
              <a:prstGeom prst="rect">
                <a:avLst/>
              </a:pr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 altLang="en-US" sz="2000">
                  <a:latin typeface=".VnTime" pitchFamily="34" charset="0"/>
                </a:endParaRPr>
              </a:p>
            </p:txBody>
          </p:sp>
          <p:sp>
            <p:nvSpPr>
              <p:cNvPr id="5137" name="Freeform 82"/>
              <p:cNvSpPr>
                <a:spLocks/>
              </p:cNvSpPr>
              <p:nvPr/>
            </p:nvSpPr>
            <p:spPr bwMode="auto">
              <a:xfrm>
                <a:off x="2659" y="1522"/>
                <a:ext cx="49" cy="14"/>
              </a:xfrm>
              <a:custGeom>
                <a:avLst/>
                <a:gdLst>
                  <a:gd name="T0" fmla="*/ 1567933 w 25"/>
                  <a:gd name="T1" fmla="*/ 0 h 7"/>
                  <a:gd name="T2" fmla="*/ 0 w 25"/>
                  <a:gd name="T3" fmla="*/ 917504 h 7"/>
                  <a:gd name="T4" fmla="*/ 385920 w 25"/>
                  <a:gd name="T5" fmla="*/ 917504 h 7"/>
                  <a:gd name="T6" fmla="*/ 1567933 w 25"/>
                  <a:gd name="T7" fmla="*/ 131072 h 7"/>
                  <a:gd name="T8" fmla="*/ 1567933 w 25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7"/>
                  <a:gd name="T17" fmla="*/ 25 w 25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7">
                    <a:moveTo>
                      <a:pt x="17" y="0"/>
                    </a:moveTo>
                    <a:cubicBezTo>
                      <a:pt x="7" y="0"/>
                      <a:pt x="1" y="3"/>
                      <a:pt x="0" y="7"/>
                    </a:cubicBezTo>
                    <a:lnTo>
                      <a:pt x="4" y="7"/>
                    </a:lnTo>
                    <a:cubicBezTo>
                      <a:pt x="4" y="4"/>
                      <a:pt x="9" y="2"/>
                      <a:pt x="17" y="1"/>
                    </a:cubicBezTo>
                    <a:cubicBezTo>
                      <a:pt x="25" y="1"/>
                      <a:pt x="17" y="0"/>
                      <a:pt x="17" y="0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8" name="Freeform 83"/>
              <p:cNvSpPr>
                <a:spLocks/>
              </p:cNvSpPr>
              <p:nvPr/>
            </p:nvSpPr>
            <p:spPr bwMode="auto">
              <a:xfrm>
                <a:off x="3658" y="1522"/>
                <a:ext cx="41" cy="18"/>
              </a:xfrm>
              <a:custGeom>
                <a:avLst/>
                <a:gdLst>
                  <a:gd name="T0" fmla="*/ 0 w 21"/>
                  <a:gd name="T1" fmla="*/ 0 h 9"/>
                  <a:gd name="T2" fmla="*/ 1646744 w 21"/>
                  <a:gd name="T3" fmla="*/ 1048576 h 9"/>
                  <a:gd name="T4" fmla="*/ 1301254 w 21"/>
                  <a:gd name="T5" fmla="*/ 1048576 h 9"/>
                  <a:gd name="T6" fmla="*/ 95608 w 21"/>
                  <a:gd name="T7" fmla="*/ 131072 h 9"/>
                  <a:gd name="T8" fmla="*/ 0 w 21"/>
                  <a:gd name="T9" fmla="*/ 0 h 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9"/>
                  <a:gd name="T17" fmla="*/ 21 w 21"/>
                  <a:gd name="T18" fmla="*/ 9 h 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9">
                    <a:moveTo>
                      <a:pt x="0" y="0"/>
                    </a:moveTo>
                    <a:cubicBezTo>
                      <a:pt x="14" y="0"/>
                      <a:pt x="21" y="5"/>
                      <a:pt x="19" y="8"/>
                    </a:cubicBezTo>
                    <a:lnTo>
                      <a:pt x="15" y="8"/>
                    </a:lnTo>
                    <a:cubicBezTo>
                      <a:pt x="17" y="9"/>
                      <a:pt x="15" y="2"/>
                      <a:pt x="1" y="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39" name="Freeform 84"/>
              <p:cNvSpPr>
                <a:spLocks/>
              </p:cNvSpPr>
              <p:nvPr/>
            </p:nvSpPr>
            <p:spPr bwMode="auto">
              <a:xfrm>
                <a:off x="3650" y="1703"/>
                <a:ext cx="47" cy="15"/>
              </a:xfrm>
              <a:custGeom>
                <a:avLst/>
                <a:gdLst>
                  <a:gd name="T0" fmla="*/ 1720883 w 24"/>
                  <a:gd name="T1" fmla="*/ 0 h 8"/>
                  <a:gd name="T2" fmla="*/ 0 w 24"/>
                  <a:gd name="T3" fmla="*/ 258919 h 8"/>
                  <a:gd name="T4" fmla="*/ 0 w 24"/>
                  <a:gd name="T5" fmla="*/ 343089 h 8"/>
                  <a:gd name="T6" fmla="*/ 2198738 w 24"/>
                  <a:gd name="T7" fmla="*/ 0 h 8"/>
                  <a:gd name="T8" fmla="*/ 1720883 w 24"/>
                  <a:gd name="T9" fmla="*/ 0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8"/>
                  <a:gd name="T17" fmla="*/ 24 w 24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8">
                    <a:moveTo>
                      <a:pt x="19" y="0"/>
                    </a:moveTo>
                    <a:cubicBezTo>
                      <a:pt x="17" y="4"/>
                      <a:pt x="8" y="6"/>
                      <a:pt x="0" y="6"/>
                    </a:cubicBezTo>
                    <a:lnTo>
                      <a:pt x="0" y="8"/>
                    </a:lnTo>
                    <a:cubicBezTo>
                      <a:pt x="12" y="8"/>
                      <a:pt x="23" y="5"/>
                      <a:pt x="24" y="0"/>
                    </a:cubicBez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0" name="Freeform 85"/>
              <p:cNvSpPr>
                <a:spLocks/>
              </p:cNvSpPr>
              <p:nvPr/>
            </p:nvSpPr>
            <p:spPr bwMode="auto">
              <a:xfrm>
                <a:off x="2659" y="1705"/>
                <a:ext cx="37" cy="13"/>
              </a:xfrm>
              <a:custGeom>
                <a:avLst/>
                <a:gdLst>
                  <a:gd name="T0" fmla="*/ 0 w 19"/>
                  <a:gd name="T1" fmla="*/ 0 h 7"/>
                  <a:gd name="T2" fmla="*/ 1581880 w 19"/>
                  <a:gd name="T3" fmla="*/ 263020 h 7"/>
                  <a:gd name="T4" fmla="*/ 1581880 w 19"/>
                  <a:gd name="T5" fmla="*/ 184899 h 7"/>
                  <a:gd name="T6" fmla="*/ 348226 w 19"/>
                  <a:gd name="T7" fmla="*/ 0 h 7"/>
                  <a:gd name="T8" fmla="*/ 0 w 19"/>
                  <a:gd name="T9" fmla="*/ 0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7"/>
                  <a:gd name="T17" fmla="*/ 19 w 19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7">
                    <a:moveTo>
                      <a:pt x="0" y="0"/>
                    </a:moveTo>
                    <a:cubicBezTo>
                      <a:pt x="1" y="4"/>
                      <a:pt x="9" y="7"/>
                      <a:pt x="19" y="7"/>
                    </a:cubicBezTo>
                    <a:lnTo>
                      <a:pt x="19" y="5"/>
                    </a:lnTo>
                    <a:cubicBezTo>
                      <a:pt x="12" y="5"/>
                      <a:pt x="6" y="4"/>
                      <a:pt x="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1" name="Freeform 86"/>
              <p:cNvSpPr>
                <a:spLocks/>
              </p:cNvSpPr>
              <p:nvPr/>
            </p:nvSpPr>
            <p:spPr bwMode="auto">
              <a:xfrm>
                <a:off x="3515" y="1744"/>
                <a:ext cx="41" cy="47"/>
              </a:xfrm>
              <a:custGeom>
                <a:avLst/>
                <a:gdLst>
                  <a:gd name="T0" fmla="*/ 0 w 21"/>
                  <a:gd name="T1" fmla="*/ 2198738 h 24"/>
                  <a:gd name="T2" fmla="*/ 1825914 w 21"/>
                  <a:gd name="T3" fmla="*/ 2198738 h 24"/>
                  <a:gd name="T4" fmla="*/ 1825914 w 21"/>
                  <a:gd name="T5" fmla="*/ 0 h 24"/>
                  <a:gd name="T6" fmla="*/ 0 w 21"/>
                  <a:gd name="T7" fmla="*/ 0 h 24"/>
                  <a:gd name="T8" fmla="*/ 0 w 21"/>
                  <a:gd name="T9" fmla="*/ 219873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"/>
                  <a:gd name="T16" fmla="*/ 0 h 24"/>
                  <a:gd name="T17" fmla="*/ 21 w 21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" h="24">
                    <a:moveTo>
                      <a:pt x="0" y="24"/>
                    </a:moveTo>
                    <a:lnTo>
                      <a:pt x="21" y="24"/>
                    </a:lnTo>
                    <a:lnTo>
                      <a:pt x="21" y="0"/>
                    </a:lnTo>
                    <a:lnTo>
                      <a:pt x="0" y="0"/>
                    </a:lnTo>
                    <a:cubicBezTo>
                      <a:pt x="0" y="8"/>
                      <a:pt x="0" y="16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2" name="Freeform 87"/>
              <p:cNvSpPr>
                <a:spLocks noEditPoints="1"/>
              </p:cNvSpPr>
              <p:nvPr/>
            </p:nvSpPr>
            <p:spPr bwMode="auto">
              <a:xfrm>
                <a:off x="3517" y="1767"/>
                <a:ext cx="11" cy="20"/>
              </a:xfrm>
              <a:custGeom>
                <a:avLst/>
                <a:gdLst>
                  <a:gd name="T0" fmla="*/ 98324 w 6"/>
                  <a:gd name="T1" fmla="*/ 1310720 h 10"/>
                  <a:gd name="T2" fmla="*/ 98324 w 6"/>
                  <a:gd name="T3" fmla="*/ 655360 h 10"/>
                  <a:gd name="T4" fmla="*/ 180257 w 6"/>
                  <a:gd name="T5" fmla="*/ 655360 h 10"/>
                  <a:gd name="T6" fmla="*/ 98324 w 6"/>
                  <a:gd name="T7" fmla="*/ 655360 h 10"/>
                  <a:gd name="T8" fmla="*/ 98324 w 6"/>
                  <a:gd name="T9" fmla="*/ 0 h 10"/>
                  <a:gd name="T10" fmla="*/ 98324 w 6"/>
                  <a:gd name="T11" fmla="*/ 655360 h 10"/>
                  <a:gd name="T12" fmla="*/ 0 w 6"/>
                  <a:gd name="T13" fmla="*/ 655360 h 10"/>
                  <a:gd name="T14" fmla="*/ 98324 w 6"/>
                  <a:gd name="T15" fmla="*/ 655360 h 10"/>
                  <a:gd name="T16" fmla="*/ 98324 w 6"/>
                  <a:gd name="T17" fmla="*/ 1310720 h 10"/>
                  <a:gd name="T18" fmla="*/ 98324 w 6"/>
                  <a:gd name="T19" fmla="*/ 104857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5"/>
                    </a:lnTo>
                    <a:lnTo>
                      <a:pt x="3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3" name="Freeform 88"/>
              <p:cNvSpPr>
                <a:spLocks noEditPoints="1"/>
              </p:cNvSpPr>
              <p:nvPr/>
            </p:nvSpPr>
            <p:spPr bwMode="auto">
              <a:xfrm>
                <a:off x="3521" y="1773"/>
                <a:ext cx="9" cy="18"/>
              </a:xfrm>
              <a:custGeom>
                <a:avLst/>
                <a:gdLst>
                  <a:gd name="T0" fmla="*/ 47372 w 5"/>
                  <a:gd name="T1" fmla="*/ 1179648 h 9"/>
                  <a:gd name="T2" fmla="*/ 60296 w 5"/>
                  <a:gd name="T3" fmla="*/ 524288 h 9"/>
                  <a:gd name="T4" fmla="*/ 108533 w 5"/>
                  <a:gd name="T5" fmla="*/ 524288 h 9"/>
                  <a:gd name="T6" fmla="*/ 60296 w 5"/>
                  <a:gd name="T7" fmla="*/ 524288 h 9"/>
                  <a:gd name="T8" fmla="*/ 47372 w 5"/>
                  <a:gd name="T9" fmla="*/ 0 h 9"/>
                  <a:gd name="T10" fmla="*/ 47372 w 5"/>
                  <a:gd name="T11" fmla="*/ 524288 h 9"/>
                  <a:gd name="T12" fmla="*/ 0 w 5"/>
                  <a:gd name="T13" fmla="*/ 524288 h 9"/>
                  <a:gd name="T14" fmla="*/ 47372 w 5"/>
                  <a:gd name="T15" fmla="*/ 524288 h 9"/>
                  <a:gd name="T16" fmla="*/ 47372 w 5"/>
                  <a:gd name="T17" fmla="*/ 1179648 h 9"/>
                  <a:gd name="T18" fmla="*/ 47372 w 5"/>
                  <a:gd name="T19" fmla="*/ 78643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"/>
                  <a:gd name="T31" fmla="*/ 0 h 9"/>
                  <a:gd name="T32" fmla="*/ 5 w 5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" h="9">
                    <a:moveTo>
                      <a:pt x="2" y="9"/>
                    </a:moveTo>
                    <a:lnTo>
                      <a:pt x="3" y="4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0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2" y="9"/>
                    </a:lnTo>
                    <a:close/>
                    <a:moveTo>
                      <a:pt x="2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4" name="Freeform 89"/>
              <p:cNvSpPr>
                <a:spLocks/>
              </p:cNvSpPr>
              <p:nvPr/>
            </p:nvSpPr>
            <p:spPr bwMode="auto">
              <a:xfrm>
                <a:off x="3552" y="1744"/>
                <a:ext cx="4" cy="47"/>
              </a:xfrm>
              <a:custGeom>
                <a:avLst/>
                <a:gdLst>
                  <a:gd name="T0" fmla="*/ 262144 w 2"/>
                  <a:gd name="T1" fmla="*/ 2198738 h 24"/>
                  <a:gd name="T2" fmla="*/ 262144 w 2"/>
                  <a:gd name="T3" fmla="*/ 0 h 24"/>
                  <a:gd name="T4" fmla="*/ 262144 w 2"/>
                  <a:gd name="T5" fmla="*/ 0 h 24"/>
                  <a:gd name="T6" fmla="*/ 262144 w 2"/>
                  <a:gd name="T7" fmla="*/ 2198738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2" y="24"/>
                    </a:moveTo>
                    <a:cubicBezTo>
                      <a:pt x="0" y="15"/>
                      <a:pt x="1" y="6"/>
                      <a:pt x="2" y="0"/>
                    </a:cubicBezTo>
                    <a:cubicBezTo>
                      <a:pt x="1" y="1"/>
                      <a:pt x="1" y="23"/>
                      <a:pt x="2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5" name="Freeform 90"/>
              <p:cNvSpPr>
                <a:spLocks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0 w 1"/>
                  <a:gd name="T1" fmla="*/ 2198738 h 24"/>
                  <a:gd name="T2" fmla="*/ 131072 w 1"/>
                  <a:gd name="T3" fmla="*/ 2014344 h 24"/>
                  <a:gd name="T4" fmla="*/ 0 w 1"/>
                  <a:gd name="T5" fmla="*/ 1912301 h 24"/>
                  <a:gd name="T6" fmla="*/ 0 w 1"/>
                  <a:gd name="T7" fmla="*/ 193188 h 24"/>
                  <a:gd name="T8" fmla="*/ 131072 w 1"/>
                  <a:gd name="T9" fmla="*/ 193188 h 24"/>
                  <a:gd name="T10" fmla="*/ 0 w 1"/>
                  <a:gd name="T11" fmla="*/ 0 h 24"/>
                  <a:gd name="T12" fmla="*/ 0 w 1"/>
                  <a:gd name="T13" fmla="*/ 1122760 h 24"/>
                  <a:gd name="T14" fmla="*/ 0 w 1"/>
                  <a:gd name="T15" fmla="*/ 2198738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0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0" y="21"/>
                    </a:lnTo>
                    <a:cubicBezTo>
                      <a:pt x="0" y="14"/>
                      <a:pt x="0" y="9"/>
                      <a:pt x="0" y="2"/>
                    </a:cubicBezTo>
                    <a:lnTo>
                      <a:pt x="1" y="2"/>
                    </a:ln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5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6" name="Freeform 91"/>
              <p:cNvSpPr>
                <a:spLocks noEditPoints="1"/>
              </p:cNvSpPr>
              <p:nvPr/>
            </p:nvSpPr>
            <p:spPr bwMode="auto">
              <a:xfrm>
                <a:off x="3556" y="1744"/>
                <a:ext cx="2" cy="47"/>
              </a:xfrm>
              <a:custGeom>
                <a:avLst/>
                <a:gdLst>
                  <a:gd name="T0" fmla="*/ 131072 w 1"/>
                  <a:gd name="T1" fmla="*/ 193188 h 24"/>
                  <a:gd name="T2" fmla="*/ 131072 w 1"/>
                  <a:gd name="T3" fmla="*/ 193188 h 24"/>
                  <a:gd name="T4" fmla="*/ 131072 w 1"/>
                  <a:gd name="T5" fmla="*/ 193188 h 24"/>
                  <a:gd name="T6" fmla="*/ 0 w 1"/>
                  <a:gd name="T7" fmla="*/ 0 h 24"/>
                  <a:gd name="T8" fmla="*/ 0 w 1"/>
                  <a:gd name="T9" fmla="*/ 1122760 h 24"/>
                  <a:gd name="T10" fmla="*/ 0 w 1"/>
                  <a:gd name="T11" fmla="*/ 2198738 h 24"/>
                  <a:gd name="T12" fmla="*/ 131072 w 1"/>
                  <a:gd name="T13" fmla="*/ 2014344 h 24"/>
                  <a:gd name="T14" fmla="*/ 0 w 1"/>
                  <a:gd name="T15" fmla="*/ 2198738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0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0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7" name="Freeform 92"/>
              <p:cNvSpPr>
                <a:spLocks/>
              </p:cNvSpPr>
              <p:nvPr/>
            </p:nvSpPr>
            <p:spPr bwMode="auto">
              <a:xfrm>
                <a:off x="3556" y="1748"/>
                <a:ext cx="2" cy="39"/>
              </a:xfrm>
              <a:custGeom>
                <a:avLst/>
                <a:gdLst>
                  <a:gd name="T0" fmla="*/ 131072 w 1"/>
                  <a:gd name="T1" fmla="*/ 0 h 20"/>
                  <a:gd name="T2" fmla="*/ 131072 w 1"/>
                  <a:gd name="T3" fmla="*/ 0 h 20"/>
                  <a:gd name="T4" fmla="*/ 0 w 1"/>
                  <a:gd name="T5" fmla="*/ 874526 h 20"/>
                  <a:gd name="T6" fmla="*/ 131072 w 1"/>
                  <a:gd name="T7" fmla="*/ 1705326 h 20"/>
                  <a:gd name="T8" fmla="*/ 131072 w 1"/>
                  <a:gd name="T9" fmla="*/ 16075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1" y="20"/>
                    </a:cubicBezTo>
                    <a:cubicBezTo>
                      <a:pt x="1" y="20"/>
                      <a:pt x="1" y="19"/>
                      <a:pt x="1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8" name="Freeform 93"/>
              <p:cNvSpPr>
                <a:spLocks/>
              </p:cNvSpPr>
              <p:nvPr/>
            </p:nvSpPr>
            <p:spPr bwMode="auto">
              <a:xfrm>
                <a:off x="3513" y="1744"/>
                <a:ext cx="4" cy="47"/>
              </a:xfrm>
              <a:custGeom>
                <a:avLst/>
                <a:gdLst>
                  <a:gd name="T0" fmla="*/ 131072 w 2"/>
                  <a:gd name="T1" fmla="*/ 2198738 h 24"/>
                  <a:gd name="T2" fmla="*/ 131072 w 2"/>
                  <a:gd name="T3" fmla="*/ 0 h 24"/>
                  <a:gd name="T4" fmla="*/ 262144 w 2"/>
                  <a:gd name="T5" fmla="*/ 0 h 24"/>
                  <a:gd name="T6" fmla="*/ 262144 w 2"/>
                  <a:gd name="T7" fmla="*/ 2198738 h 24"/>
                  <a:gd name="T8" fmla="*/ 131072 w 2"/>
                  <a:gd name="T9" fmla="*/ 219873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49" name="Freeform 94"/>
              <p:cNvSpPr>
                <a:spLocks/>
              </p:cNvSpPr>
              <p:nvPr/>
            </p:nvSpPr>
            <p:spPr bwMode="auto">
              <a:xfrm>
                <a:off x="3515" y="1744"/>
                <a:ext cx="2" cy="47"/>
              </a:xfrm>
              <a:custGeom>
                <a:avLst/>
                <a:gdLst>
                  <a:gd name="T0" fmla="*/ 131072 w 1"/>
                  <a:gd name="T1" fmla="*/ 2198738 h 24"/>
                  <a:gd name="T2" fmla="*/ 131072 w 1"/>
                  <a:gd name="T3" fmla="*/ 0 h 24"/>
                  <a:gd name="T4" fmla="*/ 131072 w 1"/>
                  <a:gd name="T5" fmla="*/ 0 h 24"/>
                  <a:gd name="T6" fmla="*/ 131072 w 1"/>
                  <a:gd name="T7" fmla="*/ 2198738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24"/>
                  <a:gd name="T14" fmla="*/ 1 w 1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0" name="Freeform 95"/>
              <p:cNvSpPr>
                <a:spLocks/>
              </p:cNvSpPr>
              <p:nvPr/>
            </p:nvSpPr>
            <p:spPr bwMode="auto">
              <a:xfrm>
                <a:off x="3528" y="1710"/>
                <a:ext cx="14" cy="34"/>
              </a:xfrm>
              <a:custGeom>
                <a:avLst/>
                <a:gdLst>
                  <a:gd name="T0" fmla="*/ 0 w 7"/>
                  <a:gd name="T1" fmla="*/ 2228224 h 17"/>
                  <a:gd name="T2" fmla="*/ 524288 w 7"/>
                  <a:gd name="T3" fmla="*/ 2228224 h 17"/>
                  <a:gd name="T4" fmla="*/ 917504 w 7"/>
                  <a:gd name="T5" fmla="*/ 2228224 h 17"/>
                  <a:gd name="T6" fmla="*/ 917504 w 7"/>
                  <a:gd name="T7" fmla="*/ 1179648 h 17"/>
                  <a:gd name="T8" fmla="*/ 917504 w 7"/>
                  <a:gd name="T9" fmla="*/ 0 h 17"/>
                  <a:gd name="T10" fmla="*/ 524288 w 7"/>
                  <a:gd name="T11" fmla="*/ 0 h 17"/>
                  <a:gd name="T12" fmla="*/ 0 w 7"/>
                  <a:gd name="T13" fmla="*/ 0 h 17"/>
                  <a:gd name="T14" fmla="*/ 0 w 7"/>
                  <a:gd name="T15" fmla="*/ 1179648 h 17"/>
                  <a:gd name="T16" fmla="*/ 0 w 7"/>
                  <a:gd name="T17" fmla="*/ 2228224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3" y="17"/>
                      <a:pt x="4" y="17"/>
                    </a:cubicBezTo>
                    <a:cubicBezTo>
                      <a:pt x="5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1" name="Freeform 96"/>
              <p:cNvSpPr>
                <a:spLocks/>
              </p:cNvSpPr>
              <p:nvPr/>
            </p:nvSpPr>
            <p:spPr bwMode="auto">
              <a:xfrm>
                <a:off x="2802" y="1744"/>
                <a:ext cx="43" cy="47"/>
              </a:xfrm>
              <a:custGeom>
                <a:avLst/>
                <a:gdLst>
                  <a:gd name="T0" fmla="*/ 96904 w 22"/>
                  <a:gd name="T1" fmla="*/ 2198738 h 24"/>
                  <a:gd name="T2" fmla="*/ 1949550 w 22"/>
                  <a:gd name="T3" fmla="*/ 2198738 h 24"/>
                  <a:gd name="T4" fmla="*/ 1949550 w 22"/>
                  <a:gd name="T5" fmla="*/ 0 h 24"/>
                  <a:gd name="T6" fmla="*/ 96904 w 22"/>
                  <a:gd name="T7" fmla="*/ 0 h 24"/>
                  <a:gd name="T8" fmla="*/ 96904 w 22"/>
                  <a:gd name="T9" fmla="*/ 219873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"/>
                  <a:gd name="T16" fmla="*/ 0 h 24"/>
                  <a:gd name="T17" fmla="*/ 22 w 2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" h="24">
                    <a:moveTo>
                      <a:pt x="1" y="24"/>
                    </a:moveTo>
                    <a:lnTo>
                      <a:pt x="22" y="24"/>
                    </a:lnTo>
                    <a:lnTo>
                      <a:pt x="22" y="0"/>
                    </a:lnTo>
                    <a:lnTo>
                      <a:pt x="1" y="0"/>
                    </a:lnTo>
                    <a:cubicBezTo>
                      <a:pt x="0" y="8"/>
                      <a:pt x="0" y="16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2" name="Freeform 97"/>
              <p:cNvSpPr>
                <a:spLocks noEditPoints="1"/>
              </p:cNvSpPr>
              <p:nvPr/>
            </p:nvSpPr>
            <p:spPr bwMode="auto">
              <a:xfrm>
                <a:off x="2806" y="1767"/>
                <a:ext cx="12" cy="20"/>
              </a:xfrm>
              <a:custGeom>
                <a:avLst/>
                <a:gdLst>
                  <a:gd name="T0" fmla="*/ 393216 w 6"/>
                  <a:gd name="T1" fmla="*/ 1310720 h 10"/>
                  <a:gd name="T2" fmla="*/ 393216 w 6"/>
                  <a:gd name="T3" fmla="*/ 655360 h 10"/>
                  <a:gd name="T4" fmla="*/ 786432 w 6"/>
                  <a:gd name="T5" fmla="*/ 655360 h 10"/>
                  <a:gd name="T6" fmla="*/ 393216 w 6"/>
                  <a:gd name="T7" fmla="*/ 655360 h 10"/>
                  <a:gd name="T8" fmla="*/ 393216 w 6"/>
                  <a:gd name="T9" fmla="*/ 0 h 10"/>
                  <a:gd name="T10" fmla="*/ 262144 w 6"/>
                  <a:gd name="T11" fmla="*/ 655360 h 10"/>
                  <a:gd name="T12" fmla="*/ 0 w 6"/>
                  <a:gd name="T13" fmla="*/ 655360 h 10"/>
                  <a:gd name="T14" fmla="*/ 262144 w 6"/>
                  <a:gd name="T15" fmla="*/ 655360 h 10"/>
                  <a:gd name="T16" fmla="*/ 393216 w 6"/>
                  <a:gd name="T17" fmla="*/ 1310720 h 10"/>
                  <a:gd name="T18" fmla="*/ 393216 w 6"/>
                  <a:gd name="T19" fmla="*/ 1048576 h 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10"/>
                  <a:gd name="T32" fmla="*/ 6 w 6"/>
                  <a:gd name="T33" fmla="*/ 10 h 1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10">
                    <a:moveTo>
                      <a:pt x="3" y="10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3" y="5"/>
                    </a:lnTo>
                    <a:lnTo>
                      <a:pt x="3" y="0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2" y="5"/>
                    </a:lnTo>
                    <a:lnTo>
                      <a:pt x="3" y="10"/>
                    </a:lnTo>
                    <a:close/>
                    <a:moveTo>
                      <a:pt x="3" y="8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3" name="Freeform 98"/>
              <p:cNvSpPr>
                <a:spLocks noEditPoints="1"/>
              </p:cNvSpPr>
              <p:nvPr/>
            </p:nvSpPr>
            <p:spPr bwMode="auto">
              <a:xfrm>
                <a:off x="2808" y="1773"/>
                <a:ext cx="12" cy="18"/>
              </a:xfrm>
              <a:custGeom>
                <a:avLst/>
                <a:gdLst>
                  <a:gd name="T0" fmla="*/ 393216 w 6"/>
                  <a:gd name="T1" fmla="*/ 1179648 h 9"/>
                  <a:gd name="T2" fmla="*/ 393216 w 6"/>
                  <a:gd name="T3" fmla="*/ 524288 h 9"/>
                  <a:gd name="T4" fmla="*/ 786432 w 6"/>
                  <a:gd name="T5" fmla="*/ 524288 h 9"/>
                  <a:gd name="T6" fmla="*/ 393216 w 6"/>
                  <a:gd name="T7" fmla="*/ 524288 h 9"/>
                  <a:gd name="T8" fmla="*/ 393216 w 6"/>
                  <a:gd name="T9" fmla="*/ 0 h 9"/>
                  <a:gd name="T10" fmla="*/ 393216 w 6"/>
                  <a:gd name="T11" fmla="*/ 524288 h 9"/>
                  <a:gd name="T12" fmla="*/ 0 w 6"/>
                  <a:gd name="T13" fmla="*/ 524288 h 9"/>
                  <a:gd name="T14" fmla="*/ 393216 w 6"/>
                  <a:gd name="T15" fmla="*/ 524288 h 9"/>
                  <a:gd name="T16" fmla="*/ 393216 w 6"/>
                  <a:gd name="T17" fmla="*/ 1179648 h 9"/>
                  <a:gd name="T18" fmla="*/ 393216 w 6"/>
                  <a:gd name="T19" fmla="*/ 786432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"/>
                  <a:gd name="T31" fmla="*/ 0 h 9"/>
                  <a:gd name="T32" fmla="*/ 6 w 6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" h="9">
                    <a:moveTo>
                      <a:pt x="3" y="9"/>
                    </a:moveTo>
                    <a:lnTo>
                      <a:pt x="3" y="4"/>
                    </a:lnTo>
                    <a:lnTo>
                      <a:pt x="6" y="4"/>
                    </a:lnTo>
                    <a:lnTo>
                      <a:pt x="3" y="4"/>
                    </a:lnTo>
                    <a:lnTo>
                      <a:pt x="3" y="0"/>
                    </a:lnTo>
                    <a:lnTo>
                      <a:pt x="3" y="4"/>
                    </a:lnTo>
                    <a:lnTo>
                      <a:pt x="0" y="4"/>
                    </a:lnTo>
                    <a:lnTo>
                      <a:pt x="3" y="4"/>
                    </a:lnTo>
                    <a:lnTo>
                      <a:pt x="3" y="9"/>
                    </a:lnTo>
                    <a:close/>
                    <a:moveTo>
                      <a:pt x="3" y="6"/>
                    </a:moveTo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4" name="Freeform 99"/>
              <p:cNvSpPr>
                <a:spLocks/>
              </p:cNvSpPr>
              <p:nvPr/>
            </p:nvSpPr>
            <p:spPr bwMode="auto">
              <a:xfrm>
                <a:off x="2841" y="1744"/>
                <a:ext cx="4" cy="47"/>
              </a:xfrm>
              <a:custGeom>
                <a:avLst/>
                <a:gdLst>
                  <a:gd name="T0" fmla="*/ 131072 w 2"/>
                  <a:gd name="T1" fmla="*/ 2198738 h 24"/>
                  <a:gd name="T2" fmla="*/ 131072 w 2"/>
                  <a:gd name="T3" fmla="*/ 0 h 24"/>
                  <a:gd name="T4" fmla="*/ 262144 w 2"/>
                  <a:gd name="T5" fmla="*/ 0 h 24"/>
                  <a:gd name="T6" fmla="*/ 262144 w 2"/>
                  <a:gd name="T7" fmla="*/ 2198738 h 24"/>
                  <a:gd name="T8" fmla="*/ 131072 w 2"/>
                  <a:gd name="T9" fmla="*/ 219873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1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5" name="Freeform 100"/>
              <p:cNvSpPr>
                <a:spLocks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31072 w 1"/>
                  <a:gd name="T1" fmla="*/ 2198738 h 24"/>
                  <a:gd name="T2" fmla="*/ 131072 w 1"/>
                  <a:gd name="T3" fmla="*/ 2014344 h 24"/>
                  <a:gd name="T4" fmla="*/ 131072 w 1"/>
                  <a:gd name="T5" fmla="*/ 1912301 h 24"/>
                  <a:gd name="T6" fmla="*/ 131072 w 1"/>
                  <a:gd name="T7" fmla="*/ 193188 h 24"/>
                  <a:gd name="T8" fmla="*/ 131072 w 1"/>
                  <a:gd name="T9" fmla="*/ 193188 h 24"/>
                  <a:gd name="T10" fmla="*/ 131072 w 1"/>
                  <a:gd name="T11" fmla="*/ 0 h 24"/>
                  <a:gd name="T12" fmla="*/ 0 w 1"/>
                  <a:gd name="T13" fmla="*/ 1122760 h 24"/>
                  <a:gd name="T14" fmla="*/ 131072 w 1"/>
                  <a:gd name="T15" fmla="*/ 2198738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4"/>
                    </a:moveTo>
                    <a:cubicBezTo>
                      <a:pt x="1" y="24"/>
                      <a:pt x="1" y="23"/>
                      <a:pt x="1" y="22"/>
                    </a:cubicBezTo>
                    <a:lnTo>
                      <a:pt x="1" y="21"/>
                    </a:lnTo>
                    <a:cubicBezTo>
                      <a:pt x="1" y="14"/>
                      <a:pt x="1" y="9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0" y="5"/>
                      <a:pt x="0" y="12"/>
                    </a:cubicBezTo>
                    <a:cubicBezTo>
                      <a:pt x="0" y="19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6" name="Freeform 101"/>
              <p:cNvSpPr>
                <a:spLocks noEditPoints="1"/>
              </p:cNvSpPr>
              <p:nvPr/>
            </p:nvSpPr>
            <p:spPr bwMode="auto">
              <a:xfrm>
                <a:off x="2843" y="1744"/>
                <a:ext cx="2" cy="47"/>
              </a:xfrm>
              <a:custGeom>
                <a:avLst/>
                <a:gdLst>
                  <a:gd name="T0" fmla="*/ 131072 w 1"/>
                  <a:gd name="T1" fmla="*/ 193188 h 24"/>
                  <a:gd name="T2" fmla="*/ 131072 w 1"/>
                  <a:gd name="T3" fmla="*/ 193188 h 24"/>
                  <a:gd name="T4" fmla="*/ 131072 w 1"/>
                  <a:gd name="T5" fmla="*/ 193188 h 24"/>
                  <a:gd name="T6" fmla="*/ 131072 w 1"/>
                  <a:gd name="T7" fmla="*/ 0 h 24"/>
                  <a:gd name="T8" fmla="*/ 0 w 1"/>
                  <a:gd name="T9" fmla="*/ 1122760 h 24"/>
                  <a:gd name="T10" fmla="*/ 131072 w 1"/>
                  <a:gd name="T11" fmla="*/ 2198738 h 24"/>
                  <a:gd name="T12" fmla="*/ 131072 w 1"/>
                  <a:gd name="T13" fmla="*/ 2014344 h 24"/>
                  <a:gd name="T14" fmla="*/ 131072 w 1"/>
                  <a:gd name="T15" fmla="*/ 2198738 h 2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"/>
                  <a:gd name="T25" fmla="*/ 0 h 24"/>
                  <a:gd name="T26" fmla="*/ 1 w 1"/>
                  <a:gd name="T27" fmla="*/ 24 h 2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" h="24">
                    <a:moveTo>
                      <a:pt x="1" y="2"/>
                    </a:moveTo>
                    <a:cubicBezTo>
                      <a:pt x="1" y="2"/>
                      <a:pt x="1" y="2"/>
                      <a:pt x="1" y="2"/>
                    </a:cubicBezTo>
                    <a:moveTo>
                      <a:pt x="1" y="2"/>
                    </a:move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6"/>
                      <a:pt x="0" y="12"/>
                    </a:cubicBezTo>
                    <a:cubicBezTo>
                      <a:pt x="0" y="19"/>
                      <a:pt x="0" y="24"/>
                      <a:pt x="1" y="24"/>
                    </a:cubicBezTo>
                    <a:cubicBezTo>
                      <a:pt x="1" y="24"/>
                      <a:pt x="1" y="23"/>
                      <a:pt x="1" y="22"/>
                    </a:cubicBezTo>
                    <a:cubicBezTo>
                      <a:pt x="1" y="23"/>
                      <a:pt x="1" y="24"/>
                      <a:pt x="1" y="24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7" name="Freeform 102"/>
              <p:cNvSpPr>
                <a:spLocks/>
              </p:cNvSpPr>
              <p:nvPr/>
            </p:nvSpPr>
            <p:spPr bwMode="auto">
              <a:xfrm>
                <a:off x="2845" y="1748"/>
                <a:ext cx="1" cy="39"/>
              </a:xfrm>
              <a:custGeom>
                <a:avLst/>
                <a:gdLst>
                  <a:gd name="T0" fmla="*/ 0 w 1"/>
                  <a:gd name="T1" fmla="*/ 0 h 20"/>
                  <a:gd name="T2" fmla="*/ 0 w 1"/>
                  <a:gd name="T3" fmla="*/ 0 h 20"/>
                  <a:gd name="T4" fmla="*/ 0 w 1"/>
                  <a:gd name="T5" fmla="*/ 874526 h 20"/>
                  <a:gd name="T6" fmla="*/ 0 w 1"/>
                  <a:gd name="T7" fmla="*/ 1705326 h 20"/>
                  <a:gd name="T8" fmla="*/ 0 w 1"/>
                  <a:gd name="T9" fmla="*/ 1607508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"/>
                  <a:gd name="T16" fmla="*/ 0 h 20"/>
                  <a:gd name="T17" fmla="*/ 1 w 1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" h="2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5"/>
                      <a:pt x="0" y="10"/>
                    </a:cubicBezTo>
                    <a:cubicBezTo>
                      <a:pt x="0" y="15"/>
                      <a:pt x="0" y="20"/>
                      <a:pt x="0" y="20"/>
                    </a:cubicBezTo>
                    <a:cubicBezTo>
                      <a:pt x="0" y="20"/>
                      <a:pt x="0" y="19"/>
                      <a:pt x="0" y="19"/>
                    </a:cubicBezTo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8" name="Freeform 103"/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31072 w 2"/>
                  <a:gd name="T1" fmla="*/ 2198738 h 24"/>
                  <a:gd name="T2" fmla="*/ 131072 w 2"/>
                  <a:gd name="T3" fmla="*/ 0 h 24"/>
                  <a:gd name="T4" fmla="*/ 262144 w 2"/>
                  <a:gd name="T5" fmla="*/ 0 h 24"/>
                  <a:gd name="T6" fmla="*/ 131072 w 2"/>
                  <a:gd name="T7" fmla="*/ 2198738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"/>
                  <a:gd name="T13" fmla="*/ 0 h 24"/>
                  <a:gd name="T14" fmla="*/ 2 w 2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0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0" y="23"/>
                      <a:pt x="1" y="24"/>
                    </a:cubicBez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59" name="Freeform 104"/>
              <p:cNvSpPr>
                <a:spLocks/>
              </p:cNvSpPr>
              <p:nvPr/>
            </p:nvSpPr>
            <p:spPr bwMode="auto">
              <a:xfrm>
                <a:off x="2802" y="1744"/>
                <a:ext cx="4" cy="47"/>
              </a:xfrm>
              <a:custGeom>
                <a:avLst/>
                <a:gdLst>
                  <a:gd name="T0" fmla="*/ 131072 w 2"/>
                  <a:gd name="T1" fmla="*/ 2198738 h 24"/>
                  <a:gd name="T2" fmla="*/ 131072 w 2"/>
                  <a:gd name="T3" fmla="*/ 0 h 24"/>
                  <a:gd name="T4" fmla="*/ 262144 w 2"/>
                  <a:gd name="T5" fmla="*/ 0 h 24"/>
                  <a:gd name="T6" fmla="*/ 262144 w 2"/>
                  <a:gd name="T7" fmla="*/ 2198738 h 24"/>
                  <a:gd name="T8" fmla="*/ 131072 w 2"/>
                  <a:gd name="T9" fmla="*/ 2198738 h 2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24"/>
                  <a:gd name="T17" fmla="*/ 2 w 2"/>
                  <a:gd name="T18" fmla="*/ 24 h 2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24">
                    <a:moveTo>
                      <a:pt x="1" y="24"/>
                    </a:moveTo>
                    <a:cubicBezTo>
                      <a:pt x="0" y="15"/>
                      <a:pt x="1" y="6"/>
                      <a:pt x="1" y="0"/>
                    </a:cubicBezTo>
                    <a:lnTo>
                      <a:pt x="2" y="0"/>
                    </a:lnTo>
                    <a:cubicBezTo>
                      <a:pt x="0" y="1"/>
                      <a:pt x="1" y="23"/>
                      <a:pt x="2" y="24"/>
                    </a:cubicBezTo>
                    <a:lnTo>
                      <a:pt x="1" y="24"/>
                    </a:lnTo>
                    <a:close/>
                  </a:path>
                </a:pathLst>
              </a:custGeom>
              <a:solidFill>
                <a:srgbClr val="FF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60" name="Freeform 105"/>
              <p:cNvSpPr>
                <a:spLocks/>
              </p:cNvSpPr>
              <p:nvPr/>
            </p:nvSpPr>
            <p:spPr bwMode="auto">
              <a:xfrm>
                <a:off x="2818" y="1710"/>
                <a:ext cx="13" cy="34"/>
              </a:xfrm>
              <a:custGeom>
                <a:avLst/>
                <a:gdLst>
                  <a:gd name="T0" fmla="*/ 0 w 7"/>
                  <a:gd name="T1" fmla="*/ 2228224 h 17"/>
                  <a:gd name="T2" fmla="*/ 116187 w 7"/>
                  <a:gd name="T3" fmla="*/ 2228224 h 17"/>
                  <a:gd name="T4" fmla="*/ 263020 w 7"/>
                  <a:gd name="T5" fmla="*/ 2228224 h 17"/>
                  <a:gd name="T6" fmla="*/ 263020 w 7"/>
                  <a:gd name="T7" fmla="*/ 1179648 h 17"/>
                  <a:gd name="T8" fmla="*/ 263020 w 7"/>
                  <a:gd name="T9" fmla="*/ 0 h 17"/>
                  <a:gd name="T10" fmla="*/ 116187 w 7"/>
                  <a:gd name="T11" fmla="*/ 0 h 17"/>
                  <a:gd name="T12" fmla="*/ 0 w 7"/>
                  <a:gd name="T13" fmla="*/ 0 h 17"/>
                  <a:gd name="T14" fmla="*/ 0 w 7"/>
                  <a:gd name="T15" fmla="*/ 1179648 h 17"/>
                  <a:gd name="T16" fmla="*/ 0 w 7"/>
                  <a:gd name="T17" fmla="*/ 2228224 h 1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"/>
                  <a:gd name="T28" fmla="*/ 0 h 17"/>
                  <a:gd name="T29" fmla="*/ 7 w 7"/>
                  <a:gd name="T30" fmla="*/ 17 h 1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" h="17">
                    <a:moveTo>
                      <a:pt x="0" y="17"/>
                    </a:moveTo>
                    <a:cubicBezTo>
                      <a:pt x="1" y="17"/>
                      <a:pt x="2" y="17"/>
                      <a:pt x="3" y="17"/>
                    </a:cubicBezTo>
                    <a:cubicBezTo>
                      <a:pt x="4" y="17"/>
                      <a:pt x="6" y="17"/>
                      <a:pt x="7" y="17"/>
                    </a:cubicBezTo>
                    <a:cubicBezTo>
                      <a:pt x="7" y="14"/>
                      <a:pt x="7" y="12"/>
                      <a:pt x="7" y="9"/>
                    </a:cubicBezTo>
                    <a:cubicBezTo>
                      <a:pt x="7" y="6"/>
                      <a:pt x="7" y="3"/>
                      <a:pt x="7" y="0"/>
                    </a:cubicBezTo>
                    <a:cubicBezTo>
                      <a:pt x="6" y="0"/>
                      <a:pt x="4" y="0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3"/>
                      <a:pt x="0" y="6"/>
                      <a:pt x="0" y="9"/>
                    </a:cubicBezTo>
                    <a:cubicBezTo>
                      <a:pt x="0" y="12"/>
                      <a:pt x="0" y="14"/>
                      <a:pt x="0" y="17"/>
                    </a:cubicBezTo>
                    <a:close/>
                  </a:path>
                </a:pathLst>
              </a:custGeom>
              <a:solidFill>
                <a:srgbClr val="FF9999"/>
              </a:solidFill>
              <a:ln w="0">
                <a:solidFill>
                  <a:srgbClr val="24211D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129" name="AutoShape 106"/>
            <p:cNvSpPr>
              <a:spLocks noChangeArrowheads="1"/>
            </p:cNvSpPr>
            <p:nvPr/>
          </p:nvSpPr>
          <p:spPr bwMode="auto">
            <a:xfrm>
              <a:off x="2032" y="644"/>
              <a:ext cx="1008" cy="186"/>
            </a:xfrm>
            <a:prstGeom prst="roundRect">
              <a:avLst>
                <a:gd name="adj" fmla="val 12366"/>
              </a:avLst>
            </a:prstGeom>
            <a:solidFill>
              <a:srgbClr val="FF9999">
                <a:alpha val="38039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altLang="en-US" sz="2000">
                <a:latin typeface=".VnTime" pitchFamily="34" charset="0"/>
              </a:endParaRPr>
            </a:p>
          </p:txBody>
        </p:sp>
      </p:grpSp>
      <p:sp>
        <p:nvSpPr>
          <p:cNvPr id="110" name="Rounded Rectangle 109"/>
          <p:cNvSpPr>
            <a:spLocks noChangeArrowheads="1"/>
          </p:cNvSpPr>
          <p:nvPr/>
        </p:nvSpPr>
        <p:spPr bwMode="auto">
          <a:xfrm>
            <a:off x="304800" y="4983163"/>
            <a:ext cx="685800" cy="533400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5226" name="WordArt 106"/>
          <p:cNvSpPr>
            <a:spLocks noChangeArrowheads="1" noChangeShapeType="1" noTextEdit="1"/>
          </p:cNvSpPr>
          <p:nvPr/>
        </p:nvSpPr>
        <p:spPr bwMode="auto">
          <a:xfrm>
            <a:off x="3981450" y="112713"/>
            <a:ext cx="13525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Thể</a:t>
            </a:r>
            <a:r>
              <a:rPr lang="en-US" sz="3600" b="1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lệ</a:t>
            </a:r>
            <a:endParaRPr lang="en-US" sz="3600" b="1" kern="10" dirty="0">
              <a:ln w="12700">
                <a:solidFill>
                  <a:schemeClr val="tx1"/>
                </a:solidFill>
                <a:round/>
                <a:headEnd/>
                <a:tailEnd/>
              </a:ln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227" name="Rectangle 107"/>
          <p:cNvSpPr>
            <a:spLocks noChangeArrowheads="1"/>
          </p:cNvSpPr>
          <p:nvPr/>
        </p:nvSpPr>
        <p:spPr bwMode="auto">
          <a:xfrm>
            <a:off x="457200" y="1371600"/>
            <a:ext cx="8305800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800" dirty="0" err="1">
                <a:latin typeface="Times New Roman" pitchFamily="18" charset="0"/>
              </a:rPr>
              <a:t>Cuộc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gồm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tất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lớp</a:t>
            </a:r>
            <a:r>
              <a:rPr lang="en-US" altLang="en-US" sz="2800" dirty="0" smtClean="0">
                <a:latin typeface="Times New Roman" pitchFamily="18" charset="0"/>
              </a:rPr>
              <a:t> 1A3.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thí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sinh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cần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chuẩn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bị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bảng</a:t>
            </a:r>
            <a:r>
              <a:rPr lang="en-US" altLang="en-US" sz="2800" dirty="0">
                <a:latin typeface="Times New Roman" pitchFamily="18" charset="0"/>
              </a:rPr>
              <a:t>, </a:t>
            </a:r>
            <a:r>
              <a:rPr lang="en-US" altLang="en-US" sz="2800" dirty="0" err="1" smtClean="0">
                <a:latin typeface="Times New Roman" pitchFamily="18" charset="0"/>
              </a:rPr>
              <a:t>phấn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và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khăn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lau</a:t>
            </a:r>
            <a:r>
              <a:rPr lang="en-US" altLang="en-US" sz="2800" dirty="0">
                <a:latin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</a:rPr>
              <a:t>Cô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giáo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sẽ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lần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lượt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ra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các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hỏi</a:t>
            </a:r>
            <a:r>
              <a:rPr lang="en-US" altLang="en-US" sz="2800" dirty="0">
                <a:latin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trả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bảng</a:t>
            </a:r>
            <a:r>
              <a:rPr lang="en-US" altLang="en-US" sz="2800" dirty="0">
                <a:latin typeface="Times New Roman" pitchFamily="18" charset="0"/>
              </a:rPr>
              <a:t>. </a:t>
            </a:r>
            <a:r>
              <a:rPr lang="en-US" altLang="en-US" sz="2800" dirty="0" err="1">
                <a:latin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đúng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thì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tục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trả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tiếp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theo.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Nếu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sai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bị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loại</a:t>
            </a:r>
            <a:r>
              <a:rPr lang="en-US" altLang="en-US" sz="3600" dirty="0" smtClean="0">
                <a:latin typeface="Times New Roman" pitchFamily="18" charset="0"/>
              </a:rPr>
              <a:t>.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còn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lại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cuối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xuất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sắc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nhất</a:t>
            </a:r>
            <a:r>
              <a:rPr lang="en-US" altLang="en-US" sz="2800" dirty="0">
                <a:latin typeface="Times New Roman" pitchFamily="18" charset="0"/>
              </a:rPr>
              <a:t>. </a:t>
            </a:r>
            <a:r>
              <a:rPr lang="en-US" altLang="en-US" sz="2800" dirty="0" err="1" smtClean="0">
                <a:latin typeface="Times New Roman" pitchFamily="18" charset="0"/>
              </a:rPr>
              <a:t>Học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</a:rPr>
              <a:t>sinh</a:t>
            </a: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nào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trả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đúng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câu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hỏi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cuối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cùng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là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người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chiến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thắng</a:t>
            </a:r>
            <a:r>
              <a:rPr lang="en-US" altLang="en-US" sz="2800" dirty="0">
                <a:latin typeface="Times New Roman" pitchFamily="18" charset="0"/>
              </a:rPr>
              <a:t>, rung </a:t>
            </a:r>
            <a:r>
              <a:rPr lang="en-US" altLang="en-US" sz="2800" dirty="0" err="1">
                <a:latin typeface="Times New Roman" pitchFamily="18" charset="0"/>
              </a:rPr>
              <a:t>được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chuông</a:t>
            </a:r>
            <a:r>
              <a:rPr lang="en-US" altLang="en-US" sz="2800" dirty="0">
                <a:latin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</a:rPr>
              <a:t>vàng</a:t>
            </a:r>
            <a:r>
              <a:rPr lang="en-US" altLang="en-US" sz="2800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53566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issile-C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 nodePh="1">
                                  <p:stCondLst>
                                    <p:cond delay="1900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hac cho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5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5226" grpId="0" animBg="1"/>
      <p:bldP spid="5226" grpId="1" animBg="1"/>
      <p:bldP spid="5227" grpId="0"/>
      <p:bldP spid="5227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676400" y="1143000"/>
            <a:ext cx="7467600" cy="13716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đầu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năm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âm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lịch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lễ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gì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của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</a:rPr>
              <a:t>dân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tộc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Việt</a:t>
            </a:r>
            <a:r>
              <a:rPr lang="en-US" altLang="en-US" sz="3200" b="1" dirty="0" smtClean="0">
                <a:latin typeface="Times New Roman" pitchFamily="18" charset="0"/>
              </a:rPr>
              <a:t> Nam?</a:t>
            </a:r>
            <a:endParaRPr lang="en-US" altLang="en-US" sz="3200" b="1" dirty="0">
              <a:latin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828800" y="2679700"/>
            <a:ext cx="5562600" cy="7493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tết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Đán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84213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90588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828800" y="3657600"/>
            <a:ext cx="5562600" cy="7493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Quốc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Khánh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71538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89113" y="4660900"/>
            <a:ext cx="5678487" cy="7493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tết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Trung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thu</a:t>
            </a:r>
            <a:endParaRPr lang="en-US" altLang="en-US" dirty="0"/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71538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676400" y="5562600"/>
            <a:ext cx="5791200" cy="7493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en-US" sz="4000" b="1" dirty="0">
                <a:solidFill>
                  <a:schemeClr val="bg1"/>
                </a:solidFill>
                <a:latin typeface="Times New Roman" pitchFamily="18" charset="0"/>
              </a:rPr>
              <a:t>  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giỗ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Tổ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Hùng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Vương</a:t>
            </a:r>
            <a:endParaRPr lang="en-US" altLang="en-US" sz="4000" b="1" dirty="0">
              <a:latin typeface="Times New Roman" pitchFamily="18" charset="0"/>
            </a:endParaRPr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3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5163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871538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-106362" y="1160037"/>
            <a:ext cx="1543050" cy="1358900"/>
          </a:xfrm>
          <a:prstGeom prst="sun">
            <a:avLst>
              <a:gd name="adj" fmla="val 19880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98625" y="12700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grpSp>
        <p:nvGrpSpPr>
          <p:cNvPr id="27" name="Group 33"/>
          <p:cNvGrpSpPr>
            <a:grpSpLocks/>
          </p:cNvGrpSpPr>
          <p:nvPr/>
        </p:nvGrpSpPr>
        <p:grpSpPr bwMode="auto">
          <a:xfrm>
            <a:off x="7667625" y="4788158"/>
            <a:ext cx="1343025" cy="1391443"/>
            <a:chOff x="4363" y="3360"/>
            <a:chExt cx="1104" cy="1104"/>
          </a:xfrm>
        </p:grpSpPr>
        <p:sp>
          <p:nvSpPr>
            <p:cNvPr id="22" name="AutoShape 34"/>
            <p:cNvSpPr>
              <a:spLocks noChangeArrowheads="1"/>
            </p:cNvSpPr>
            <p:nvPr/>
          </p:nvSpPr>
          <p:spPr bwMode="auto">
            <a:xfrm>
              <a:off x="4363" y="3360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79" y="3589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7962900" y="33480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8005763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7972425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7962900" y="33623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7948613" y="33575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7958138" y="337661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80182" y="1608654"/>
            <a:ext cx="100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65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4" grpId="0" animBg="1"/>
      <p:bldP spid="8" grpId="0" animBg="1"/>
      <p:bldP spid="15" grpId="0" animBg="1"/>
      <p:bldP spid="20" grpId="0" animBg="1"/>
      <p:bldP spid="6171" grpId="0" animBg="1"/>
      <p:bldP spid="6171" grpId="1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74088" y="1407971"/>
            <a:ext cx="7467600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</a:rPr>
              <a:t>Tết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Nguyên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Đán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còn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có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tên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gọi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khác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gì</a:t>
            </a:r>
            <a:r>
              <a:rPr lang="en-US" altLang="en-US" sz="3200" b="1" dirty="0" smtClean="0">
                <a:latin typeface="Times New Roman" pitchFamily="18" charset="0"/>
              </a:rPr>
              <a:t>? 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76400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Âm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lịch</a:t>
            </a:r>
            <a:endParaRPr lang="en-US" alt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1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24000" y="3656013"/>
            <a:ext cx="5715000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Tây</a:t>
            </a:r>
            <a:endParaRPr lang="en-US" altLang="en-US" sz="32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82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91244" y="4647406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dirty="0" err="1" smtClean="0">
                <a:solidFill>
                  <a:schemeClr val="bg1"/>
                </a:solidFill>
                <a:latin typeface="Times New Roman" pitchFamily="18" charset="0"/>
              </a:rPr>
              <a:t>Tết</a:t>
            </a:r>
            <a:r>
              <a:rPr lang="en-US" altLang="en-US" sz="3200" dirty="0" smtClean="0">
                <a:solidFill>
                  <a:schemeClr val="bg1"/>
                </a:solidFill>
                <a:latin typeface="Times New Roman" pitchFamily="18" charset="0"/>
              </a:rPr>
              <a:t> Ta</a:t>
            </a:r>
            <a:endParaRPr lang="en-US" altLang="en-US" dirty="0"/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24000" y="5637213"/>
            <a:ext cx="5791200" cy="91598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Cả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A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Times New Roman" pitchFamily="18" charset="0"/>
              </a:rPr>
              <a:t>và</a:t>
            </a:r>
            <a:r>
              <a:rPr lang="en-US" altLang="en-US" sz="3200" b="1" dirty="0" smtClean="0">
                <a:solidFill>
                  <a:schemeClr val="bg1"/>
                </a:solidFill>
                <a:latin typeface="Times New Roman" pitchFamily="18" charset="0"/>
              </a:rPr>
              <a:t> C</a:t>
            </a:r>
            <a:endParaRPr lang="en-US" altLang="en-US" sz="3200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582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1219200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43" name="WordArt 30"/>
          <p:cNvSpPr>
            <a:spLocks noChangeArrowheads="1" noChangeShapeType="1" noTextEdit="1"/>
          </p:cNvSpPr>
          <p:nvPr/>
        </p:nvSpPr>
        <p:spPr bwMode="auto">
          <a:xfrm>
            <a:off x="1803400" y="65349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7848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7391400" y="2514600"/>
            <a:ext cx="1752600" cy="1752600"/>
            <a:chOff x="4320" y="2928"/>
            <a:chExt cx="1104" cy="1104"/>
          </a:xfrm>
        </p:grpSpPr>
        <p:sp>
          <p:nvSpPr>
            <p:cNvPr id="9265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6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802" y="163704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812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8219" grpId="0" animBg="1"/>
      <p:bldP spid="8219" grpId="1" animBg="1"/>
      <p:bldP spid="8224" grpId="0" animBg="1"/>
      <p:bldP spid="8224" grpId="1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8028691" y="5520117"/>
            <a:ext cx="1068611" cy="1348071"/>
            <a:chOff x="4320" y="2928"/>
            <a:chExt cx="1104" cy="1104"/>
          </a:xfrm>
        </p:grpSpPr>
        <p:sp>
          <p:nvSpPr>
            <p:cNvPr id="72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63130" y="1250950"/>
            <a:ext cx="7415212" cy="764232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r" eaLnBrk="1" hangingPunct="1"/>
            <a:r>
              <a:rPr lang="en-US" altLang="en-US" sz="3600" b="1" dirty="0" err="1" smtClean="0">
                <a:latin typeface="Times New Roman" pitchFamily="18" charset="0"/>
              </a:rPr>
              <a:t>Giao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thừa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là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khoảng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thời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gian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nào</a:t>
            </a:r>
            <a:r>
              <a:rPr lang="en-US" altLang="en-US" sz="3600" b="1" dirty="0" smtClean="0">
                <a:latin typeface="Times New Roman" pitchFamily="18" charset="0"/>
              </a:rPr>
              <a:t>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85344" y="2218307"/>
            <a:ext cx="7429017" cy="9271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Là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khoảng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thời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gian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chuyển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tiếp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từ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</a:p>
          <a:p>
            <a:r>
              <a:rPr lang="en-US" altLang="en-US" sz="3200" b="1" dirty="0" err="1" smtClean="0">
                <a:latin typeface="Times New Roman" pitchFamily="18" charset="0"/>
              </a:rPr>
              <a:t>cũ</a:t>
            </a:r>
            <a:r>
              <a:rPr lang="en-US" altLang="en-US" sz="3200" b="1" dirty="0" smtClean="0">
                <a:latin typeface="Times New Roman" pitchFamily="18" charset="0"/>
              </a:rPr>
              <a:t> sang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mới</a:t>
            </a:r>
            <a:endParaRPr lang="en-US" altLang="en-US" dirty="0"/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3" y="23437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2102" y="24167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492362" y="24971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89087" y="3388746"/>
            <a:ext cx="7225274" cy="89129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latin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khoảng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gian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giữa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latin typeface="Times New Roman" pitchFamily="18" charset="0"/>
              </a:rPr>
              <a:t>cũ</a:t>
            </a:r>
            <a:r>
              <a:rPr lang="en-US" altLang="en-US" sz="3200" b="1" dirty="0">
                <a:latin typeface="Times New Roman" pitchFamily="18" charset="0"/>
              </a:rPr>
              <a:t> sang </a:t>
            </a:r>
            <a:r>
              <a:rPr lang="en-US" altLang="en-US" sz="3200" b="1" dirty="0" err="1">
                <a:latin typeface="Times New Roman" pitchFamily="18" charset="0"/>
              </a:rPr>
              <a:t>năm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mới</a:t>
            </a:r>
            <a:endParaRPr lang="en-US" altLang="en-US" sz="3200" dirty="0"/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0" y="33343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270" y="340734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96863" y="3541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00201" y="4428366"/>
            <a:ext cx="7278142" cy="88306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r>
              <a:rPr lang="en-US" altLang="en-US" sz="3200" b="1" dirty="0" err="1">
                <a:latin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khoảng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gian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giữa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</a:p>
          <a:p>
            <a:r>
              <a:rPr lang="en-US" altLang="en-US" sz="3200" b="1" dirty="0" err="1"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latin typeface="Times New Roman" pitchFamily="18" charset="0"/>
              </a:rPr>
              <a:t>háng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cũ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>
                <a:latin typeface="Times New Roman" pitchFamily="18" charset="0"/>
              </a:rPr>
              <a:t>sang </a:t>
            </a:r>
            <a:r>
              <a:rPr lang="en-US" altLang="en-US" sz="3200" b="1" dirty="0" err="1">
                <a:latin typeface="Times New Roman" pitchFamily="18" charset="0"/>
              </a:rPr>
              <a:t>ngày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mới</a:t>
            </a:r>
            <a:endParaRPr lang="en-US" altLang="en-US" sz="3200" dirty="0"/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6" y="428840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7051" y="43979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450140" y="44955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660512" y="5426312"/>
            <a:ext cx="7217829" cy="9623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>
                <a:latin typeface="Times New Roman" pitchFamily="18" charset="0"/>
              </a:rPr>
              <a:t>Là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khoảng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thời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gian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chuyển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tiếp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giữa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tuần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endParaRPr lang="en-US" altLang="en-US" sz="3200" b="1" dirty="0">
              <a:latin typeface="Times New Roman" pitchFamily="18" charset="0"/>
            </a:endParaRPr>
          </a:p>
          <a:p>
            <a:r>
              <a:rPr lang="en-US" altLang="en-US" sz="3200" b="1" dirty="0" err="1">
                <a:latin typeface="Times New Roman" pitchFamily="18" charset="0"/>
              </a:rPr>
              <a:t>cũ</a:t>
            </a:r>
            <a:r>
              <a:rPr lang="en-US" altLang="en-US" sz="3200" b="1" dirty="0">
                <a:latin typeface="Times New Roman" pitchFamily="18" charset="0"/>
              </a:rPr>
              <a:t> sang </a:t>
            </a:r>
            <a:r>
              <a:rPr lang="en-US" altLang="en-US" sz="3200" b="1" dirty="0" err="1" smtClean="0">
                <a:latin typeface="Times New Roman" pitchFamily="18" charset="0"/>
              </a:rPr>
              <a:t>tuần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mới</a:t>
            </a:r>
            <a:endParaRPr lang="en-US" altLang="en-US" sz="3200" dirty="0"/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355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7051" y="53885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423750" y="5520117"/>
            <a:ext cx="541468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-99254" y="1104900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315497" y="609666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358359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325022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315497" y="6110951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301209" y="61061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310734" y="612523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09682" y="1553517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3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629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8546" y="852487"/>
            <a:ext cx="7772400" cy="12176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 err="1" smtClean="0">
                <a:latin typeface="Times New Roman" pitchFamily="18" charset="0"/>
              </a:rPr>
              <a:t>Mâm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trái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cây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được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bày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trên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bàn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thờ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</a:rPr>
              <a:t>Tết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t</a:t>
            </a:r>
            <a:r>
              <a:rPr lang="en-US" altLang="en-US" sz="3200" b="1" dirty="0" err="1" smtClean="0">
                <a:latin typeface="Times New Roman" pitchFamily="18" charset="0"/>
              </a:rPr>
              <a:t>hường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có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mấy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loại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quả</a:t>
            </a:r>
            <a:r>
              <a:rPr lang="en-US" altLang="en-US" sz="3200" b="1" dirty="0" smtClean="0">
                <a:latin typeface="Times New Roman" pitchFamily="18" charset="0"/>
              </a:rPr>
              <a:t>?</a:t>
            </a:r>
            <a:endParaRPr lang="en-US" altLang="en-US" dirty="0"/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52575" y="2667000"/>
            <a:ext cx="5386388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latin typeface="Times New Roman" pitchFamily="18" charset="0"/>
              </a:rPr>
              <a:t>3 </a:t>
            </a:r>
            <a:r>
              <a:rPr lang="en-US" altLang="en-US" sz="3200" b="1" dirty="0" err="1" smtClean="0">
                <a:latin typeface="Times New Roman" pitchFamily="18" charset="0"/>
              </a:rPr>
              <a:t>loại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quả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19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33525" y="36576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latin typeface="Times New Roman" pitchFamily="18" charset="0"/>
              </a:rPr>
              <a:t>4 </a:t>
            </a:r>
            <a:r>
              <a:rPr lang="en-US" altLang="en-US" sz="3200" b="1" dirty="0" err="1">
                <a:latin typeface="Times New Roman" pitchFamily="18" charset="0"/>
              </a:rPr>
              <a:t>loại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quả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endParaRPr lang="en-US" altLang="en-US" sz="3600" b="1" dirty="0">
              <a:latin typeface="Times New Roman" pitchFamily="18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925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33525" y="46482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latin typeface="Times New Roman" pitchFamily="18" charset="0"/>
              </a:rPr>
              <a:t>5 </a:t>
            </a:r>
            <a:r>
              <a:rPr lang="en-US" altLang="en-US" sz="3200" b="1" dirty="0" err="1">
                <a:latin typeface="Times New Roman" pitchFamily="18" charset="0"/>
              </a:rPr>
              <a:t>loại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quả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83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33525" y="56388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smtClean="0">
                <a:latin typeface="Times New Roman" pitchFamily="18" charset="0"/>
              </a:rPr>
              <a:t>6 </a:t>
            </a:r>
            <a:r>
              <a:rPr lang="en-US" altLang="en-US" sz="3200" b="1" dirty="0" err="1">
                <a:latin typeface="Times New Roman" pitchFamily="18" charset="0"/>
              </a:rPr>
              <a:t>loại</a:t>
            </a:r>
            <a:r>
              <a:rPr lang="en-US" altLang="en-US" sz="3200" b="1" dirty="0">
                <a:latin typeface="Times New Roman" pitchFamily="18" charset="0"/>
              </a:rPr>
              <a:t> </a:t>
            </a:r>
            <a:r>
              <a:rPr lang="en-US" altLang="en-US" sz="3200" b="1" dirty="0" err="1">
                <a:latin typeface="Times New Roman" pitchFamily="18" charset="0"/>
              </a:rPr>
              <a:t>quả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6737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46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58594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-194504" y="774700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332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866940" y="51311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909802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876465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866940" y="514546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852652" y="514070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290677" y="2775444"/>
            <a:ext cx="1752600" cy="1524000"/>
            <a:chOff x="4320" y="2928"/>
            <a:chExt cx="1104" cy="1104"/>
          </a:xfrm>
        </p:grpSpPr>
        <p:sp>
          <p:nvSpPr>
            <p:cNvPr id="1028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9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0650" y="12233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4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004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9" grpId="0" animBg="1"/>
      <p:bldP spid="20" grpId="0" animBg="1"/>
      <p:bldP spid="10267" grpId="0" animBg="1"/>
      <p:bldP spid="10267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8028691" y="5520117"/>
            <a:ext cx="1068611" cy="1348071"/>
            <a:chOff x="4320" y="2928"/>
            <a:chExt cx="1104" cy="1104"/>
          </a:xfrm>
        </p:grpSpPr>
        <p:sp>
          <p:nvSpPr>
            <p:cNvPr id="7217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7218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</a:t>
              </a:r>
              <a:r>
                <a:rPr lang="en-US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giờ</a:t>
              </a:r>
              <a:endPara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425279" y="935038"/>
            <a:ext cx="7415212" cy="1061566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600" b="1" dirty="0" err="1" smtClean="0">
                <a:latin typeface="Times New Roman" pitchFamily="18" charset="0"/>
              </a:rPr>
              <a:t>Bánh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nào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được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dùng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để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thờ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cúng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600" b="1" dirty="0" err="1" smtClean="0">
                <a:latin typeface="Times New Roman" pitchFamily="18" charset="0"/>
              </a:rPr>
              <a:t>tổ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tiên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và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ăn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trong</a:t>
            </a:r>
            <a:r>
              <a:rPr lang="en-US" altLang="en-US" sz="3600" b="1" dirty="0" smtClean="0">
                <a:latin typeface="Times New Roman" pitchFamily="18" charset="0"/>
              </a:rPr>
              <a:t> </a:t>
            </a:r>
            <a:r>
              <a:rPr lang="en-US" altLang="en-US" sz="3600" b="1" dirty="0" err="1" smtClean="0">
                <a:latin typeface="Times New Roman" pitchFamily="18" charset="0"/>
              </a:rPr>
              <a:t>dịp</a:t>
            </a:r>
            <a:r>
              <a:rPr lang="en-US" altLang="en-US" sz="3600" b="1" dirty="0" smtClean="0">
                <a:latin typeface="Times New Roman" pitchFamily="18" charset="0"/>
              </a:rPr>
              <a:t>  </a:t>
            </a:r>
            <a:r>
              <a:rPr lang="en-US" altLang="en-US" sz="3600" b="1" dirty="0" err="1" smtClean="0">
                <a:latin typeface="Times New Roman" pitchFamily="18" charset="0"/>
              </a:rPr>
              <a:t>Tết</a:t>
            </a:r>
            <a:r>
              <a:rPr lang="en-US" altLang="en-US" sz="3600" b="1" dirty="0" smtClean="0">
                <a:latin typeface="Times New Roman" pitchFamily="18" charset="0"/>
              </a:rPr>
              <a:t>?</a:t>
            </a:r>
            <a:endParaRPr lang="en-US" altLang="en-US" sz="4000" b="1" dirty="0">
              <a:latin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485344" y="2218307"/>
            <a:ext cx="6363257" cy="9271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nướng</a:t>
            </a:r>
            <a:r>
              <a:rPr lang="en-US" altLang="en-US" sz="3200" b="1" dirty="0" smtClean="0"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dẻo</a:t>
            </a:r>
            <a:endParaRPr lang="en-US" altLang="en-US" dirty="0"/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3" y="23437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2102" y="24167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492362" y="249713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89087" y="3388746"/>
            <a:ext cx="6159514" cy="89129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chưng</a:t>
            </a:r>
            <a:r>
              <a:rPr lang="en-US" altLang="en-US" sz="3200" b="1" dirty="0" smtClean="0"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tét</a:t>
            </a:r>
            <a:endParaRPr lang="en-US" altLang="en-US" sz="3200" dirty="0"/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00" y="3334320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18270" y="3407344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396863" y="3541488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00201" y="4428366"/>
            <a:ext cx="6248400" cy="883064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gai</a:t>
            </a:r>
            <a:r>
              <a:rPr lang="en-US" altLang="en-US" sz="3200" b="1" dirty="0" smtClean="0"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giò</a:t>
            </a:r>
            <a:endParaRPr lang="en-US" altLang="en-US" sz="3200" dirty="0"/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26" y="4288406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7051" y="43979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450140" y="4495574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660512" y="5426312"/>
            <a:ext cx="6188089" cy="962309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bao</a:t>
            </a:r>
            <a:r>
              <a:rPr lang="en-US" altLang="en-US" sz="3200" b="1" dirty="0" smtClean="0">
                <a:latin typeface="Times New Roman" pitchFamily="18" charset="0"/>
              </a:rPr>
              <a:t>, </a:t>
            </a:r>
            <a:r>
              <a:rPr lang="en-US" altLang="en-US" sz="3200" b="1" dirty="0" err="1" smtClean="0">
                <a:latin typeface="Times New Roman" pitchFamily="18" charset="0"/>
              </a:rPr>
              <a:t>bánh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pía</a:t>
            </a:r>
            <a:endParaRPr lang="en-US" altLang="en-US" sz="3200" dirty="0"/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23551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27051" y="5388545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423750" y="5520117"/>
            <a:ext cx="541468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-127343" y="637704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1638300" y="26988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8178504" y="439372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8221366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8188029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8178504" y="4408016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8164216" y="440325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8173741" y="4422303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2647" y="1086321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5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8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8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8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8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8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8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0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64516" y="1365250"/>
            <a:ext cx="6936475" cy="1066800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nào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tượng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trưng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cho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mùa</a:t>
            </a:r>
            <a:r>
              <a:rPr lang="en-US" altLang="en-US" sz="3200" b="1" dirty="0" smtClean="0">
                <a:latin typeface="Times New Roman" pitchFamily="18" charset="0"/>
              </a:rPr>
              <a:t>  </a:t>
            </a:r>
            <a:r>
              <a:rPr lang="en-US" altLang="en-US" sz="3200" b="1" dirty="0" err="1" smtClean="0">
                <a:latin typeface="Times New Roman" pitchFamily="18" charset="0"/>
              </a:rPr>
              <a:t>xuân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</a:p>
          <a:p>
            <a:pPr eaLnBrk="1" hangingPunct="1"/>
            <a:r>
              <a:rPr lang="en-US" altLang="en-US" sz="3200" b="1" dirty="0" smtClean="0">
                <a:latin typeface="Times New Roman" pitchFamily="18" charset="0"/>
              </a:rPr>
              <a:t>ở </a:t>
            </a:r>
            <a:r>
              <a:rPr lang="en-US" altLang="en-US" sz="3200" b="1" dirty="0" err="1" smtClean="0">
                <a:latin typeface="Times New Roman" pitchFamily="18" charset="0"/>
              </a:rPr>
              <a:t>Miền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Bắc</a:t>
            </a:r>
            <a:r>
              <a:rPr lang="en-US" altLang="en-US" sz="3200" b="1" dirty="0" smtClean="0">
                <a:latin typeface="Times New Roman" pitchFamily="18" charset="0"/>
              </a:rPr>
              <a:t>?</a:t>
            </a:r>
            <a:endParaRPr lang="en-US" altLang="en-US" sz="3200" dirty="0">
              <a:latin typeface="Times New Roman" pitchFamily="18" charset="0"/>
            </a:endParaRPr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90048" y="2667000"/>
            <a:ext cx="5562600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hồng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27162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95288" y="27892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01663" y="29019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24000" y="3656013"/>
            <a:ext cx="5715000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mai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37068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37798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582613" y="38925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91244" y="4647406"/>
            <a:ext cx="5578475" cy="9017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cúc</a:t>
            </a:r>
            <a:endParaRPr lang="en-US" altLang="en-US" b="1" dirty="0"/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46974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47704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582613" y="48831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24000" y="5637213"/>
            <a:ext cx="5791200" cy="915987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 eaLnBrk="1" hangingPunct="1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đào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5688013"/>
            <a:ext cx="1500187" cy="80168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376238" y="5761038"/>
            <a:ext cx="817562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582613" y="5873750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8219" name="AutoShape 27"/>
          <p:cNvSpPr>
            <a:spLocks noChangeArrowheads="1"/>
          </p:cNvSpPr>
          <p:nvPr/>
        </p:nvSpPr>
        <p:spPr bwMode="auto">
          <a:xfrm>
            <a:off x="0" y="1219200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9243" name="WordArt 30"/>
          <p:cNvSpPr>
            <a:spLocks noChangeArrowheads="1" noChangeShapeType="1" noTextEdit="1"/>
          </p:cNvSpPr>
          <p:nvPr/>
        </p:nvSpPr>
        <p:spPr bwMode="auto">
          <a:xfrm>
            <a:off x="1803400" y="65349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sp>
        <p:nvSpPr>
          <p:cNvPr id="8224" name="WordArt 3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8225" name="WordArt 3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8226" name="WordArt 34"/>
          <p:cNvSpPr>
            <a:spLocks noChangeArrowheads="1" noChangeShapeType="1" noTextEdit="1"/>
          </p:cNvSpPr>
          <p:nvPr/>
        </p:nvSpPr>
        <p:spPr bwMode="auto">
          <a:xfrm>
            <a:off x="7862888" y="4419600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8227" name="WordArt 35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8228" name="WordArt 36"/>
          <p:cNvSpPr>
            <a:spLocks noChangeArrowheads="1" noChangeShapeType="1" noTextEdit="1"/>
          </p:cNvSpPr>
          <p:nvPr/>
        </p:nvSpPr>
        <p:spPr bwMode="auto">
          <a:xfrm>
            <a:off x="7905750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8229" name="WordArt 37"/>
          <p:cNvSpPr>
            <a:spLocks noChangeArrowheads="1" noChangeShapeType="1" noTextEdit="1"/>
          </p:cNvSpPr>
          <p:nvPr/>
        </p:nvSpPr>
        <p:spPr bwMode="auto">
          <a:xfrm>
            <a:off x="7872413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8230" name="WordArt 38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8231" name="WordArt 39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8232" name="WordArt 40"/>
          <p:cNvSpPr>
            <a:spLocks noChangeArrowheads="1" noChangeShapeType="1" noTextEdit="1"/>
          </p:cNvSpPr>
          <p:nvPr/>
        </p:nvSpPr>
        <p:spPr bwMode="auto">
          <a:xfrm>
            <a:off x="7862888" y="4433888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8233" name="WordArt 41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8234" name="WordArt 42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8235" name="WordArt 43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8236" name="WordArt 44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8237" name="WordArt 45"/>
          <p:cNvSpPr>
            <a:spLocks noChangeArrowheads="1" noChangeShapeType="1" noTextEdit="1"/>
          </p:cNvSpPr>
          <p:nvPr/>
        </p:nvSpPr>
        <p:spPr bwMode="auto">
          <a:xfrm>
            <a:off x="7848600" y="442912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8238" name="WordArt 46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8239" name="WordArt 47"/>
          <p:cNvSpPr>
            <a:spLocks noChangeArrowheads="1" noChangeShapeType="1" noTextEdit="1"/>
          </p:cNvSpPr>
          <p:nvPr/>
        </p:nvSpPr>
        <p:spPr bwMode="auto">
          <a:xfrm>
            <a:off x="7858125" y="4448175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1" name="Group 48"/>
          <p:cNvGrpSpPr>
            <a:grpSpLocks/>
          </p:cNvGrpSpPr>
          <p:nvPr/>
        </p:nvGrpSpPr>
        <p:grpSpPr bwMode="auto">
          <a:xfrm>
            <a:off x="7391400" y="2514600"/>
            <a:ext cx="1752600" cy="1752600"/>
            <a:chOff x="4320" y="2928"/>
            <a:chExt cx="1104" cy="1104"/>
          </a:xfrm>
        </p:grpSpPr>
        <p:sp>
          <p:nvSpPr>
            <p:cNvPr id="9265" name="AutoShape 4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9266" name="WordArt 5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89802" y="1637040"/>
            <a:ext cx="1066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6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4960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8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8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8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8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8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8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8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8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8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7" grpId="0" animBg="1"/>
      <p:bldP spid="8" grpId="0" animBg="1"/>
      <p:bldP spid="13" grpId="0" animBg="1"/>
      <p:bldP spid="15" grpId="0" animBg="1"/>
      <p:bldP spid="16" grpId="0" animBg="1"/>
      <p:bldP spid="16" grpId="1" animBg="1"/>
      <p:bldP spid="19" grpId="0" animBg="1"/>
      <p:bldP spid="20" grpId="0" animBg="1"/>
      <p:bldP spid="8219" grpId="0" animBg="1"/>
      <p:bldP spid="8219" grpId="1" animBg="1"/>
      <p:bldP spid="8224" grpId="0" animBg="1"/>
      <p:bldP spid="8224" grpId="1" animBg="1"/>
      <p:bldP spid="8225" grpId="0" animBg="1"/>
      <p:bldP spid="8225" grpId="1" animBg="1"/>
      <p:bldP spid="8226" grpId="0" animBg="1"/>
      <p:bldP spid="8226" grpId="1" animBg="1"/>
      <p:bldP spid="8227" grpId="0" animBg="1"/>
      <p:bldP spid="8227" grpId="1" animBg="1"/>
      <p:bldP spid="8228" grpId="0" animBg="1"/>
      <p:bldP spid="8228" grpId="1" animBg="1"/>
      <p:bldP spid="8229" grpId="0" animBg="1"/>
      <p:bldP spid="8229" grpId="1" animBg="1"/>
      <p:bldP spid="8230" grpId="0" animBg="1"/>
      <p:bldP spid="8230" grpId="1" animBg="1"/>
      <p:bldP spid="8231" grpId="0" animBg="1"/>
      <p:bldP spid="8231" grpId="1" animBg="1"/>
      <p:bldP spid="8232" grpId="0" animBg="1"/>
      <p:bldP spid="8232" grpId="1" animBg="1"/>
      <p:bldP spid="8233" grpId="0" animBg="1"/>
      <p:bldP spid="8233" grpId="1" animBg="1"/>
      <p:bldP spid="8234" grpId="0" animBg="1"/>
      <p:bldP spid="8234" grpId="1" animBg="1"/>
      <p:bldP spid="8235" grpId="0" animBg="1"/>
      <p:bldP spid="8235" grpId="1" animBg="1"/>
      <p:bldP spid="8236" grpId="0" animBg="1"/>
      <p:bldP spid="8236" grpId="1" animBg="1"/>
      <p:bldP spid="8237" grpId="0" animBg="1"/>
      <p:bldP spid="8237" grpId="1" animBg="1"/>
      <p:bldP spid="8238" grpId="0" animBg="1"/>
      <p:bldP spid="8238" grpId="1" animBg="1"/>
      <p:bldP spid="8239" grpId="0" animBg="1"/>
      <p:bldP spid="8239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8546" y="852487"/>
            <a:ext cx="7772400" cy="1217613"/>
          </a:xfrm>
          <a:prstGeom prst="roundRect">
            <a:avLst>
              <a:gd name="adj" fmla="val 16667"/>
            </a:avLst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just" eaLnBrk="1" hangingPunct="1"/>
            <a:r>
              <a:rPr lang="en-US" altLang="en-US" sz="3200" b="1" dirty="0" err="1" smtClean="0">
                <a:latin typeface="Times New Roman" pitchFamily="18" charset="0"/>
              </a:rPr>
              <a:t>Hoa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mai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được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trưng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bày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trong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ngày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Tết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có</a:t>
            </a:r>
            <a:endParaRPr lang="en-US" altLang="en-US" sz="3200" b="1" dirty="0">
              <a:latin typeface="Times New Roman" pitchFamily="18" charset="0"/>
            </a:endParaRPr>
          </a:p>
          <a:p>
            <a:pPr algn="just" eaLnBrk="1" hangingPunct="1"/>
            <a:r>
              <a:rPr lang="en-US" altLang="en-US" sz="3200" b="1" dirty="0" err="1">
                <a:latin typeface="Times New Roman" pitchFamily="18" charset="0"/>
              </a:rPr>
              <a:t>m</a:t>
            </a:r>
            <a:r>
              <a:rPr lang="en-US" altLang="en-US" sz="3200" b="1" dirty="0" err="1" smtClean="0">
                <a:latin typeface="Times New Roman" pitchFamily="18" charset="0"/>
              </a:rPr>
              <a:t>àu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gì</a:t>
            </a:r>
            <a:r>
              <a:rPr lang="en-US" altLang="en-US" sz="3200" b="1" dirty="0" smtClean="0">
                <a:latin typeface="Times New Roman" pitchFamily="18" charset="0"/>
              </a:rPr>
              <a:t>?</a:t>
            </a:r>
            <a:endParaRPr lang="en-US" altLang="en-US" dirty="0"/>
          </a:p>
        </p:txBody>
      </p: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52575" y="2667000"/>
            <a:ext cx="5386388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Màu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đỏ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27019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28625" y="27749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635000" y="28876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33525" y="36576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Màu</a:t>
            </a:r>
            <a:r>
              <a:rPr lang="en-US" altLang="en-US" sz="3200" b="1" dirty="0" smtClean="0">
                <a:latin typeface="Times New Roman" pitchFamily="18" charset="0"/>
              </a:rPr>
              <a:t> cam</a:t>
            </a:r>
            <a:endParaRPr lang="en-US" altLang="en-US" sz="3600" b="1" dirty="0">
              <a:latin typeface="Times New Roman" pitchFamily="18" charset="0"/>
            </a:endParaRPr>
          </a:p>
        </p:txBody>
      </p:sp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36925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37655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615950" y="38782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33525" y="46482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Màu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vàng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6831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47561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615950" y="48688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1533525" y="5638800"/>
            <a:ext cx="5400675" cy="760413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none" anchor="ctr"/>
          <a:lstStyle/>
          <a:p>
            <a:pPr algn="ctr"/>
            <a:r>
              <a:rPr lang="en-US" altLang="en-US" sz="3200" b="1" dirty="0" err="1" smtClean="0">
                <a:latin typeface="Times New Roman" pitchFamily="18" charset="0"/>
              </a:rPr>
              <a:t>Màu</a:t>
            </a:r>
            <a:r>
              <a:rPr lang="en-US" altLang="en-US" sz="3200" b="1" dirty="0" smtClean="0">
                <a:latin typeface="Times New Roman" pitchFamily="18" charset="0"/>
              </a:rPr>
              <a:t> </a:t>
            </a:r>
            <a:r>
              <a:rPr lang="en-US" altLang="en-US" sz="3200" b="1" dirty="0" err="1" smtClean="0">
                <a:latin typeface="Times New Roman" pitchFamily="18" charset="0"/>
              </a:rPr>
              <a:t>hồng</a:t>
            </a:r>
            <a:endParaRPr lang="en-US" altLang="en-US" sz="3200" b="1" dirty="0">
              <a:latin typeface="Times New Roman" pitchFamily="18" charset="0"/>
            </a:endParaRPr>
          </a:p>
        </p:txBody>
      </p:sp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5673725"/>
            <a:ext cx="1500188" cy="801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9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409575" y="5746750"/>
            <a:ext cx="817563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z="2000">
              <a:latin typeface=".VnTime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615950" y="5859463"/>
            <a:ext cx="460375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d</a:t>
            </a:r>
          </a:p>
        </p:txBody>
      </p:sp>
      <p:sp>
        <p:nvSpPr>
          <p:cNvPr id="10267" name="AutoShape 27"/>
          <p:cNvSpPr>
            <a:spLocks noChangeArrowheads="1"/>
          </p:cNvSpPr>
          <p:nvPr/>
        </p:nvSpPr>
        <p:spPr bwMode="auto">
          <a:xfrm>
            <a:off x="-194504" y="774700"/>
            <a:ext cx="1543050" cy="1358900"/>
          </a:xfrm>
          <a:prstGeom prst="sun">
            <a:avLst>
              <a:gd name="adj" fmla="val 19880"/>
            </a:avLst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332038" y="12700"/>
            <a:ext cx="5973762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chu«ng vµng </a:t>
            </a:r>
          </a:p>
        </p:txBody>
      </p:sp>
      <p:sp>
        <p:nvSpPr>
          <p:cNvPr id="10273" name="WordArt 33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10274" name="WordArt 34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10275" name="WordArt 35"/>
          <p:cNvSpPr>
            <a:spLocks noChangeArrowheads="1" noChangeShapeType="1" noTextEdit="1"/>
          </p:cNvSpPr>
          <p:nvPr/>
        </p:nvSpPr>
        <p:spPr bwMode="auto">
          <a:xfrm>
            <a:off x="7866940" y="5131179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10276" name="WordArt 36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10277" name="WordArt 37"/>
          <p:cNvSpPr>
            <a:spLocks noChangeArrowheads="1" noChangeShapeType="1" noTextEdit="1"/>
          </p:cNvSpPr>
          <p:nvPr/>
        </p:nvSpPr>
        <p:spPr bwMode="auto">
          <a:xfrm>
            <a:off x="7909802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10278" name="WordArt 38"/>
          <p:cNvSpPr>
            <a:spLocks noChangeArrowheads="1" noChangeShapeType="1" noTextEdit="1"/>
          </p:cNvSpPr>
          <p:nvPr/>
        </p:nvSpPr>
        <p:spPr bwMode="auto">
          <a:xfrm>
            <a:off x="7876465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10279" name="WordArt 39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10280" name="WordArt 40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10281" name="WordArt 41"/>
          <p:cNvSpPr>
            <a:spLocks noChangeArrowheads="1" noChangeShapeType="1" noTextEdit="1"/>
          </p:cNvSpPr>
          <p:nvPr/>
        </p:nvSpPr>
        <p:spPr bwMode="auto">
          <a:xfrm>
            <a:off x="7866940" y="514546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10282" name="WordArt 42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10283" name="WordArt 43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0284" name="WordArt 44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</a:t>
            </a:r>
          </a:p>
        </p:txBody>
      </p:sp>
      <p:sp>
        <p:nvSpPr>
          <p:cNvPr id="10285" name="WordArt 45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12</a:t>
            </a:r>
          </a:p>
        </p:txBody>
      </p:sp>
      <p:sp>
        <p:nvSpPr>
          <p:cNvPr id="10286" name="WordArt 46"/>
          <p:cNvSpPr>
            <a:spLocks noChangeArrowheads="1" noChangeShapeType="1" noTextEdit="1"/>
          </p:cNvSpPr>
          <p:nvPr/>
        </p:nvSpPr>
        <p:spPr bwMode="auto">
          <a:xfrm>
            <a:off x="7852652" y="514070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13</a:t>
            </a:r>
          </a:p>
        </p:txBody>
      </p:sp>
      <p:sp>
        <p:nvSpPr>
          <p:cNvPr id="10287" name="WordArt 47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14</a:t>
            </a:r>
          </a:p>
        </p:txBody>
      </p:sp>
      <p:sp>
        <p:nvSpPr>
          <p:cNvPr id="10288" name="WordArt 48"/>
          <p:cNvSpPr>
            <a:spLocks noChangeArrowheads="1" noChangeShapeType="1" noTextEdit="1"/>
          </p:cNvSpPr>
          <p:nvPr/>
        </p:nvSpPr>
        <p:spPr bwMode="auto">
          <a:xfrm>
            <a:off x="7862177" y="515975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7290677" y="2775444"/>
            <a:ext cx="1752600" cy="1524000"/>
            <a:chOff x="4320" y="2928"/>
            <a:chExt cx="1104" cy="1104"/>
          </a:xfrm>
        </p:grpSpPr>
        <p:sp>
          <p:nvSpPr>
            <p:cNvPr id="10289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altLang="en-US" sz="60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0290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20650" y="1223317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087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9" dur="1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0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0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0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0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0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0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0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0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0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0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0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0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02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10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0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10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10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6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0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6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10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10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10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102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6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10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 nodeType="clickPar">
                      <p:stCondLst>
                        <p:cond delay="indefinite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7" grpId="0" animBg="1"/>
      <p:bldP spid="8" grpId="0" animBg="1"/>
      <p:bldP spid="9" grpId="0" animBg="1"/>
      <p:bldP spid="9" grpId="1" animBg="1"/>
      <p:bldP spid="13" grpId="0" animBg="1"/>
      <p:bldP spid="15" grpId="0" animBg="1"/>
      <p:bldP spid="19" grpId="0" animBg="1"/>
      <p:bldP spid="20" grpId="0" animBg="1"/>
      <p:bldP spid="10267" grpId="0" animBg="1"/>
      <p:bldP spid="10267" grpId="1" animBg="1"/>
      <p:bldP spid="10273" grpId="0" animBg="1"/>
      <p:bldP spid="10273" grpId="1" animBg="1"/>
      <p:bldP spid="10274" grpId="0" animBg="1"/>
      <p:bldP spid="10274" grpId="1" animBg="1"/>
      <p:bldP spid="10275" grpId="0" animBg="1"/>
      <p:bldP spid="10275" grpId="1" animBg="1"/>
      <p:bldP spid="10276" grpId="0" animBg="1"/>
      <p:bldP spid="10276" grpId="1" animBg="1"/>
      <p:bldP spid="10277" grpId="0" animBg="1"/>
      <p:bldP spid="10277" grpId="1" animBg="1"/>
      <p:bldP spid="10278" grpId="0" animBg="1"/>
      <p:bldP spid="10278" grpId="1" animBg="1"/>
      <p:bldP spid="10279" grpId="0" animBg="1"/>
      <p:bldP spid="10279" grpId="1" animBg="1"/>
      <p:bldP spid="10280" grpId="0" animBg="1"/>
      <p:bldP spid="10280" grpId="1" animBg="1"/>
      <p:bldP spid="10281" grpId="0" animBg="1"/>
      <p:bldP spid="10281" grpId="1" animBg="1"/>
      <p:bldP spid="10282" grpId="0" animBg="1"/>
      <p:bldP spid="10282" grpId="1" animBg="1"/>
      <p:bldP spid="10283" grpId="0" animBg="1"/>
      <p:bldP spid="10283" grpId="1" animBg="1"/>
      <p:bldP spid="10284" grpId="0" animBg="1"/>
      <p:bldP spid="10284" grpId="1" animBg="1"/>
      <p:bldP spid="10285" grpId="0" animBg="1"/>
      <p:bldP spid="10285" grpId="1" animBg="1"/>
      <p:bldP spid="10286" grpId="0" animBg="1"/>
      <p:bldP spid="10286" grpId="1" animBg="1"/>
      <p:bldP spid="10287" grpId="0" animBg="1"/>
      <p:bldP spid="10287" grpId="1" animBg="1"/>
      <p:bldP spid="10288" grpId="0" animBg="1"/>
      <p:bldP spid="10288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Rung chuong vang - Buc Tu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14" descr="Picture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10000"/>
            <a:ext cx="7191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9" name="Rung chuong vang - Buc Tuong [NCT 0445427527]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2" name="Rectangle 18"/>
          <p:cNvSpPr>
            <a:spLocks noChangeArrowheads="1"/>
          </p:cNvSpPr>
          <p:nvPr/>
        </p:nvSpPr>
        <p:spPr bwMode="auto">
          <a:xfrm>
            <a:off x="2286000" y="2982913"/>
            <a:ext cx="45720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 Cái bình </a:t>
            </a: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cổ</a:t>
            </a:r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 trong viện bảo tàng </a:t>
            </a:r>
          </a:p>
          <a:p>
            <a:pPr eaLnBrk="1" hangingPunct="1"/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có đính hạt ngọc ở </a:t>
            </a:r>
            <a:r>
              <a:rPr lang="en-US" altLang="en-US" b="1">
                <a:solidFill>
                  <a:srgbClr val="FFFF00"/>
                </a:solidFill>
                <a:latin typeface="Times New Roman" pitchFamily="18" charset="0"/>
              </a:rPr>
              <a:t>cổ</a:t>
            </a:r>
            <a:r>
              <a:rPr lang="en-US" altLang="en-US" b="1">
                <a:solidFill>
                  <a:schemeClr val="bg1"/>
                </a:solidFill>
                <a:latin typeface="Times New Roman" pitchFamily="18" charset="0"/>
              </a:rPr>
              <a:t> bình.</a:t>
            </a:r>
          </a:p>
          <a:p>
            <a:pPr eaLnBrk="1" hangingPunct="1"/>
            <a:r>
              <a:rPr lang="en-US" altLang="en-US" sz="1600" b="1">
                <a:solidFill>
                  <a:schemeClr val="bg1"/>
                </a:solidFill>
                <a:latin typeface="Times New Roman" pitchFamily="18" charset="0"/>
              </a:rPr>
              <a:t>Căp từ </a:t>
            </a:r>
            <a:r>
              <a:rPr lang="en-US" altLang="en-US" sz="1600" b="1">
                <a:solidFill>
                  <a:srgbClr val="FFFF00"/>
                </a:solidFill>
                <a:latin typeface="Times New Roman" pitchFamily="18" charset="0"/>
              </a:rPr>
              <a:t>“cổ” </a:t>
            </a:r>
            <a:r>
              <a:rPr lang="en-US" altLang="en-US" sz="1600" b="1">
                <a:solidFill>
                  <a:schemeClr val="bg1"/>
                </a:solidFill>
                <a:latin typeface="Times New Roman" pitchFamily="18" charset="0"/>
              </a:rPr>
              <a:t>trong câu thuộc cặp từ gì?</a:t>
            </a:r>
            <a:endParaRPr lang="en-US" altLang="en-US"/>
          </a:p>
        </p:txBody>
      </p:sp>
      <p:sp>
        <p:nvSpPr>
          <p:cNvPr id="26643" name="WordArt 30"/>
          <p:cNvSpPr>
            <a:spLocks noChangeArrowheads="1" noChangeShapeType="1" noTextEdit="1"/>
          </p:cNvSpPr>
          <p:nvPr/>
        </p:nvSpPr>
        <p:spPr bwMode="auto">
          <a:xfrm>
            <a:off x="1828800" y="718782"/>
            <a:ext cx="5973763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rung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chu«ng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  <a:r>
              <a:rPr lang="en-US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vµng</a:t>
            </a: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ahamasBH"/>
              </a:rPr>
              <a:t> </a:t>
            </a:r>
          </a:p>
        </p:txBody>
      </p:sp>
      <p:pic>
        <p:nvPicPr>
          <p:cNvPr id="26647" name="Picture 9" descr="an30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93727"/>
            <a:ext cx="5943600" cy="2843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9514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164" fill="hold"/>
                                        <p:tgtEl>
                                          <p:spTgt spid="542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4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3062" fill="hold"/>
                                        <p:tgtEl>
                                          <p:spTgt spid="54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276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7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28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uble Wave 3"/>
          <p:cNvSpPr/>
          <p:nvPr/>
        </p:nvSpPr>
        <p:spPr>
          <a:xfrm>
            <a:off x="457200" y="381000"/>
            <a:ext cx="7924800" cy="2209800"/>
          </a:xfrm>
          <a:prstGeom prst="double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xmlns="" id="{D62EE275-1B78-4839-AB22-AD7CB5BB4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581400"/>
            <a:ext cx="397565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47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851" y="2438400"/>
            <a:ext cx="8686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838200"/>
            <a:ext cx="9067800" cy="1143000"/>
          </a:xfrm>
        </p:spPr>
        <p:txBody>
          <a:bodyPr>
            <a:normAutofit fontScale="90000"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LUYỆN TẬP VÀ VẬN DỤNG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7162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2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457200" y="1219200"/>
            <a:ext cx="8305800" cy="2057400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5" name="Picture 6" descr="Hình ảnh có liên qu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038600"/>
            <a:ext cx="3581400" cy="267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3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746" y="685800"/>
            <a:ext cx="8458200" cy="2133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iới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đán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80012"/>
            <a:ext cx="7162800" cy="3489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9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725" y="744768"/>
            <a:ext cx="6803275" cy="56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755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533400"/>
            <a:ext cx="7315200" cy="586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620000" cy="57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400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2141</TotalTime>
  <Words>648</Words>
  <Application>Microsoft Office PowerPoint</Application>
  <PresentationFormat>On-screen Show (4:3)</PresentationFormat>
  <Paragraphs>224</Paragraphs>
  <Slides>30</Slides>
  <Notes>0</Notes>
  <HiddenSlides>0</HiddenSlides>
  <MMClips>8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CorelDRAW</vt:lpstr>
      <vt:lpstr>PowerPoint Presentation</vt:lpstr>
      <vt:lpstr>PowerPoint Presentation</vt:lpstr>
      <vt:lpstr>PowerPoint Presentation</vt:lpstr>
      <vt:lpstr>LUYỆN TẬP VÀ 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Góc chia sẻ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</cp:revision>
  <dcterms:created xsi:type="dcterms:W3CDTF">2020-08-07T06:36:59Z</dcterms:created>
  <dcterms:modified xsi:type="dcterms:W3CDTF">2020-08-13T13:13:06Z</dcterms:modified>
</cp:coreProperties>
</file>