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Lst>
  <p:notesMasterIdLst>
    <p:notesMasterId r:id="rId20"/>
  </p:notesMasterIdLst>
  <p:sldIdLst>
    <p:sldId id="257" r:id="rId3"/>
    <p:sldId id="3189" r:id="rId4"/>
    <p:sldId id="3190" r:id="rId5"/>
    <p:sldId id="3186" r:id="rId6"/>
    <p:sldId id="3188" r:id="rId7"/>
    <p:sldId id="260" r:id="rId8"/>
    <p:sldId id="3191" r:id="rId9"/>
    <p:sldId id="3192" r:id="rId10"/>
    <p:sldId id="3193" r:id="rId11"/>
    <p:sldId id="3194" r:id="rId12"/>
    <p:sldId id="3213" r:id="rId13"/>
    <p:sldId id="3214" r:id="rId14"/>
    <p:sldId id="3215" r:id="rId15"/>
    <p:sldId id="3216" r:id="rId16"/>
    <p:sldId id="3207" r:id="rId17"/>
    <p:sldId id="3208" r:id="rId18"/>
    <p:sldId id="320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5" d="100"/>
          <a:sy n="85" d="100"/>
        </p:scale>
        <p:origin x="51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ạm Xuân Quân" userId="1e2031f10e08301e" providerId="LiveId" clId="{E6F52CEA-16F0-4681-9B02-A1A93CC57FD4}"/>
    <pc:docChg chg="custSel delSld modSld delMainMaster modMainMaster">
      <pc:chgData name="Phạm Xuân Quân" userId="1e2031f10e08301e" providerId="LiveId" clId="{E6F52CEA-16F0-4681-9B02-A1A93CC57FD4}" dt="2023-02-28T17:48:57.256" v="76" actId="47"/>
      <pc:docMkLst>
        <pc:docMk/>
      </pc:docMkLst>
      <pc:sldChg chg="delSp mod">
        <pc:chgData name="Phạm Xuân Quân" userId="1e2031f10e08301e" providerId="LiveId" clId="{E6F52CEA-16F0-4681-9B02-A1A93CC57FD4}" dt="2023-02-28T17:48:39.637" v="75" actId="478"/>
        <pc:sldMkLst>
          <pc:docMk/>
          <pc:sldMk cId="0" sldId="260"/>
        </pc:sldMkLst>
        <pc:spChg chg="del">
          <ac:chgData name="Phạm Xuân Quân" userId="1e2031f10e08301e" providerId="LiveId" clId="{E6F52CEA-16F0-4681-9B02-A1A93CC57FD4}" dt="2023-02-28T17:48:39.637" v="75" actId="478"/>
          <ac:spMkLst>
            <pc:docMk/>
            <pc:sldMk cId="0" sldId="260"/>
            <ac:spMk id="8" creationId="{8255F101-1BC9-4A32-80A0-16520B39CAFE}"/>
          </ac:spMkLst>
        </pc:spChg>
      </pc:sldChg>
      <pc:sldChg chg="del">
        <pc:chgData name="Phạm Xuân Quân" userId="1e2031f10e08301e" providerId="LiveId" clId="{E6F52CEA-16F0-4681-9B02-A1A93CC57FD4}" dt="2023-02-28T17:48:57.256" v="76" actId="47"/>
        <pc:sldMkLst>
          <pc:docMk/>
          <pc:sldMk cId="4156026740" sldId="508"/>
        </pc:sldMkLst>
      </pc:sldChg>
      <pc:sldMasterChg chg="delSp modSp mod delSldLayout modSldLayout">
        <pc:chgData name="Phạm Xuân Quân" userId="1e2031f10e08301e" providerId="LiveId" clId="{E6F52CEA-16F0-4681-9B02-A1A93CC57FD4}" dt="2023-02-28T17:48:26.641" v="74" actId="2696"/>
        <pc:sldMasterMkLst>
          <pc:docMk/>
          <pc:sldMasterMk cId="1537686456" sldId="2147483660"/>
        </pc:sldMasterMkLst>
        <pc:picChg chg="del mod">
          <ac:chgData name="Phạm Xuân Quân" userId="1e2031f10e08301e" providerId="LiveId" clId="{E6F52CEA-16F0-4681-9B02-A1A93CC57FD4}" dt="2023-02-28T17:47:02.409" v="1" actId="478"/>
          <ac:picMkLst>
            <pc:docMk/>
            <pc:sldMasterMk cId="1537686456" sldId="2147483660"/>
            <ac:picMk id="4" creationId="{992E170A-377D-4684-92A7-D837C705623C}"/>
          </ac:picMkLst>
        </pc:picChg>
        <pc:sldLayoutChg chg="del">
          <pc:chgData name="Phạm Xuân Quân" userId="1e2031f10e08301e" providerId="LiveId" clId="{E6F52CEA-16F0-4681-9B02-A1A93CC57FD4}" dt="2023-02-28T17:48:23.556" v="61" actId="2696"/>
          <pc:sldLayoutMkLst>
            <pc:docMk/>
            <pc:sldMasterMk cId="1537686456" sldId="2147483660"/>
            <pc:sldLayoutMk cId="795073983" sldId="2147483661"/>
          </pc:sldLayoutMkLst>
        </pc:sldLayoutChg>
        <pc:sldLayoutChg chg="del">
          <pc:chgData name="Phạm Xuân Quân" userId="1e2031f10e08301e" providerId="LiveId" clId="{E6F52CEA-16F0-4681-9B02-A1A93CC57FD4}" dt="2023-02-28T17:48:23.789" v="62" actId="2696"/>
          <pc:sldLayoutMkLst>
            <pc:docMk/>
            <pc:sldMasterMk cId="1537686456" sldId="2147483660"/>
            <pc:sldLayoutMk cId="148839590" sldId="2147483662"/>
          </pc:sldLayoutMkLst>
        </pc:sldLayoutChg>
        <pc:sldLayoutChg chg="del">
          <pc:chgData name="Phạm Xuân Quân" userId="1e2031f10e08301e" providerId="LiveId" clId="{E6F52CEA-16F0-4681-9B02-A1A93CC57FD4}" dt="2023-02-28T17:48:24.050" v="63" actId="2696"/>
          <pc:sldLayoutMkLst>
            <pc:docMk/>
            <pc:sldMasterMk cId="1537686456" sldId="2147483660"/>
            <pc:sldLayoutMk cId="3438250809" sldId="2147483663"/>
          </pc:sldLayoutMkLst>
        </pc:sldLayoutChg>
        <pc:sldLayoutChg chg="del">
          <pc:chgData name="Phạm Xuân Quân" userId="1e2031f10e08301e" providerId="LiveId" clId="{E6F52CEA-16F0-4681-9B02-A1A93CC57FD4}" dt="2023-02-28T17:48:24.316" v="64" actId="2696"/>
          <pc:sldLayoutMkLst>
            <pc:docMk/>
            <pc:sldMasterMk cId="1537686456" sldId="2147483660"/>
            <pc:sldLayoutMk cId="3781067521" sldId="2147483664"/>
          </pc:sldLayoutMkLst>
        </pc:sldLayoutChg>
        <pc:sldLayoutChg chg="del">
          <pc:chgData name="Phạm Xuân Quân" userId="1e2031f10e08301e" providerId="LiveId" clId="{E6F52CEA-16F0-4681-9B02-A1A93CC57FD4}" dt="2023-02-28T17:48:24.566" v="65" actId="2696"/>
          <pc:sldLayoutMkLst>
            <pc:docMk/>
            <pc:sldMasterMk cId="1537686456" sldId="2147483660"/>
            <pc:sldLayoutMk cId="3602066726" sldId="2147483665"/>
          </pc:sldLayoutMkLst>
        </pc:sldLayoutChg>
        <pc:sldLayoutChg chg="del">
          <pc:chgData name="Phạm Xuân Quân" userId="1e2031f10e08301e" providerId="LiveId" clId="{E6F52CEA-16F0-4681-9B02-A1A93CC57FD4}" dt="2023-02-28T17:48:24.797" v="66" actId="2696"/>
          <pc:sldLayoutMkLst>
            <pc:docMk/>
            <pc:sldMasterMk cId="1537686456" sldId="2147483660"/>
            <pc:sldLayoutMk cId="1729310836" sldId="2147483666"/>
          </pc:sldLayoutMkLst>
        </pc:sldLayoutChg>
        <pc:sldLayoutChg chg="del">
          <pc:chgData name="Phạm Xuân Quân" userId="1e2031f10e08301e" providerId="LiveId" clId="{E6F52CEA-16F0-4681-9B02-A1A93CC57FD4}" dt="2023-02-28T17:48:24.997" v="67" actId="2696"/>
          <pc:sldLayoutMkLst>
            <pc:docMk/>
            <pc:sldMasterMk cId="1537686456" sldId="2147483660"/>
            <pc:sldLayoutMk cId="2700458618" sldId="2147483667"/>
          </pc:sldLayoutMkLst>
        </pc:sldLayoutChg>
        <pc:sldLayoutChg chg="del">
          <pc:chgData name="Phạm Xuân Quân" userId="1e2031f10e08301e" providerId="LiveId" clId="{E6F52CEA-16F0-4681-9B02-A1A93CC57FD4}" dt="2023-02-28T17:48:25.241" v="68" actId="2696"/>
          <pc:sldLayoutMkLst>
            <pc:docMk/>
            <pc:sldMasterMk cId="1537686456" sldId="2147483660"/>
            <pc:sldLayoutMk cId="4254992773" sldId="2147483668"/>
          </pc:sldLayoutMkLst>
        </pc:sldLayoutChg>
        <pc:sldLayoutChg chg="del">
          <pc:chgData name="Phạm Xuân Quân" userId="1e2031f10e08301e" providerId="LiveId" clId="{E6F52CEA-16F0-4681-9B02-A1A93CC57FD4}" dt="2023-02-28T17:48:25.460" v="69" actId="2696"/>
          <pc:sldLayoutMkLst>
            <pc:docMk/>
            <pc:sldMasterMk cId="1537686456" sldId="2147483660"/>
            <pc:sldLayoutMk cId="4233087008" sldId="2147483669"/>
          </pc:sldLayoutMkLst>
        </pc:sldLayoutChg>
        <pc:sldLayoutChg chg="del">
          <pc:chgData name="Phạm Xuân Quân" userId="1e2031f10e08301e" providerId="LiveId" clId="{E6F52CEA-16F0-4681-9B02-A1A93CC57FD4}" dt="2023-02-28T17:48:25.692" v="70" actId="2696"/>
          <pc:sldLayoutMkLst>
            <pc:docMk/>
            <pc:sldMasterMk cId="1537686456" sldId="2147483660"/>
            <pc:sldLayoutMk cId="1218149678" sldId="2147483670"/>
          </pc:sldLayoutMkLst>
        </pc:sldLayoutChg>
        <pc:sldLayoutChg chg="del">
          <pc:chgData name="Phạm Xuân Quân" userId="1e2031f10e08301e" providerId="LiveId" clId="{E6F52CEA-16F0-4681-9B02-A1A93CC57FD4}" dt="2023-02-28T17:48:25.934" v="71" actId="2696"/>
          <pc:sldLayoutMkLst>
            <pc:docMk/>
            <pc:sldMasterMk cId="1537686456" sldId="2147483660"/>
            <pc:sldLayoutMk cId="2545259144" sldId="2147483671"/>
          </pc:sldLayoutMkLst>
        </pc:sldLayoutChg>
        <pc:sldLayoutChg chg="del">
          <pc:chgData name="Phạm Xuân Quân" userId="1e2031f10e08301e" providerId="LiveId" clId="{E6F52CEA-16F0-4681-9B02-A1A93CC57FD4}" dt="2023-02-28T17:48:26.173" v="72" actId="2696"/>
          <pc:sldLayoutMkLst>
            <pc:docMk/>
            <pc:sldMasterMk cId="1537686456" sldId="2147483660"/>
            <pc:sldLayoutMk cId="2737435796" sldId="2147483672"/>
          </pc:sldLayoutMkLst>
        </pc:sldLayoutChg>
        <pc:sldLayoutChg chg="del">
          <pc:chgData name="Phạm Xuân Quân" userId="1e2031f10e08301e" providerId="LiveId" clId="{E6F52CEA-16F0-4681-9B02-A1A93CC57FD4}" dt="2023-02-28T17:48:26.402" v="73" actId="2696"/>
          <pc:sldLayoutMkLst>
            <pc:docMk/>
            <pc:sldMasterMk cId="1537686456" sldId="2147483660"/>
            <pc:sldLayoutMk cId="3858113374" sldId="2147483673"/>
          </pc:sldLayoutMkLst>
        </pc:sldLayoutChg>
        <pc:sldLayoutChg chg="del">
          <pc:chgData name="Phạm Xuân Quân" userId="1e2031f10e08301e" providerId="LiveId" clId="{E6F52CEA-16F0-4681-9B02-A1A93CC57FD4}" dt="2023-02-28T17:48:26.641" v="74" actId="2696"/>
          <pc:sldLayoutMkLst>
            <pc:docMk/>
            <pc:sldMasterMk cId="1537686456" sldId="2147483660"/>
            <pc:sldLayoutMk cId="4113927319" sldId="2147483674"/>
          </pc:sldLayoutMkLst>
        </pc:sldLayoutChg>
        <pc:sldLayoutChg chg="del">
          <pc:chgData name="Phạm Xuân Quân" userId="1e2031f10e08301e" providerId="LiveId" clId="{E6F52CEA-16F0-4681-9B02-A1A93CC57FD4}" dt="2023-02-28T17:48:18.018" v="57" actId="2696"/>
          <pc:sldLayoutMkLst>
            <pc:docMk/>
            <pc:sldMasterMk cId="1537686456" sldId="2147483660"/>
            <pc:sldLayoutMk cId="2514405507" sldId="2147483675"/>
          </pc:sldLayoutMkLst>
        </pc:sldLayoutChg>
        <pc:sldLayoutChg chg="del">
          <pc:chgData name="Phạm Xuân Quân" userId="1e2031f10e08301e" providerId="LiveId" clId="{E6F52CEA-16F0-4681-9B02-A1A93CC57FD4}" dt="2023-02-28T17:48:18.273" v="58" actId="2696"/>
          <pc:sldLayoutMkLst>
            <pc:docMk/>
            <pc:sldMasterMk cId="1537686456" sldId="2147483660"/>
            <pc:sldLayoutMk cId="415659134" sldId="2147483676"/>
          </pc:sldLayoutMkLst>
        </pc:sldLayoutChg>
        <pc:sldLayoutChg chg="del">
          <pc:chgData name="Phạm Xuân Quân" userId="1e2031f10e08301e" providerId="LiveId" clId="{E6F52CEA-16F0-4681-9B02-A1A93CC57FD4}" dt="2023-02-28T17:48:18.463" v="59" actId="2696"/>
          <pc:sldLayoutMkLst>
            <pc:docMk/>
            <pc:sldMasterMk cId="1537686456" sldId="2147483660"/>
            <pc:sldLayoutMk cId="262806887" sldId="2147483677"/>
          </pc:sldLayoutMkLst>
        </pc:sldLayoutChg>
        <pc:sldLayoutChg chg="del">
          <pc:chgData name="Phạm Xuân Quân" userId="1e2031f10e08301e" providerId="LiveId" clId="{E6F52CEA-16F0-4681-9B02-A1A93CC57FD4}" dt="2023-02-28T17:48:18.700" v="60" actId="2696"/>
          <pc:sldLayoutMkLst>
            <pc:docMk/>
            <pc:sldMasterMk cId="1537686456" sldId="2147483660"/>
            <pc:sldLayoutMk cId="158979503" sldId="2147483678"/>
          </pc:sldLayoutMkLst>
        </pc:sldLayoutChg>
        <pc:sldLayoutChg chg="del">
          <pc:chgData name="Phạm Xuân Quân" userId="1e2031f10e08301e" providerId="LiveId" clId="{E6F52CEA-16F0-4681-9B02-A1A93CC57FD4}" dt="2023-02-28T17:48:15.379" v="51" actId="2696"/>
          <pc:sldLayoutMkLst>
            <pc:docMk/>
            <pc:sldMasterMk cId="1537686456" sldId="2147483660"/>
            <pc:sldLayoutMk cId="1433265327" sldId="2147483679"/>
          </pc:sldLayoutMkLst>
        </pc:sldLayoutChg>
        <pc:sldLayoutChg chg="del">
          <pc:chgData name="Phạm Xuân Quân" userId="1e2031f10e08301e" providerId="LiveId" clId="{E6F52CEA-16F0-4681-9B02-A1A93CC57FD4}" dt="2023-02-28T17:48:15.633" v="52" actId="2696"/>
          <pc:sldLayoutMkLst>
            <pc:docMk/>
            <pc:sldMasterMk cId="1537686456" sldId="2147483660"/>
            <pc:sldLayoutMk cId="3326058901" sldId="2147483680"/>
          </pc:sldLayoutMkLst>
        </pc:sldLayoutChg>
        <pc:sldLayoutChg chg="del">
          <pc:chgData name="Phạm Xuân Quân" userId="1e2031f10e08301e" providerId="LiveId" clId="{E6F52CEA-16F0-4681-9B02-A1A93CC57FD4}" dt="2023-02-28T17:48:15.792" v="53" actId="2696"/>
          <pc:sldLayoutMkLst>
            <pc:docMk/>
            <pc:sldMasterMk cId="1537686456" sldId="2147483660"/>
            <pc:sldLayoutMk cId="909224011" sldId="2147483681"/>
          </pc:sldLayoutMkLst>
        </pc:sldLayoutChg>
        <pc:sldLayoutChg chg="del">
          <pc:chgData name="Phạm Xuân Quân" userId="1e2031f10e08301e" providerId="LiveId" clId="{E6F52CEA-16F0-4681-9B02-A1A93CC57FD4}" dt="2023-02-28T17:48:16.018" v="54" actId="2696"/>
          <pc:sldLayoutMkLst>
            <pc:docMk/>
            <pc:sldMasterMk cId="1537686456" sldId="2147483660"/>
            <pc:sldLayoutMk cId="2711388597" sldId="2147483682"/>
          </pc:sldLayoutMkLst>
        </pc:sldLayoutChg>
        <pc:sldLayoutChg chg="del">
          <pc:chgData name="Phạm Xuân Quân" userId="1e2031f10e08301e" providerId="LiveId" clId="{E6F52CEA-16F0-4681-9B02-A1A93CC57FD4}" dt="2023-02-28T17:48:16.289" v="55" actId="2696"/>
          <pc:sldLayoutMkLst>
            <pc:docMk/>
            <pc:sldMasterMk cId="1537686456" sldId="2147483660"/>
            <pc:sldLayoutMk cId="3713106384" sldId="2147483683"/>
          </pc:sldLayoutMkLst>
        </pc:sldLayoutChg>
        <pc:sldLayoutChg chg="del">
          <pc:chgData name="Phạm Xuân Quân" userId="1e2031f10e08301e" providerId="LiveId" clId="{E6F52CEA-16F0-4681-9B02-A1A93CC57FD4}" dt="2023-02-28T17:48:16.474" v="56" actId="2696"/>
          <pc:sldLayoutMkLst>
            <pc:docMk/>
            <pc:sldMasterMk cId="1537686456" sldId="2147483660"/>
            <pc:sldLayoutMk cId="2321686710" sldId="2147483684"/>
          </pc:sldLayoutMkLst>
        </pc:sldLayoutChg>
        <pc:sldLayoutChg chg="del">
          <pc:chgData name="Phạm Xuân Quân" userId="1e2031f10e08301e" providerId="LiveId" clId="{E6F52CEA-16F0-4681-9B02-A1A93CC57FD4}" dt="2023-02-28T17:48:13.504" v="50" actId="2696"/>
          <pc:sldLayoutMkLst>
            <pc:docMk/>
            <pc:sldMasterMk cId="1537686456" sldId="2147483660"/>
            <pc:sldLayoutMk cId="4069488709" sldId="2147483685"/>
          </pc:sldLayoutMkLst>
        </pc:sldLayoutChg>
        <pc:sldLayoutChg chg="del">
          <pc:chgData name="Phạm Xuân Quân" userId="1e2031f10e08301e" providerId="LiveId" clId="{E6F52CEA-16F0-4681-9B02-A1A93CC57FD4}" dt="2023-02-28T17:48:12.167" v="49" actId="2696"/>
          <pc:sldLayoutMkLst>
            <pc:docMk/>
            <pc:sldMasterMk cId="1537686456" sldId="2147483660"/>
            <pc:sldLayoutMk cId="3573429228" sldId="2147483686"/>
          </pc:sldLayoutMkLst>
        </pc:sldLayoutChg>
        <pc:sldLayoutChg chg="del">
          <pc:chgData name="Phạm Xuân Quân" userId="1e2031f10e08301e" providerId="LiveId" clId="{E6F52CEA-16F0-4681-9B02-A1A93CC57FD4}" dt="2023-02-28T17:47:26.183" v="9" actId="2696"/>
          <pc:sldLayoutMkLst>
            <pc:docMk/>
            <pc:sldMasterMk cId="1537686456" sldId="2147483660"/>
            <pc:sldLayoutMk cId="2873836546" sldId="2147483687"/>
          </pc:sldLayoutMkLst>
        </pc:sldLayoutChg>
        <pc:sldLayoutChg chg="del">
          <pc:chgData name="Phạm Xuân Quân" userId="1e2031f10e08301e" providerId="LiveId" clId="{E6F52CEA-16F0-4681-9B02-A1A93CC57FD4}" dt="2023-02-28T17:47:24.662" v="6" actId="2696"/>
          <pc:sldLayoutMkLst>
            <pc:docMk/>
            <pc:sldMasterMk cId="1537686456" sldId="2147483660"/>
            <pc:sldLayoutMk cId="796009643" sldId="2147483688"/>
          </pc:sldLayoutMkLst>
        </pc:sldLayoutChg>
        <pc:sldLayoutChg chg="del">
          <pc:chgData name="Phạm Xuân Quân" userId="1e2031f10e08301e" providerId="LiveId" clId="{E6F52CEA-16F0-4681-9B02-A1A93CC57FD4}" dt="2023-02-28T17:47:24.883" v="7" actId="2696"/>
          <pc:sldLayoutMkLst>
            <pc:docMk/>
            <pc:sldMasterMk cId="1537686456" sldId="2147483660"/>
            <pc:sldLayoutMk cId="420303905" sldId="2147483689"/>
          </pc:sldLayoutMkLst>
        </pc:sldLayoutChg>
        <pc:sldLayoutChg chg="del">
          <pc:chgData name="Phạm Xuân Quân" userId="1e2031f10e08301e" providerId="LiveId" clId="{E6F52CEA-16F0-4681-9B02-A1A93CC57FD4}" dt="2023-02-28T17:47:25.041" v="8" actId="2696"/>
          <pc:sldLayoutMkLst>
            <pc:docMk/>
            <pc:sldMasterMk cId="1537686456" sldId="2147483660"/>
            <pc:sldLayoutMk cId="2538107106" sldId="2147483690"/>
          </pc:sldLayoutMkLst>
        </pc:sldLayoutChg>
        <pc:sldLayoutChg chg="del">
          <pc:chgData name="Phạm Xuân Quân" userId="1e2031f10e08301e" providerId="LiveId" clId="{E6F52CEA-16F0-4681-9B02-A1A93CC57FD4}" dt="2023-02-28T17:47:23.021" v="5" actId="2696"/>
          <pc:sldLayoutMkLst>
            <pc:docMk/>
            <pc:sldMasterMk cId="1537686456" sldId="2147483660"/>
            <pc:sldLayoutMk cId="2852867680" sldId="2147483691"/>
          </pc:sldLayoutMkLst>
        </pc:sldLayoutChg>
        <pc:sldLayoutChg chg="del">
          <pc:chgData name="Phạm Xuân Quân" userId="1e2031f10e08301e" providerId="LiveId" clId="{E6F52CEA-16F0-4681-9B02-A1A93CC57FD4}" dt="2023-02-28T17:47:20.911" v="3" actId="2696"/>
          <pc:sldLayoutMkLst>
            <pc:docMk/>
            <pc:sldMasterMk cId="1537686456" sldId="2147483660"/>
            <pc:sldLayoutMk cId="255431568" sldId="2147483692"/>
          </pc:sldLayoutMkLst>
        </pc:sldLayoutChg>
        <pc:sldLayoutChg chg="del">
          <pc:chgData name="Phạm Xuân Quân" userId="1e2031f10e08301e" providerId="LiveId" clId="{E6F52CEA-16F0-4681-9B02-A1A93CC57FD4}" dt="2023-02-28T17:47:21.290" v="4" actId="2696"/>
          <pc:sldLayoutMkLst>
            <pc:docMk/>
            <pc:sldMasterMk cId="1537686456" sldId="2147483660"/>
            <pc:sldLayoutMk cId="591269511" sldId="2147483693"/>
          </pc:sldLayoutMkLst>
        </pc:sldLayoutChg>
        <pc:sldLayoutChg chg="del">
          <pc:chgData name="Phạm Xuân Quân" userId="1e2031f10e08301e" providerId="LiveId" clId="{E6F52CEA-16F0-4681-9B02-A1A93CC57FD4}" dt="2023-02-28T17:47:18.665" v="2" actId="2696"/>
          <pc:sldLayoutMkLst>
            <pc:docMk/>
            <pc:sldMasterMk cId="1537686456" sldId="2147483660"/>
            <pc:sldLayoutMk cId="502270668" sldId="2147483694"/>
          </pc:sldLayoutMkLst>
        </pc:sldLayoutChg>
        <pc:sldLayoutChg chg="del">
          <pc:chgData name="Phạm Xuân Quân" userId="1e2031f10e08301e" providerId="LiveId" clId="{E6F52CEA-16F0-4681-9B02-A1A93CC57FD4}" dt="2023-02-28T17:48:09.807" v="48" actId="2696"/>
          <pc:sldLayoutMkLst>
            <pc:docMk/>
            <pc:sldMasterMk cId="1537686456" sldId="2147483660"/>
            <pc:sldLayoutMk cId="869651199" sldId="2147483696"/>
          </pc:sldLayoutMkLst>
        </pc:sldLayoutChg>
        <pc:sldLayoutChg chg="del">
          <pc:chgData name="Phạm Xuân Quân" userId="1e2031f10e08301e" providerId="LiveId" clId="{E6F52CEA-16F0-4681-9B02-A1A93CC57FD4}" dt="2023-02-28T17:48:09.594" v="47" actId="2696"/>
          <pc:sldLayoutMkLst>
            <pc:docMk/>
            <pc:sldMasterMk cId="1537686456" sldId="2147483660"/>
            <pc:sldLayoutMk cId="1384984975" sldId="2147483697"/>
          </pc:sldLayoutMkLst>
        </pc:sldLayoutChg>
        <pc:sldLayoutChg chg="del">
          <pc:chgData name="Phạm Xuân Quân" userId="1e2031f10e08301e" providerId="LiveId" clId="{E6F52CEA-16F0-4681-9B02-A1A93CC57FD4}" dt="2023-02-28T17:48:09.340" v="46" actId="2696"/>
          <pc:sldLayoutMkLst>
            <pc:docMk/>
            <pc:sldMasterMk cId="1537686456" sldId="2147483660"/>
            <pc:sldLayoutMk cId="1868465731" sldId="2147483698"/>
          </pc:sldLayoutMkLst>
        </pc:sldLayoutChg>
        <pc:sldLayoutChg chg="del">
          <pc:chgData name="Phạm Xuân Quân" userId="1e2031f10e08301e" providerId="LiveId" clId="{E6F52CEA-16F0-4681-9B02-A1A93CC57FD4}" dt="2023-02-28T17:48:09.118" v="45" actId="2696"/>
          <pc:sldLayoutMkLst>
            <pc:docMk/>
            <pc:sldMasterMk cId="1537686456" sldId="2147483660"/>
            <pc:sldLayoutMk cId="1135309504" sldId="2147483699"/>
          </pc:sldLayoutMkLst>
        </pc:sldLayoutChg>
        <pc:sldLayoutChg chg="del modTransition">
          <pc:chgData name="Phạm Xuân Quân" userId="1e2031f10e08301e" providerId="LiveId" clId="{E6F52CEA-16F0-4681-9B02-A1A93CC57FD4}" dt="2023-02-28T17:48:08.898" v="44" actId="2696"/>
          <pc:sldLayoutMkLst>
            <pc:docMk/>
            <pc:sldMasterMk cId="1537686456" sldId="2147483660"/>
            <pc:sldLayoutMk cId="3430888743" sldId="2147483713"/>
          </pc:sldLayoutMkLst>
        </pc:sldLayoutChg>
        <pc:sldLayoutChg chg="del modTransition">
          <pc:chgData name="Phạm Xuân Quân" userId="1e2031f10e08301e" providerId="LiveId" clId="{E6F52CEA-16F0-4681-9B02-A1A93CC57FD4}" dt="2023-02-28T17:48:08.632" v="43" actId="2696"/>
          <pc:sldLayoutMkLst>
            <pc:docMk/>
            <pc:sldMasterMk cId="1537686456" sldId="2147483660"/>
            <pc:sldLayoutMk cId="2627545892" sldId="2147483714"/>
          </pc:sldLayoutMkLst>
        </pc:sldLayoutChg>
        <pc:sldLayoutChg chg="del modTransition">
          <pc:chgData name="Phạm Xuân Quân" userId="1e2031f10e08301e" providerId="LiveId" clId="{E6F52CEA-16F0-4681-9B02-A1A93CC57FD4}" dt="2023-02-28T17:48:08.368" v="42" actId="2696"/>
          <pc:sldLayoutMkLst>
            <pc:docMk/>
            <pc:sldMasterMk cId="1537686456" sldId="2147483660"/>
            <pc:sldLayoutMk cId="503944115" sldId="2147483715"/>
          </pc:sldLayoutMkLst>
        </pc:sldLayoutChg>
      </pc:sldMasterChg>
      <pc:sldMasterChg chg="delSp mod delSldLayout">
        <pc:chgData name="Phạm Xuân Quân" userId="1e2031f10e08301e" providerId="LiveId" clId="{E6F52CEA-16F0-4681-9B02-A1A93CC57FD4}" dt="2023-02-28T17:48:07.664" v="41" actId="478"/>
        <pc:sldMasterMkLst>
          <pc:docMk/>
          <pc:sldMasterMk cId="4079005219" sldId="2147483700"/>
        </pc:sldMasterMkLst>
        <pc:picChg chg="del">
          <ac:chgData name="Phạm Xuân Quân" userId="1e2031f10e08301e" providerId="LiveId" clId="{E6F52CEA-16F0-4681-9B02-A1A93CC57FD4}" dt="2023-02-28T17:48:07.664" v="41" actId="478"/>
          <ac:picMkLst>
            <pc:docMk/>
            <pc:sldMasterMk cId="4079005219" sldId="2147483700"/>
            <ac:picMk id="3" creationId="{6CF48BAB-9674-4E68-A26F-5B4038D28010}"/>
          </ac:picMkLst>
        </pc:picChg>
        <pc:sldLayoutChg chg="del">
          <pc:chgData name="Phạm Xuân Quân" userId="1e2031f10e08301e" providerId="LiveId" clId="{E6F52CEA-16F0-4681-9B02-A1A93CC57FD4}" dt="2023-02-28T17:48:05.692" v="40" actId="2696"/>
          <pc:sldLayoutMkLst>
            <pc:docMk/>
            <pc:sldMasterMk cId="4079005219" sldId="2147483700"/>
            <pc:sldLayoutMk cId="3063694380" sldId="2147483702"/>
          </pc:sldLayoutMkLst>
        </pc:sldLayoutChg>
        <pc:sldLayoutChg chg="del">
          <pc:chgData name="Phạm Xuân Quân" userId="1e2031f10e08301e" providerId="LiveId" clId="{E6F52CEA-16F0-4681-9B02-A1A93CC57FD4}" dt="2023-02-28T17:48:05.421" v="39" actId="2696"/>
          <pc:sldLayoutMkLst>
            <pc:docMk/>
            <pc:sldMasterMk cId="4079005219" sldId="2147483700"/>
            <pc:sldLayoutMk cId="2247018980" sldId="2147483703"/>
          </pc:sldLayoutMkLst>
        </pc:sldLayoutChg>
        <pc:sldLayoutChg chg="del">
          <pc:chgData name="Phạm Xuân Quân" userId="1e2031f10e08301e" providerId="LiveId" clId="{E6F52CEA-16F0-4681-9B02-A1A93CC57FD4}" dt="2023-02-28T17:48:05.183" v="38" actId="2696"/>
          <pc:sldLayoutMkLst>
            <pc:docMk/>
            <pc:sldMasterMk cId="4079005219" sldId="2147483700"/>
            <pc:sldLayoutMk cId="1676722871" sldId="2147483704"/>
          </pc:sldLayoutMkLst>
        </pc:sldLayoutChg>
        <pc:sldLayoutChg chg="del">
          <pc:chgData name="Phạm Xuân Quân" userId="1e2031f10e08301e" providerId="LiveId" clId="{E6F52CEA-16F0-4681-9B02-A1A93CC57FD4}" dt="2023-02-28T17:48:04.917" v="37" actId="2696"/>
          <pc:sldLayoutMkLst>
            <pc:docMk/>
            <pc:sldMasterMk cId="4079005219" sldId="2147483700"/>
            <pc:sldLayoutMk cId="3019975788" sldId="2147483705"/>
          </pc:sldLayoutMkLst>
        </pc:sldLayoutChg>
        <pc:sldLayoutChg chg="del">
          <pc:chgData name="Phạm Xuân Quân" userId="1e2031f10e08301e" providerId="LiveId" clId="{E6F52CEA-16F0-4681-9B02-A1A93CC57FD4}" dt="2023-02-28T17:48:04.706" v="36" actId="2696"/>
          <pc:sldLayoutMkLst>
            <pc:docMk/>
            <pc:sldMasterMk cId="4079005219" sldId="2147483700"/>
            <pc:sldLayoutMk cId="2378751346" sldId="2147483706"/>
          </pc:sldLayoutMkLst>
        </pc:sldLayoutChg>
        <pc:sldLayoutChg chg="del">
          <pc:chgData name="Phạm Xuân Quân" userId="1e2031f10e08301e" providerId="LiveId" clId="{E6F52CEA-16F0-4681-9B02-A1A93CC57FD4}" dt="2023-02-28T17:48:04.485" v="35" actId="2696"/>
          <pc:sldLayoutMkLst>
            <pc:docMk/>
            <pc:sldMasterMk cId="4079005219" sldId="2147483700"/>
            <pc:sldLayoutMk cId="1444003523" sldId="2147483707"/>
          </pc:sldLayoutMkLst>
        </pc:sldLayoutChg>
        <pc:sldLayoutChg chg="del">
          <pc:chgData name="Phạm Xuân Quân" userId="1e2031f10e08301e" providerId="LiveId" clId="{E6F52CEA-16F0-4681-9B02-A1A93CC57FD4}" dt="2023-02-28T17:48:04.196" v="34" actId="2696"/>
          <pc:sldLayoutMkLst>
            <pc:docMk/>
            <pc:sldMasterMk cId="4079005219" sldId="2147483700"/>
            <pc:sldLayoutMk cId="3099384477" sldId="2147483708"/>
          </pc:sldLayoutMkLst>
        </pc:sldLayoutChg>
        <pc:sldLayoutChg chg="del">
          <pc:chgData name="Phạm Xuân Quân" userId="1e2031f10e08301e" providerId="LiveId" clId="{E6F52CEA-16F0-4681-9B02-A1A93CC57FD4}" dt="2023-02-28T17:48:03.924" v="33" actId="2696"/>
          <pc:sldLayoutMkLst>
            <pc:docMk/>
            <pc:sldMasterMk cId="4079005219" sldId="2147483700"/>
            <pc:sldLayoutMk cId="3505565216" sldId="2147483709"/>
          </pc:sldLayoutMkLst>
        </pc:sldLayoutChg>
        <pc:sldLayoutChg chg="del">
          <pc:chgData name="Phạm Xuân Quân" userId="1e2031f10e08301e" providerId="LiveId" clId="{E6F52CEA-16F0-4681-9B02-A1A93CC57FD4}" dt="2023-02-28T17:48:03.556" v="32" actId="2696"/>
          <pc:sldLayoutMkLst>
            <pc:docMk/>
            <pc:sldMasterMk cId="4079005219" sldId="2147483700"/>
            <pc:sldLayoutMk cId="673498150" sldId="2147483710"/>
          </pc:sldLayoutMkLst>
        </pc:sldLayoutChg>
        <pc:sldLayoutChg chg="del">
          <pc:chgData name="Phạm Xuân Quân" userId="1e2031f10e08301e" providerId="LiveId" clId="{E6F52CEA-16F0-4681-9B02-A1A93CC57FD4}" dt="2023-02-28T17:48:03.009" v="31" actId="2696"/>
          <pc:sldLayoutMkLst>
            <pc:docMk/>
            <pc:sldMasterMk cId="4079005219" sldId="2147483700"/>
            <pc:sldLayoutMk cId="1234540405" sldId="2147483711"/>
          </pc:sldLayoutMkLst>
        </pc:sldLayoutChg>
      </pc:sldMasterChg>
      <pc:sldMasterChg chg="delSldLayout">
        <pc:chgData name="Phạm Xuân Quân" userId="1e2031f10e08301e" providerId="LiveId" clId="{E6F52CEA-16F0-4681-9B02-A1A93CC57FD4}" dt="2023-02-28T17:47:42.542" v="23" actId="2696"/>
        <pc:sldMasterMkLst>
          <pc:docMk/>
          <pc:sldMasterMk cId="3042979119" sldId="2147483712"/>
        </pc:sldMasterMkLst>
        <pc:sldLayoutChg chg="del">
          <pc:chgData name="Phạm Xuân Quân" userId="1e2031f10e08301e" providerId="LiveId" clId="{E6F52CEA-16F0-4681-9B02-A1A93CC57FD4}" dt="2023-02-28T17:47:42.009" v="22" actId="2696"/>
          <pc:sldLayoutMkLst>
            <pc:docMk/>
            <pc:sldMasterMk cId="3042979119" sldId="2147483712"/>
            <pc:sldLayoutMk cId="3300018111" sldId="2147483716"/>
          </pc:sldLayoutMkLst>
        </pc:sldLayoutChg>
        <pc:sldLayoutChg chg="del">
          <pc:chgData name="Phạm Xuân Quân" userId="1e2031f10e08301e" providerId="LiveId" clId="{E6F52CEA-16F0-4681-9B02-A1A93CC57FD4}" dt="2023-02-28T17:47:42.542" v="23" actId="2696"/>
          <pc:sldLayoutMkLst>
            <pc:docMk/>
            <pc:sldMasterMk cId="3042979119" sldId="2147483712"/>
            <pc:sldLayoutMk cId="1797181282" sldId="2147483717"/>
          </pc:sldLayoutMkLst>
        </pc:sldLayoutChg>
        <pc:sldLayoutChg chg="del">
          <pc:chgData name="Phạm Xuân Quân" userId="1e2031f10e08301e" providerId="LiveId" clId="{E6F52CEA-16F0-4681-9B02-A1A93CC57FD4}" dt="2023-02-28T17:47:39.353" v="21" actId="2696"/>
          <pc:sldLayoutMkLst>
            <pc:docMk/>
            <pc:sldMasterMk cId="3042979119" sldId="2147483712"/>
            <pc:sldLayoutMk cId="906274447" sldId="2147483720"/>
          </pc:sldLayoutMkLst>
        </pc:sldLayoutChg>
        <pc:sldLayoutChg chg="del">
          <pc:chgData name="Phạm Xuân Quân" userId="1e2031f10e08301e" providerId="LiveId" clId="{E6F52CEA-16F0-4681-9B02-A1A93CC57FD4}" dt="2023-02-28T17:47:39.084" v="20" actId="2696"/>
          <pc:sldLayoutMkLst>
            <pc:docMk/>
            <pc:sldMasterMk cId="3042979119" sldId="2147483712"/>
            <pc:sldLayoutMk cId="4023543272" sldId="2147483721"/>
          </pc:sldLayoutMkLst>
        </pc:sldLayoutChg>
        <pc:sldLayoutChg chg="del">
          <pc:chgData name="Phạm Xuân Quân" userId="1e2031f10e08301e" providerId="LiveId" clId="{E6F52CEA-16F0-4681-9B02-A1A93CC57FD4}" dt="2023-02-28T17:47:37.682" v="18" actId="2696"/>
          <pc:sldLayoutMkLst>
            <pc:docMk/>
            <pc:sldMasterMk cId="3042979119" sldId="2147483712"/>
            <pc:sldLayoutMk cId="3293477486" sldId="2147483722"/>
          </pc:sldLayoutMkLst>
        </pc:sldLayoutChg>
        <pc:sldLayoutChg chg="del">
          <pc:chgData name="Phạm Xuân Quân" userId="1e2031f10e08301e" providerId="LiveId" clId="{E6F52CEA-16F0-4681-9B02-A1A93CC57FD4}" dt="2023-02-28T17:47:38.598" v="19" actId="2696"/>
          <pc:sldLayoutMkLst>
            <pc:docMk/>
            <pc:sldMasterMk cId="3042979119" sldId="2147483712"/>
            <pc:sldLayoutMk cId="1422250873" sldId="2147483723"/>
          </pc:sldLayoutMkLst>
        </pc:sldLayoutChg>
      </pc:sldMasterChg>
      <pc:sldMasterChg chg="delSp del mod delSldLayout">
        <pc:chgData name="Phạm Xuân Quân" userId="1e2031f10e08301e" providerId="LiveId" clId="{E6F52CEA-16F0-4681-9B02-A1A93CC57FD4}" dt="2023-02-28T17:48:57.256" v="76" actId="47"/>
        <pc:sldMasterMkLst>
          <pc:docMk/>
          <pc:sldMasterMk cId="1219869395" sldId="2147483724"/>
        </pc:sldMasterMkLst>
        <pc:picChg chg="del">
          <ac:chgData name="Phạm Xuân Quân" userId="1e2031f10e08301e" providerId="LiveId" clId="{E6F52CEA-16F0-4681-9B02-A1A93CC57FD4}" dt="2023-02-28T17:47:59.350" v="30" actId="478"/>
          <ac:picMkLst>
            <pc:docMk/>
            <pc:sldMasterMk cId="1219869395" sldId="2147483724"/>
            <ac:picMk id="8" creationId="{766089F4-DB85-4DC8-A35E-853DEC819EC0}"/>
          </ac:picMkLst>
        </pc:picChg>
        <pc:sldLayoutChg chg="del">
          <pc:chgData name="Phạm Xuân Quân" userId="1e2031f10e08301e" providerId="LiveId" clId="{E6F52CEA-16F0-4681-9B02-A1A93CC57FD4}" dt="2023-02-28T17:47:37.101" v="17" actId="2696"/>
          <pc:sldLayoutMkLst>
            <pc:docMk/>
            <pc:sldMasterMk cId="1219869395" sldId="2147483724"/>
            <pc:sldLayoutMk cId="3499829949" sldId="2147483725"/>
          </pc:sldLayoutMkLst>
        </pc:sldLayoutChg>
        <pc:sldLayoutChg chg="del">
          <pc:chgData name="Phạm Xuân Quân" userId="1e2031f10e08301e" providerId="LiveId" clId="{E6F52CEA-16F0-4681-9B02-A1A93CC57FD4}" dt="2023-02-28T17:47:53.527" v="26" actId="2696"/>
          <pc:sldLayoutMkLst>
            <pc:docMk/>
            <pc:sldMasterMk cId="1219869395" sldId="2147483724"/>
            <pc:sldLayoutMk cId="1041968638" sldId="2147483726"/>
          </pc:sldLayoutMkLst>
        </pc:sldLayoutChg>
        <pc:sldLayoutChg chg="del">
          <pc:chgData name="Phạm Xuân Quân" userId="1e2031f10e08301e" providerId="LiveId" clId="{E6F52CEA-16F0-4681-9B02-A1A93CC57FD4}" dt="2023-02-28T17:47:54.324" v="27" actId="2696"/>
          <pc:sldLayoutMkLst>
            <pc:docMk/>
            <pc:sldMasterMk cId="1219869395" sldId="2147483724"/>
            <pc:sldLayoutMk cId="379774038" sldId="2147483727"/>
          </pc:sldLayoutMkLst>
        </pc:sldLayoutChg>
        <pc:sldLayoutChg chg="del">
          <pc:chgData name="Phạm Xuân Quân" userId="1e2031f10e08301e" providerId="LiveId" clId="{E6F52CEA-16F0-4681-9B02-A1A93CC57FD4}" dt="2023-02-28T17:47:36.325" v="16" actId="2696"/>
          <pc:sldLayoutMkLst>
            <pc:docMk/>
            <pc:sldMasterMk cId="1219869395" sldId="2147483724"/>
            <pc:sldLayoutMk cId="1477337934" sldId="2147483728"/>
          </pc:sldLayoutMkLst>
        </pc:sldLayoutChg>
        <pc:sldLayoutChg chg="del">
          <pc:chgData name="Phạm Xuân Quân" userId="1e2031f10e08301e" providerId="LiveId" clId="{E6F52CEA-16F0-4681-9B02-A1A93CC57FD4}" dt="2023-02-28T17:47:49.448" v="24" actId="2696"/>
          <pc:sldLayoutMkLst>
            <pc:docMk/>
            <pc:sldMasterMk cId="1219869395" sldId="2147483724"/>
            <pc:sldLayoutMk cId="2258328762" sldId="2147483729"/>
          </pc:sldLayoutMkLst>
        </pc:sldLayoutChg>
        <pc:sldLayoutChg chg="del">
          <pc:chgData name="Phạm Xuân Quân" userId="1e2031f10e08301e" providerId="LiveId" clId="{E6F52CEA-16F0-4681-9B02-A1A93CC57FD4}" dt="2023-02-28T17:47:35.286" v="14" actId="2696"/>
          <pc:sldLayoutMkLst>
            <pc:docMk/>
            <pc:sldMasterMk cId="1219869395" sldId="2147483724"/>
            <pc:sldLayoutMk cId="134912819" sldId="2147483730"/>
          </pc:sldLayoutMkLst>
        </pc:sldLayoutChg>
        <pc:sldLayoutChg chg="del">
          <pc:chgData name="Phạm Xuân Quân" userId="1e2031f10e08301e" providerId="LiveId" clId="{E6F52CEA-16F0-4681-9B02-A1A93CC57FD4}" dt="2023-02-28T17:47:35.470" v="15" actId="2696"/>
          <pc:sldLayoutMkLst>
            <pc:docMk/>
            <pc:sldMasterMk cId="1219869395" sldId="2147483724"/>
            <pc:sldLayoutMk cId="348479395" sldId="2147483731"/>
          </pc:sldLayoutMkLst>
        </pc:sldLayoutChg>
        <pc:sldLayoutChg chg="del">
          <pc:chgData name="Phạm Xuân Quân" userId="1e2031f10e08301e" providerId="LiveId" clId="{E6F52CEA-16F0-4681-9B02-A1A93CC57FD4}" dt="2023-02-28T17:47:33.172" v="11" actId="2696"/>
          <pc:sldLayoutMkLst>
            <pc:docMk/>
            <pc:sldMasterMk cId="1219869395" sldId="2147483724"/>
            <pc:sldLayoutMk cId="709009735" sldId="2147483732"/>
          </pc:sldLayoutMkLst>
        </pc:sldLayoutChg>
        <pc:sldLayoutChg chg="del">
          <pc:chgData name="Phạm Xuân Quân" userId="1e2031f10e08301e" providerId="LiveId" clId="{E6F52CEA-16F0-4681-9B02-A1A93CC57FD4}" dt="2023-02-28T17:47:33.397" v="12" actId="2696"/>
          <pc:sldLayoutMkLst>
            <pc:docMk/>
            <pc:sldMasterMk cId="1219869395" sldId="2147483724"/>
            <pc:sldLayoutMk cId="3580758977" sldId="2147483733"/>
          </pc:sldLayoutMkLst>
        </pc:sldLayoutChg>
        <pc:sldLayoutChg chg="del">
          <pc:chgData name="Phạm Xuân Quân" userId="1e2031f10e08301e" providerId="LiveId" clId="{E6F52CEA-16F0-4681-9B02-A1A93CC57FD4}" dt="2023-02-28T17:47:33.785" v="13" actId="2696"/>
          <pc:sldLayoutMkLst>
            <pc:docMk/>
            <pc:sldMasterMk cId="1219869395" sldId="2147483724"/>
            <pc:sldLayoutMk cId="2165677167" sldId="2147483734"/>
          </pc:sldLayoutMkLst>
        </pc:sldLayoutChg>
        <pc:sldLayoutChg chg="del">
          <pc:chgData name="Phạm Xuân Quân" userId="1e2031f10e08301e" providerId="LiveId" clId="{E6F52CEA-16F0-4681-9B02-A1A93CC57FD4}" dt="2023-02-28T17:47:31.029" v="10" actId="2696"/>
          <pc:sldLayoutMkLst>
            <pc:docMk/>
            <pc:sldMasterMk cId="1219869395" sldId="2147483724"/>
            <pc:sldLayoutMk cId="2397843409" sldId="2147483735"/>
          </pc:sldLayoutMkLst>
        </pc:sldLayoutChg>
        <pc:sldLayoutChg chg="del">
          <pc:chgData name="Phạm Xuân Quân" userId="1e2031f10e08301e" providerId="LiveId" clId="{E6F52CEA-16F0-4681-9B02-A1A93CC57FD4}" dt="2023-02-28T17:48:57.256" v="76" actId="47"/>
          <pc:sldLayoutMkLst>
            <pc:docMk/>
            <pc:sldMasterMk cId="1219869395" sldId="2147483724"/>
            <pc:sldLayoutMk cId="4120912521" sldId="2147483736"/>
          </pc:sldLayoutMkLst>
        </pc:sldLayoutChg>
        <pc:sldLayoutChg chg="del">
          <pc:chgData name="Phạm Xuân Quân" userId="1e2031f10e08301e" providerId="LiveId" clId="{E6F52CEA-16F0-4681-9B02-A1A93CC57FD4}" dt="2023-02-28T17:47:56.768" v="28" actId="2696"/>
          <pc:sldLayoutMkLst>
            <pc:docMk/>
            <pc:sldMasterMk cId="1219869395" sldId="2147483724"/>
            <pc:sldLayoutMk cId="696501546" sldId="2147483737"/>
          </pc:sldLayoutMkLst>
        </pc:sldLayoutChg>
        <pc:sldLayoutChg chg="del">
          <pc:chgData name="Phạm Xuân Quân" userId="1e2031f10e08301e" providerId="LiveId" clId="{E6F52CEA-16F0-4681-9B02-A1A93CC57FD4}" dt="2023-02-28T17:47:57.890" v="29" actId="2696"/>
          <pc:sldLayoutMkLst>
            <pc:docMk/>
            <pc:sldMasterMk cId="1219869395" sldId="2147483724"/>
            <pc:sldLayoutMk cId="393309542" sldId="214748373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53EFB-5CEB-4F0D-A2E8-174BD7AEDD52}" type="datetimeFigureOut">
              <a:rPr lang="en-US" smtClean="0"/>
              <a:t>1/03/2023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7A1F3-2A0C-4728-A9A8-4659EA1CA1E3}" type="slidenum">
              <a:rPr lang="en-US" smtClean="0"/>
              <a:t>‹#›</a:t>
            </a:fld>
            <a:endParaRPr lang="en-US"/>
          </a:p>
        </p:txBody>
      </p:sp>
    </p:spTree>
    <p:extLst>
      <p:ext uri="{BB962C8B-B14F-4D97-AF65-F5344CB8AC3E}">
        <p14:creationId xmlns:p14="http://schemas.microsoft.com/office/powerpoint/2010/main" val="236010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9107A1F3-2A0C-4728-A9A8-4659EA1CA1E3}" type="slidenum">
              <a:rPr lang="en-US" smtClean="0"/>
              <a:t>1</a:t>
            </a:fld>
            <a:endParaRPr lang="en-US"/>
          </a:p>
        </p:txBody>
      </p:sp>
    </p:spTree>
    <p:extLst>
      <p:ext uri="{BB962C8B-B14F-4D97-AF65-F5344CB8AC3E}">
        <p14:creationId xmlns:p14="http://schemas.microsoft.com/office/powerpoint/2010/main" val="419248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9107A1F3-2A0C-4728-A9A8-4659EA1CA1E3}" type="slidenum">
              <a:rPr lang="en-US" smtClean="0"/>
              <a:t>14</a:t>
            </a:fld>
            <a:endParaRPr lang="en-US"/>
          </a:p>
        </p:txBody>
      </p:sp>
    </p:spTree>
    <p:extLst>
      <p:ext uri="{BB962C8B-B14F-4D97-AF65-F5344CB8AC3E}">
        <p14:creationId xmlns:p14="http://schemas.microsoft.com/office/powerpoint/2010/main" val="7890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86D275-F2CF-474E-BEC7-A3E2AC14180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CB1F2CE-8B4E-485F-8434-1C1A8A014E2B}" type="datetimeFigureOut">
              <a:rPr lang="en-GB"/>
              <a:pPr>
                <a:defRPr/>
              </a:pPr>
              <a:t>01/03/2023</a:t>
            </a:fld>
            <a:endParaRPr lang="en-GB"/>
          </a:p>
        </p:txBody>
      </p:sp>
      <p:sp>
        <p:nvSpPr>
          <p:cNvPr id="3" name="Footer Placeholder 2">
            <a:extLst>
              <a:ext uri="{FF2B5EF4-FFF2-40B4-BE49-F238E27FC236}">
                <a16:creationId xmlns:a16="http://schemas.microsoft.com/office/drawing/2014/main" id="{ADB8910F-797D-49E5-BBAD-9D16F3011E1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4" name="Slide Number Placeholder 3">
            <a:extLst>
              <a:ext uri="{FF2B5EF4-FFF2-40B4-BE49-F238E27FC236}">
                <a16:creationId xmlns:a16="http://schemas.microsoft.com/office/drawing/2014/main" id="{E96FBFDF-1132-402A-ADDC-7A4310BB68E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4F0C170-F650-4167-A9F8-F8FBB36F75EB}" type="slidenum">
              <a:rPr lang="en-GB"/>
              <a:pPr>
                <a:defRPr/>
              </a:pPr>
              <a:t>‹#›</a:t>
            </a:fld>
            <a:endParaRPr lang="en-GB"/>
          </a:p>
        </p:txBody>
      </p:sp>
    </p:spTree>
    <p:extLst>
      <p:ext uri="{BB962C8B-B14F-4D97-AF65-F5344CB8AC3E}">
        <p14:creationId xmlns:p14="http://schemas.microsoft.com/office/powerpoint/2010/main" val="69128204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95F182D-F220-4AF8-B379-604ABD67E3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92016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686456"/>
      </p:ext>
    </p:extLst>
  </p:cSld>
  <p:clrMap bg1="lt1" tx1="dk1" bg2="lt2" tx2="dk2" accent1="accent1" accent2="accent2" accent3="accent3" accent4="accent4" accent5="accent5" accent6="accent6" hlink="hlink" folHlink="folHlink"/>
  <p:sldLayoutIdLst>
    <p:sldLayoutId id="2147483695" r:id="rId1"/>
  </p:sldLayoutIdLst>
  <p:transition spd="slow">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005219"/>
      </p:ext>
    </p:extLst>
  </p:cSld>
  <p:clrMap bg1="lt1" tx1="dk1" bg2="lt2" tx2="dk2" accent1="accent1" accent2="accent2" accent3="accent3" accent4="accent4" accent5="accent5" accent6="accent6" hlink="hlink" folHlink="folHlink"/>
  <p:sldLayoutIdLst>
    <p:sldLayoutId id="2147483701"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28.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922AC5-BC23-425C-81B9-6ABF47590E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438400"/>
            <a:ext cx="6359525"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nodeType="withEffect">
                                  <p:stCondLst>
                                    <p:cond delay="0"/>
                                  </p:stCondLst>
                                  <p:childTnLst>
                                    <p:animMotion origin="layout" path="M 0.0056 -0.67245 L -2.08333E-7 -7.40741E-7 " pathEditMode="relative" rAng="0" ptsTypes="AA">
                                      <p:cBhvr>
                                        <p:cTn id="6" dur="2000" fill="hold"/>
                                        <p:tgtEl>
                                          <p:spTgt spid="2"/>
                                        </p:tgtEl>
                                        <p:attrNameLst>
                                          <p:attrName>ppt_x</p:attrName>
                                          <p:attrName>ppt_y</p:attrName>
                                        </p:attrNameLst>
                                      </p:cBhvr>
                                      <p:rCtr x="-195" y="32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F581E8BC-ECBE-4719-B9AA-73DD9DD6D35F}"/>
              </a:ext>
            </a:extLst>
          </p:cNvPr>
          <p:cNvSpPr/>
          <p:nvPr/>
        </p:nvSpPr>
        <p:spPr>
          <a:xfrm>
            <a:off x="266700" y="457200"/>
            <a:ext cx="114585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87C735D3-B3B3-48C0-A14C-470D9A9B8C4F}"/>
              </a:ext>
            </a:extLst>
          </p:cNvPr>
          <p:cNvSpPr/>
          <p:nvPr/>
        </p:nvSpPr>
        <p:spPr>
          <a:xfrm>
            <a:off x="6581775" y="1181099"/>
            <a:ext cx="5095875" cy="4048125"/>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Hòa dã tự nhận thức được mình có điểm yếu là thân hình nhỏ nhắn, gầy</a:t>
            </a:r>
            <a:endParaRPr lang="en-US" sz="3200" dirty="0">
              <a:solidFill>
                <a:prstClr val="black"/>
              </a:solidFill>
              <a:latin typeface="Calibri" panose="020F0502020204030204" pitchFamily="34" charset="0"/>
              <a:cs typeface="Calibri" panose="020F0502020204030204" pitchFamily="34" charset="0"/>
            </a:endParaRP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Bạn đã lập kế hoạch và thực hiện theo kế hoạch đó để khắc phục điểm yếu của bạn thân.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68AF53C-9BBF-47A5-9883-B218A1EEC6E2}"/>
              </a:ext>
            </a:extLst>
          </p:cNvPr>
          <p:cNvPicPr>
            <a:picLocks noChangeAspect="1"/>
          </p:cNvPicPr>
          <p:nvPr/>
        </p:nvPicPr>
        <p:blipFill>
          <a:blip r:embed="rId2"/>
          <a:stretch>
            <a:fillRect/>
          </a:stretch>
        </p:blipFill>
        <p:spPr>
          <a:xfrm>
            <a:off x="323849" y="2178635"/>
            <a:ext cx="6039851" cy="190759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9" name="TextBox 8">
              <a:extLst>
                <a:ext uri="{FF2B5EF4-FFF2-40B4-BE49-F238E27FC236}">
                  <a16:creationId xmlns:a16="http://schemas.microsoft.com/office/drawing/2014/main" id="{34E143E7-BDB8-4C79-895B-34599B0D32F1}"/>
                </a:ext>
              </a:extLst>
            </p:cNvPr>
            <p:cNvSpPr txBox="1"/>
            <p:nvPr/>
          </p:nvSpPr>
          <p:spPr>
            <a:xfrm>
              <a:off x="2728354" y="1604185"/>
              <a:ext cx="6647821" cy="2578921"/>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được điểm mạnh,</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yếu của bản thân sẽ giúp em biết cách phát huy điểm mạnh và khắc phục điểm yếu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rõ những khả năng, khó khăn của bản thân để đặt ra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mục</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tiêu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p</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hù hợp đồng thời còn giúp em giao tiếp, ứng xử tốt hơn với người khác.</a:t>
              </a:r>
            </a:p>
          </p:txBody>
        </p:sp>
      </p:grpSp>
      <p:pic>
        <p:nvPicPr>
          <p:cNvPr id="10" name="Picture 9">
            <a:extLst>
              <a:ext uri="{FF2B5EF4-FFF2-40B4-BE49-F238E27FC236}">
                <a16:creationId xmlns:a16="http://schemas.microsoft.com/office/drawing/2014/main"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F7287823-C8F0-4D84-8181-3268FDCBB6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B68FB789-28A8-4552-8FD6-E48BDC5390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82790D60-BADA-4AAA-A08F-C12ACF9240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70183AD5-DF49-4801-8B52-704406E50D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ea typeface="思源黑体 CN"/>
                <a:cs typeface="Arial" panose="020B0604020202020204" pitchFamily="34" charset="0"/>
              </a:rPr>
              <a:t>KẾT LUẬN</a:t>
            </a: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9" name="TextBox 8">
              <a:extLst>
                <a:ext uri="{FF2B5EF4-FFF2-40B4-BE49-F238E27FC236}">
                  <a16:creationId xmlns:a16="http://schemas.microsoft.com/office/drawing/2014/main" id="{34E143E7-BDB8-4C79-895B-34599B0D32F1}"/>
                </a:ext>
              </a:extLst>
            </p:cNvPr>
            <p:cNvSpPr txBox="1"/>
            <p:nvPr/>
          </p:nvSpPr>
          <p:spPr>
            <a:xfrm>
              <a:off x="2728355" y="1604185"/>
              <a:ext cx="6404489" cy="2264966"/>
            </a:xfrm>
            <a:prstGeom prst="rect">
              <a:avLst/>
            </a:prstGeom>
            <a:noFill/>
          </p:spPr>
          <p:txBody>
            <a:bodyPr wrap="square" rtlCol="0">
              <a:spAutoFit/>
            </a:bodyPr>
            <a:lstStyle/>
            <a:p>
              <a:pPr marL="457200" indent="-457200" algn="just">
                <a:buFont typeface="Arial" panose="020B0604020202020204" pitchFamily="34" charset="0"/>
                <a:buChar char="•"/>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Điểm yếu có thể thay đổi được nếu chúng ta thực sự cố</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gắng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en-US" sz="2800" b="1" i="0" u="none" strike="noStrike" kern="1200" cap="none" spc="0" normalizeH="0" baseline="0" noProof="0" dirty="0">
                  <a:ln>
                    <a:noFill/>
                  </a:ln>
                  <a:solidFill>
                    <a:prstClr val="black"/>
                  </a:solidFill>
                  <a:uLnTx/>
                  <a:uFillTx/>
                  <a:latin typeface="Calibri" panose="020F0502020204030204" pitchFamily="34" charset="0"/>
                  <a:ea typeface="思源黑体 CN"/>
                  <a:cs typeface="Calibri" panose="020F0502020204030204" pitchFamily="34" charset="0"/>
                </a:rPr>
                <a:t>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hay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đổi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một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điểm</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yếu</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sẽ</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khiến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bản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thân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tự</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tin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phát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triển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theo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hướng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tích</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cực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Mỗi người cần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phát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triển điểm mạnh của bản thân, khi phát triển điểm mạnh mỗi người sẽ thành công hơn.</a:t>
              </a:r>
            </a:p>
          </p:txBody>
        </p:sp>
      </p:grpSp>
      <p:pic>
        <p:nvPicPr>
          <p:cNvPr id="10" name="Picture 9">
            <a:extLst>
              <a:ext uri="{FF2B5EF4-FFF2-40B4-BE49-F238E27FC236}">
                <a16:creationId xmlns:a16="http://schemas.microsoft.com/office/drawing/2014/main"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F7287823-C8F0-4D84-8181-3268FDCBB6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B68FB789-28A8-4552-8FD6-E48BDC5390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82790D60-BADA-4AAA-A08F-C12ACF9240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70183AD5-DF49-4801-8B52-704406E50D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思源黑体 CN"/>
                <a:cs typeface="Arial" panose="020B0604020202020204" pitchFamily="34" charset="0"/>
              </a:rPr>
              <a:t>KẾT LUẬN</a:t>
            </a:r>
          </a:p>
        </p:txBody>
      </p:sp>
    </p:spTree>
    <p:extLst>
      <p:ext uri="{BB962C8B-B14F-4D97-AF65-F5344CB8AC3E}">
        <p14:creationId xmlns:p14="http://schemas.microsoft.com/office/powerpoint/2010/main" val="328038266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a:extLst>
              <a:ext uri="{FF2B5EF4-FFF2-40B4-BE49-F238E27FC236}">
                <a16:creationId xmlns:a16="http://schemas.microsoft.com/office/drawing/2014/main" id="{57A5A2E6-E805-42DB-87F0-333E62D6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a:extLst>
              <a:ext uri="{FF2B5EF4-FFF2-40B4-BE49-F238E27FC236}">
                <a16:creationId xmlns:a16="http://schemas.microsoft.com/office/drawing/2014/main" id="{B4927473-7B7D-4B01-BC71-41B4E9F5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a:extLst>
              <a:ext uri="{FF2B5EF4-FFF2-40B4-BE49-F238E27FC236}">
                <a16:creationId xmlns:a16="http://schemas.microsoft.com/office/drawing/2014/main" id="{57252F92-85E3-4DE3-A165-7A925DB52819}"/>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01898C2-63CE-48D3-91C6-140A928FBBD1}"/>
              </a:ext>
            </a:extLst>
          </p:cNvPr>
          <p:cNvPicPr>
            <a:picLocks noChangeAspect="1"/>
          </p:cNvPicPr>
          <p:nvPr/>
        </p:nvPicPr>
        <p:blipFill>
          <a:blip r:embed="rId6"/>
          <a:stretch>
            <a:fillRect/>
          </a:stretch>
        </p:blipFill>
        <p:spPr>
          <a:xfrm>
            <a:off x="2569108" y="3035628"/>
            <a:ext cx="8169348" cy="3206774"/>
          </a:xfrm>
          <a:prstGeom prst="rect">
            <a:avLst/>
          </a:prstGeom>
        </p:spPr>
      </p:pic>
    </p:spTree>
    <p:extLst>
      <p:ext uri="{BB962C8B-B14F-4D97-AF65-F5344CB8AC3E}">
        <p14:creationId xmlns:p14="http://schemas.microsoft.com/office/powerpoint/2010/main" val="332890568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9">
            <a:extLst>
              <a:ext uri="{FF2B5EF4-FFF2-40B4-BE49-F238E27FC236}">
                <a16:creationId xmlns:a16="http://schemas.microsoft.com/office/drawing/2014/main" id="{C094E333-DFE2-432A-8C8F-ED6593B377B5}"/>
              </a:ext>
            </a:extLst>
          </p:cNvPr>
          <p:cNvPicPr>
            <a:picLocks noChangeAspect="1"/>
          </p:cNvPicPr>
          <p:nvPr/>
        </p:nvPicPr>
        <p:blipFill rotWithShape="1">
          <a:blip r:embed="rId3"/>
          <a:srcRect l="3125" t="9355" r="3020" b="4895"/>
          <a:stretch/>
        </p:blipFill>
        <p:spPr>
          <a:xfrm>
            <a:off x="742950" y="82047"/>
            <a:ext cx="10096500" cy="6290178"/>
          </a:xfrm>
          <a:prstGeom prst="rect">
            <a:avLst/>
          </a:prstGeom>
        </p:spPr>
      </p:pic>
      <p:sp>
        <p:nvSpPr>
          <p:cNvPr id="19" name="TextBox 18">
            <a:extLst>
              <a:ext uri="{FF2B5EF4-FFF2-40B4-BE49-F238E27FC236}">
                <a16:creationId xmlns:a16="http://schemas.microsoft.com/office/drawing/2014/main" id="{7E0D8D67-A293-418C-AC20-1139FDE6FCD2}"/>
              </a:ext>
            </a:extLst>
          </p:cNvPr>
          <p:cNvSpPr txBox="1"/>
          <p:nvPr/>
        </p:nvSpPr>
        <p:spPr>
          <a:xfrm>
            <a:off x="1666495" y="1543530"/>
            <a:ext cx="7471209" cy="3170099"/>
          </a:xfrm>
          <a:prstGeom prst="rect">
            <a:avLst/>
          </a:prstGeom>
          <a:noFill/>
        </p:spPr>
        <p:txBody>
          <a:bodyPr wrap="square" rtlCol="0">
            <a:spAutoFit/>
          </a:bodyPr>
          <a:lstStyle/>
          <a:p>
            <a:pPr lvl="0" algn="just">
              <a:defRPr/>
            </a:pPr>
            <a:r>
              <a:rPr lang="en-US" sz="4000" b="1" dirty="0" err="1">
                <a:solidFill>
                  <a:srgbClr val="FF0000"/>
                </a:solidFill>
                <a:ea typeface="Cambria" panose="02040503050406030204" pitchFamily="18" charset="0"/>
              </a:rPr>
              <a:t>Vẽ</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bức</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tranh</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chân</a:t>
            </a:r>
            <a:r>
              <a:rPr lang="en-US" sz="4000" b="1" dirty="0">
                <a:solidFill>
                  <a:srgbClr val="FF0000"/>
                </a:solidFill>
                <a:ea typeface="Cambria" panose="02040503050406030204" pitchFamily="18" charset="0"/>
              </a:rPr>
              <a:t> dung </a:t>
            </a:r>
            <a:r>
              <a:rPr lang="en-US" sz="4000" b="1" dirty="0" err="1">
                <a:solidFill>
                  <a:srgbClr val="FF0000"/>
                </a:solidFill>
                <a:ea typeface="Cambria" panose="02040503050406030204" pitchFamily="18" charset="0"/>
              </a:rPr>
              <a:t>của</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em</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và</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viết</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ra</a:t>
            </a:r>
            <a:r>
              <a:rPr lang="en-US" sz="4000" b="1" dirty="0">
                <a:solidFill>
                  <a:srgbClr val="FF0000"/>
                </a:solidFill>
                <a:ea typeface="Cambria" panose="02040503050406030204" pitchFamily="18" charset="0"/>
              </a:rPr>
              <a:t>:</a:t>
            </a:r>
          </a:p>
          <a:p>
            <a:pPr marL="685800" lvl="0" indent="-685800" algn="just">
              <a:buFontTx/>
              <a:buChar char="-"/>
              <a:defRPr/>
            </a:pPr>
            <a:r>
              <a:rPr kumimoji="0" lang="en-US" sz="4000" b="1" i="0" strike="noStrike" kern="1200" cap="none" spc="0" normalizeH="0" noProof="0" dirty="0">
                <a:ln>
                  <a:noFill/>
                </a:ln>
                <a:solidFill>
                  <a:srgbClr val="7030A0"/>
                </a:solidFill>
                <a:effectLst/>
                <a:uLnTx/>
                <a:uFillTx/>
                <a:ea typeface="Cambria" panose="02040503050406030204" pitchFamily="18" charset="0"/>
              </a:rPr>
              <a:t>3 </a:t>
            </a:r>
            <a:r>
              <a:rPr kumimoji="0" lang="en-US" sz="4000" b="1" i="0" strike="noStrike" kern="1200" cap="none" spc="0" normalizeH="0" noProof="0" dirty="0" err="1">
                <a:ln>
                  <a:noFill/>
                </a:ln>
                <a:solidFill>
                  <a:srgbClr val="7030A0"/>
                </a:solidFill>
                <a:effectLst/>
                <a:uLnTx/>
                <a:uFillTx/>
                <a:ea typeface="Cambria" panose="02040503050406030204" pitchFamily="18" charset="0"/>
              </a:rPr>
              <a:t>điều</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em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có</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thể</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làm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tốt</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nhất</a:t>
            </a:r>
            <a:endParaRPr kumimoji="0" lang="en-US" sz="4000" b="1" i="0" strike="noStrike" kern="1200" cap="none" spc="0" normalizeH="0" noProof="0" dirty="0">
              <a:ln>
                <a:noFill/>
              </a:ln>
              <a:solidFill>
                <a:srgbClr val="7030A0"/>
              </a:solidFill>
              <a:effectLst/>
              <a:uLnTx/>
              <a:uFillTx/>
              <a:ea typeface="Cambria" panose="02040503050406030204" pitchFamily="18" charset="0"/>
            </a:endParaRPr>
          </a:p>
          <a:p>
            <a:pPr marL="571500" lvl="0" indent="-571500" algn="just">
              <a:buFontTx/>
              <a:buChar char="-"/>
              <a:defRPr/>
            </a:pPr>
            <a:r>
              <a:rPr lang="en-US" sz="4000" b="1" baseline="0" dirty="0">
                <a:solidFill>
                  <a:srgbClr val="7030A0"/>
                </a:solidFill>
                <a:ea typeface="Cambria" panose="02040503050406030204" pitchFamily="18" charset="0"/>
              </a:rPr>
              <a:t>3 </a:t>
            </a:r>
            <a:r>
              <a:rPr lang="en-US" sz="4000" b="1" baseline="0" dirty="0" err="1">
                <a:solidFill>
                  <a:srgbClr val="7030A0"/>
                </a:solidFill>
                <a:ea typeface="Cambria" panose="02040503050406030204" pitchFamily="18" charset="0"/>
              </a:rPr>
              <a:t>điều</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em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cần</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cố</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gắng</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để</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làm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tốt</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hơn</a:t>
            </a:r>
            <a:endParaRPr kumimoji="0" lang="vi-VN" sz="4000" b="1" i="0" strike="noStrike" kern="1200" cap="none" spc="0" normalizeH="0" baseline="0" noProof="0" dirty="0">
              <a:ln>
                <a:noFill/>
              </a:ln>
              <a:solidFill>
                <a:srgbClr val="7030A0"/>
              </a:solidFill>
              <a:effectLst/>
              <a:uLnTx/>
              <a:uFillTx/>
              <a:ea typeface="Cambria" panose="02040503050406030204" pitchFamily="18" charset="0"/>
            </a:endParaRPr>
          </a:p>
        </p:txBody>
      </p:sp>
      <p:pic>
        <p:nvPicPr>
          <p:cNvPr id="3" name="Picture 2">
            <a:extLst>
              <a:ext uri="{FF2B5EF4-FFF2-40B4-BE49-F238E27FC236}">
                <a16:creationId xmlns:a16="http://schemas.microsoft.com/office/drawing/2014/main" id="{4A1068F5-C6D0-4A77-9163-3AFF87C82EBF}"/>
              </a:ext>
            </a:extLst>
          </p:cNvPr>
          <p:cNvPicPr>
            <a:picLocks noChangeAspect="1"/>
          </p:cNvPicPr>
          <p:nvPr/>
        </p:nvPicPr>
        <p:blipFill>
          <a:blip r:embed="rId4"/>
          <a:stretch>
            <a:fillRect/>
          </a:stretch>
        </p:blipFill>
        <p:spPr>
          <a:xfrm>
            <a:off x="8860378" y="3743325"/>
            <a:ext cx="3041109" cy="22621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46594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arn(inVertic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barn(inVertical)">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barn(inVertical)">
                                      <p:cBhvr>
                                        <p:cTn id="22" dur="5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Group 7">
            <a:extLst>
              <a:ext uri="{FF2B5EF4-FFF2-40B4-BE49-F238E27FC236}">
                <a16:creationId xmlns:a16="http://schemas.microsoft.com/office/drawing/2014/main" id="{D105D3C7-5487-409E-94A5-2B645867DF56}"/>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53A37F24-2FF7-495C-8C60-DD80DE7C2050}"/>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002D8F57-1A13-4D2F-9B51-7C12A743CB19}"/>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AD4C718E-2C81-40C5-9E1A-E015F75FAE4E}"/>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图片 8196" descr="20">
            <a:extLst>
              <a:ext uri="{FF2B5EF4-FFF2-40B4-BE49-F238E27FC236}">
                <a16:creationId xmlns:a16="http://schemas.microsoft.com/office/drawing/2014/main" id="{AB9BA7E9-DD83-4E19-8302-7A08BC457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4288"/>
            <a:ext cx="11915775"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a:extLst>
              <a:ext uri="{FF2B5EF4-FFF2-40B4-BE49-F238E27FC236}">
                <a16:creationId xmlns:a16="http://schemas.microsoft.com/office/drawing/2014/main" id="{B1987FF1-D282-43F9-AFF5-CAE8024A4CE6}"/>
              </a:ext>
            </a:extLst>
          </p:cNvPr>
          <p:cNvSpPr txBox="1">
            <a:spLocks noChangeArrowheads="1"/>
          </p:cNvSpPr>
          <p:nvPr/>
        </p:nvSpPr>
        <p:spPr bwMode="auto">
          <a:xfrm>
            <a:off x="5262563" y="2386013"/>
            <a:ext cx="6454775" cy="1874837"/>
          </a:xfrm>
          <a:prstGeom prst="rect">
            <a:avLst/>
          </a:prstGeom>
          <a:noFill/>
          <a:ln>
            <a:noFill/>
          </a:ln>
          <a:effectLst/>
        </p:spPr>
        <p:txBody>
          <a:bodyPr>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74725" rtl="0" eaLnBrk="0" fontAlgn="base" latinLnBrk="0" hangingPunct="0">
              <a:lnSpc>
                <a:spcPct val="100000"/>
              </a:lnSpc>
              <a:spcBef>
                <a:spcPct val="0"/>
              </a:spcBef>
              <a:spcAft>
                <a:spcPct val="0"/>
              </a:spcAft>
              <a:buClrTx/>
              <a:buSzTx/>
              <a:buFontTx/>
              <a:buNone/>
              <a:tabLst/>
              <a:defRPr/>
            </a:pP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Chia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sẻ</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sau</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tiết</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học</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375" autoRev="1" fill="hold">
                                          <p:stCondLst>
                                            <p:cond delay="0"/>
                                          </p:stCondLst>
                                        </p:cTn>
                                        <p:tgtEl>
                                          <p:spTgt spid="5"/>
                                        </p:tgtEl>
                                        <p:attrNameLst>
                                          <p:attrName>ppt_w</p:attrName>
                                        </p:attrNameLst>
                                      </p:cBhvr>
                                    </p:anim>
                                    <p:anim by="(#ppt_w*0.50)" calcmode="lin" valueType="num">
                                      <p:cBhvr>
                                        <p:cTn id="15" dur="375" decel="50000" autoRev="1" fill="hold">
                                          <p:stCondLst>
                                            <p:cond delay="0"/>
                                          </p:stCondLst>
                                        </p:cTn>
                                        <p:tgtEl>
                                          <p:spTgt spid="5"/>
                                        </p:tgtEl>
                                        <p:attrNameLst>
                                          <p:attrName>ppt_x</p:attrName>
                                        </p:attrNameLst>
                                      </p:cBhvr>
                                    </p:anim>
                                    <p:anim from="(-#ppt_h/2)" to="(#ppt_y)" calcmode="lin" valueType="num">
                                      <p:cBhvr>
                                        <p:cTn id="16" dur="750" fill="hold">
                                          <p:stCondLst>
                                            <p:cond delay="0"/>
                                          </p:stCondLst>
                                        </p:cTn>
                                        <p:tgtEl>
                                          <p:spTgt spid="5"/>
                                        </p:tgtEl>
                                        <p:attrNameLst>
                                          <p:attrName>ppt_y</p:attrName>
                                        </p:attrNameLst>
                                      </p:cBhvr>
                                    </p:anim>
                                    <p:animRot by="21600000">
                                      <p:cBhvr>
                                        <p:cTn id="17" dur="75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7">
            <a:extLst>
              <a:ext uri="{FF2B5EF4-FFF2-40B4-BE49-F238E27FC236}">
                <a16:creationId xmlns:a16="http://schemas.microsoft.com/office/drawing/2014/main" id="{23236526-4A2F-48CC-85DE-DF2805A60233}"/>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430D42F1-BE25-4AE7-8433-89B7E89CD05B}"/>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 name="Rounded Rectangle 3">
              <a:extLst>
                <a:ext uri="{FF2B5EF4-FFF2-40B4-BE49-F238E27FC236}">
                  <a16:creationId xmlns:a16="http://schemas.microsoft.com/office/drawing/2014/main" id="{98524101-BAB9-432D-B2D4-27821401C402}"/>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2" name="Rounded Rectangle 3">
              <a:extLst>
                <a:ext uri="{FF2B5EF4-FFF2-40B4-BE49-F238E27FC236}">
                  <a16:creationId xmlns:a16="http://schemas.microsoft.com/office/drawing/2014/main" id="{537B625F-FCD6-460E-80A5-D01F3FC574DE}"/>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93187" name="Freeform 10">
            <a:extLst>
              <a:ext uri="{FF2B5EF4-FFF2-40B4-BE49-F238E27FC236}">
                <a16:creationId xmlns:a16="http://schemas.microsoft.com/office/drawing/2014/main" id="{49DDA4A5-E3C2-4993-8C89-E92E9FB34287}"/>
              </a:ext>
            </a:extLst>
          </p:cNvPr>
          <p:cNvGrpSpPr>
            <a:grpSpLocks/>
          </p:cNvGrpSpPr>
          <p:nvPr/>
        </p:nvGrpSpPr>
        <p:grpSpPr bwMode="auto">
          <a:xfrm>
            <a:off x="977900" y="5118100"/>
            <a:ext cx="3848100" cy="1193800"/>
            <a:chOff x="616" y="3224"/>
            <a:chExt cx="2424" cy="752"/>
          </a:xfrm>
        </p:grpSpPr>
        <p:pic>
          <p:nvPicPr>
            <p:cNvPr id="93223" name="Freeform 10">
              <a:extLst>
                <a:ext uri="{FF2B5EF4-FFF2-40B4-BE49-F238E27FC236}">
                  <a16:creationId xmlns:a16="http://schemas.microsoft.com/office/drawing/2014/main" id="{CB276EE1-FC73-443A-A7DB-97DE501237E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 y="3224"/>
              <a:ext cx="2424"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4" name="Text Box 3">
              <a:extLst>
                <a:ext uri="{FF2B5EF4-FFF2-40B4-BE49-F238E27FC236}">
                  <a16:creationId xmlns:a16="http://schemas.microsoft.com/office/drawing/2014/main" id="{E01B2ABA-E5DC-48EF-9059-FC313B64F01B}"/>
                </a:ext>
              </a:extLst>
            </p:cNvPr>
            <p:cNvSpPr txBox="1">
              <a:spLocks noChangeArrowheads="1"/>
            </p:cNvSpPr>
            <p:nvPr/>
          </p:nvSpPr>
          <p:spPr bwMode="auto">
            <a:xfrm>
              <a:off x="621" y="3225"/>
              <a:ext cx="2412"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000000"/>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93188" name="Group 4">
            <a:extLst>
              <a:ext uri="{FF2B5EF4-FFF2-40B4-BE49-F238E27FC236}">
                <a16:creationId xmlns:a16="http://schemas.microsoft.com/office/drawing/2014/main" id="{14E5402F-BEF1-487B-814A-0638EC751B3A}"/>
              </a:ext>
            </a:extLst>
          </p:cNvPr>
          <p:cNvGrpSpPr>
            <a:grpSpLocks/>
          </p:cNvGrpSpPr>
          <p:nvPr/>
        </p:nvGrpSpPr>
        <p:grpSpPr bwMode="auto">
          <a:xfrm>
            <a:off x="1616075" y="3321050"/>
            <a:ext cx="2581275" cy="3354388"/>
            <a:chOff x="3491880" y="3356992"/>
            <a:chExt cx="2160240" cy="2808312"/>
          </a:xfrm>
        </p:grpSpPr>
        <p:pic>
          <p:nvPicPr>
            <p:cNvPr id="93221" name="Rounded Rectangle 2">
              <a:extLst>
                <a:ext uri="{FF2B5EF4-FFF2-40B4-BE49-F238E27FC236}">
                  <a16:creationId xmlns:a16="http://schemas.microsoft.com/office/drawing/2014/main" id="{7BA9C32C-7D4D-4DB4-A7E4-915AEE3187B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743" y="4361764"/>
              <a:ext cx="3571172" cy="128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C92C4372-67A0-49FF-89F6-C6B63833AE99}"/>
                </a:ext>
              </a:extLst>
            </p:cNvPr>
            <p:cNvSpPr/>
            <p:nvPr/>
          </p:nvSpPr>
          <p:spPr>
            <a:xfrm>
              <a:off x="4392644" y="5415712"/>
              <a:ext cx="360040" cy="717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93189" name="Freeform 7">
            <a:extLst>
              <a:ext uri="{FF2B5EF4-FFF2-40B4-BE49-F238E27FC236}">
                <a16:creationId xmlns:a16="http://schemas.microsoft.com/office/drawing/2014/main" id="{AA365496-BFD1-4EA1-BBE7-C3D940406067}"/>
              </a:ext>
            </a:extLst>
          </p:cNvPr>
          <p:cNvGrpSpPr>
            <a:grpSpLocks/>
          </p:cNvGrpSpPr>
          <p:nvPr/>
        </p:nvGrpSpPr>
        <p:grpSpPr bwMode="auto">
          <a:xfrm>
            <a:off x="444500" y="2527300"/>
            <a:ext cx="5207000" cy="3238500"/>
            <a:chOff x="280" y="1592"/>
            <a:chExt cx="3280" cy="2040"/>
          </a:xfrm>
        </p:grpSpPr>
        <p:pic>
          <p:nvPicPr>
            <p:cNvPr id="93219" name="Freeform 7">
              <a:extLst>
                <a:ext uri="{FF2B5EF4-FFF2-40B4-BE49-F238E27FC236}">
                  <a16:creationId xmlns:a16="http://schemas.microsoft.com/office/drawing/2014/main" id="{0E074645-37FA-4311-9523-DE021E0158E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 y="1592"/>
              <a:ext cx="3280" cy="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0" name="Text Box 7">
              <a:extLst>
                <a:ext uri="{FF2B5EF4-FFF2-40B4-BE49-F238E27FC236}">
                  <a16:creationId xmlns:a16="http://schemas.microsoft.com/office/drawing/2014/main" id="{E99A39B6-30E2-4F7C-BA6E-E5535FEAF8FD}"/>
                </a:ext>
              </a:extLst>
            </p:cNvPr>
            <p:cNvSpPr txBox="1">
              <a:spLocks noChangeArrowheads="1"/>
            </p:cNvSpPr>
            <p:nvPr/>
          </p:nvSpPr>
          <p:spPr bwMode="auto">
            <a:xfrm>
              <a:off x="282" y="1592"/>
              <a:ext cx="3278" cy="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16" name="Group 15">
            <a:extLst>
              <a:ext uri="{FF2B5EF4-FFF2-40B4-BE49-F238E27FC236}">
                <a16:creationId xmlns:a16="http://schemas.microsoft.com/office/drawing/2014/main" id="{8849A791-5EBC-42F0-BE01-1BAAA164CD1E}"/>
              </a:ext>
            </a:extLst>
          </p:cNvPr>
          <p:cNvGrpSpPr/>
          <p:nvPr/>
        </p:nvGrpSpPr>
        <p:grpSpPr>
          <a:xfrm rot="490439" flipH="1">
            <a:off x="5153605" y="1248269"/>
            <a:ext cx="1514451" cy="1716282"/>
            <a:chOff x="5365048" y="479821"/>
            <a:chExt cx="8036930" cy="9108010"/>
          </a:xfrm>
          <a:solidFill>
            <a:srgbClr val="FF7B21"/>
          </a:solidFill>
          <a:effectLst>
            <a:outerShdw blurRad="50800" dist="38100" dir="5400000" algn="t" rotWithShape="0">
              <a:prstClr val="black">
                <a:alpha val="40000"/>
              </a:prstClr>
            </a:outerShdw>
          </a:effectLst>
        </p:grpSpPr>
        <p:sp>
          <p:nvSpPr>
            <p:cNvPr id="17" name="Freeform: Shape 16">
              <a:extLst>
                <a:ext uri="{FF2B5EF4-FFF2-40B4-BE49-F238E27FC236}">
                  <a16:creationId xmlns:a16="http://schemas.microsoft.com/office/drawing/2014/main" id="{15DE013F-6B89-43DF-BF27-39AB8877EEE1}"/>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8" name="Freeform: Shape 17">
              <a:extLst>
                <a:ext uri="{FF2B5EF4-FFF2-40B4-BE49-F238E27FC236}">
                  <a16:creationId xmlns:a16="http://schemas.microsoft.com/office/drawing/2014/main" id="{6887B81A-3E5B-4BD4-A88B-714E7AE71F9A}"/>
                </a:ext>
              </a:extLst>
            </p:cNvPr>
            <p:cNvSpPr/>
            <p:nvPr/>
          </p:nvSpPr>
          <p:spPr>
            <a:xfrm>
              <a:off x="9084335" y="7039961"/>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4602A28A-1411-4F4D-994C-D32812C51379}"/>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0" name="Freeform: Shape 19">
              <a:extLst>
                <a:ext uri="{FF2B5EF4-FFF2-40B4-BE49-F238E27FC236}">
                  <a16:creationId xmlns:a16="http://schemas.microsoft.com/office/drawing/2014/main" id="{BEC34F29-32DE-4EC3-95D7-8FB3C77BC34B}"/>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E46171F3-60A8-4028-98C5-A940DD2299F4}"/>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8956818E-0761-443D-82E6-F4415B9B5DCE}"/>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rgbClr val="FF964F"/>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Freeform: Shape 22">
              <a:extLst>
                <a:ext uri="{FF2B5EF4-FFF2-40B4-BE49-F238E27FC236}">
                  <a16:creationId xmlns:a16="http://schemas.microsoft.com/office/drawing/2014/main" id="{F3BF3517-C913-4DF4-9065-2981D2B13889}"/>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rgbClr val="FF7B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93191" name="Group 14">
            <a:extLst>
              <a:ext uri="{FF2B5EF4-FFF2-40B4-BE49-F238E27FC236}">
                <a16:creationId xmlns:a16="http://schemas.microsoft.com/office/drawing/2014/main" id="{2E2B399B-A9B7-4D2F-8AC7-F37B87C7CCF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100" y="2781300"/>
            <a:ext cx="3810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6">
            <a:extLst>
              <a:ext uri="{FF2B5EF4-FFF2-40B4-BE49-F238E27FC236}">
                <a16:creationId xmlns:a16="http://schemas.microsoft.com/office/drawing/2014/main" id="{B42A1C94-354D-4205-874A-1F157FABDF7C}"/>
              </a:ext>
            </a:extLst>
          </p:cNvPr>
          <p:cNvSpPr/>
          <p:nvPr/>
        </p:nvSpPr>
        <p:spPr>
          <a:xfrm>
            <a:off x="3576638" y="3978275"/>
            <a:ext cx="219075" cy="13970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6" name="Oval 21">
            <a:extLst>
              <a:ext uri="{FF2B5EF4-FFF2-40B4-BE49-F238E27FC236}">
                <a16:creationId xmlns:a16="http://schemas.microsoft.com/office/drawing/2014/main" id="{772A99DA-AAD9-42DB-9AED-9E04E95092CD}"/>
              </a:ext>
            </a:extLst>
          </p:cNvPr>
          <p:cNvSpPr>
            <a:spLocks noChangeAspect="1"/>
          </p:cNvSpPr>
          <p:nvPr/>
        </p:nvSpPr>
        <p:spPr>
          <a:xfrm>
            <a:off x="2528888" y="3756025"/>
            <a:ext cx="230187" cy="23336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7" name="Donut 8">
            <a:extLst>
              <a:ext uri="{FF2B5EF4-FFF2-40B4-BE49-F238E27FC236}">
                <a16:creationId xmlns:a16="http://schemas.microsoft.com/office/drawing/2014/main" id="{31003DB1-0A23-48A4-BB8A-BDBF710842D3}"/>
              </a:ext>
            </a:extLst>
          </p:cNvPr>
          <p:cNvSpPr/>
          <p:nvPr/>
        </p:nvSpPr>
        <p:spPr>
          <a:xfrm>
            <a:off x="3633788" y="3051175"/>
            <a:ext cx="222250" cy="266700"/>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8" name="Teardrop 6">
            <a:extLst>
              <a:ext uri="{FF2B5EF4-FFF2-40B4-BE49-F238E27FC236}">
                <a16:creationId xmlns:a16="http://schemas.microsoft.com/office/drawing/2014/main" id="{2508DA8A-510C-4128-9F3D-8FE2A02D6DB6}"/>
              </a:ext>
            </a:extLst>
          </p:cNvPr>
          <p:cNvSpPr/>
          <p:nvPr/>
        </p:nvSpPr>
        <p:spPr>
          <a:xfrm rot="8100000">
            <a:off x="2146300" y="5000625"/>
            <a:ext cx="227013" cy="219075"/>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9" name="Rounded Rectangle 7">
            <a:extLst>
              <a:ext uri="{FF2B5EF4-FFF2-40B4-BE49-F238E27FC236}">
                <a16:creationId xmlns:a16="http://schemas.microsoft.com/office/drawing/2014/main" id="{E797D8ED-059C-449F-924F-FF6348887924}"/>
              </a:ext>
            </a:extLst>
          </p:cNvPr>
          <p:cNvSpPr/>
          <p:nvPr/>
        </p:nvSpPr>
        <p:spPr>
          <a:xfrm>
            <a:off x="2881313" y="4559300"/>
            <a:ext cx="263525" cy="220663"/>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0" name="Rectangle 16">
            <a:extLst>
              <a:ext uri="{FF2B5EF4-FFF2-40B4-BE49-F238E27FC236}">
                <a16:creationId xmlns:a16="http://schemas.microsoft.com/office/drawing/2014/main" id="{C1C09C7D-56C8-415A-B835-3E223708CB35}"/>
              </a:ext>
            </a:extLst>
          </p:cNvPr>
          <p:cNvSpPr/>
          <p:nvPr/>
        </p:nvSpPr>
        <p:spPr>
          <a:xfrm rot="2700000">
            <a:off x="2991644" y="3521869"/>
            <a:ext cx="155575" cy="28733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1" name="Rectangle 9">
            <a:extLst>
              <a:ext uri="{FF2B5EF4-FFF2-40B4-BE49-F238E27FC236}">
                <a16:creationId xmlns:a16="http://schemas.microsoft.com/office/drawing/2014/main" id="{24294C6C-967B-4C28-B449-48C5647D64D6}"/>
              </a:ext>
            </a:extLst>
          </p:cNvPr>
          <p:cNvSpPr/>
          <p:nvPr/>
        </p:nvSpPr>
        <p:spPr>
          <a:xfrm>
            <a:off x="3932238" y="4868863"/>
            <a:ext cx="261937" cy="2381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08" name="Freeform 19">
            <a:extLst>
              <a:ext uri="{FF2B5EF4-FFF2-40B4-BE49-F238E27FC236}">
                <a16:creationId xmlns:a16="http://schemas.microsoft.com/office/drawing/2014/main" id="{7ABE54F1-29EF-4E3A-A745-51C4BA3AC857}"/>
              </a:ext>
            </a:extLst>
          </p:cNvPr>
          <p:cNvSpPr/>
          <p:nvPr/>
        </p:nvSpPr>
        <p:spPr>
          <a:xfrm>
            <a:off x="2157413" y="4225925"/>
            <a:ext cx="203200" cy="200025"/>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09" name="Donut 39">
            <a:extLst>
              <a:ext uri="{FF2B5EF4-FFF2-40B4-BE49-F238E27FC236}">
                <a16:creationId xmlns:a16="http://schemas.microsoft.com/office/drawing/2014/main" id="{8FB1D5B1-3C1A-4080-90DE-2813384F3407}"/>
              </a:ext>
            </a:extLst>
          </p:cNvPr>
          <p:cNvSpPr/>
          <p:nvPr/>
        </p:nvSpPr>
        <p:spPr>
          <a:xfrm>
            <a:off x="4003675" y="3840163"/>
            <a:ext cx="250825" cy="249237"/>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1" name="Oval 68610">
            <a:extLst>
              <a:ext uri="{FF2B5EF4-FFF2-40B4-BE49-F238E27FC236}">
                <a16:creationId xmlns:a16="http://schemas.microsoft.com/office/drawing/2014/main" id="{28912CAA-6807-4B54-A74D-1069EC5C3D4F}"/>
              </a:ext>
            </a:extLst>
          </p:cNvPr>
          <p:cNvSpPr/>
          <p:nvPr/>
        </p:nvSpPr>
        <p:spPr>
          <a:xfrm>
            <a:off x="6451600" y="2581275"/>
            <a:ext cx="1076325" cy="1106488"/>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2" name="TextBox 68611">
            <a:extLst>
              <a:ext uri="{FF2B5EF4-FFF2-40B4-BE49-F238E27FC236}">
                <a16:creationId xmlns:a16="http://schemas.microsoft.com/office/drawing/2014/main" id="{65CCCB7C-2707-4186-9AB3-2036C587E9AE}"/>
              </a:ext>
            </a:extLst>
          </p:cNvPr>
          <p:cNvSpPr txBox="1">
            <a:spLocks noChangeArrowheads="1"/>
          </p:cNvSpPr>
          <p:nvPr/>
        </p:nvSpPr>
        <p:spPr bwMode="auto">
          <a:xfrm>
            <a:off x="6738938" y="2808288"/>
            <a:ext cx="4651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맑은 고딕" panose="020B0503020000020004" pitchFamily="34" charset="-127"/>
                <a:cs typeface="Calibri" panose="020F0502020204030204" pitchFamily="34" charset="0"/>
              </a:rPr>
              <a:t>1</a:t>
            </a:r>
          </a:p>
        </p:txBody>
      </p:sp>
      <p:sp>
        <p:nvSpPr>
          <p:cNvPr id="68613" name="Oval 68612">
            <a:extLst>
              <a:ext uri="{FF2B5EF4-FFF2-40B4-BE49-F238E27FC236}">
                <a16:creationId xmlns:a16="http://schemas.microsoft.com/office/drawing/2014/main" id="{D240B15A-0FBC-4EB1-9981-A2531A4AE5A0}"/>
              </a:ext>
            </a:extLst>
          </p:cNvPr>
          <p:cNvSpPr/>
          <p:nvPr/>
        </p:nvSpPr>
        <p:spPr>
          <a:xfrm>
            <a:off x="6410325" y="3911600"/>
            <a:ext cx="1098550" cy="1057275"/>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4" name="TextBox 68613">
            <a:extLst>
              <a:ext uri="{FF2B5EF4-FFF2-40B4-BE49-F238E27FC236}">
                <a16:creationId xmlns:a16="http://schemas.microsoft.com/office/drawing/2014/main" id="{104D6EEE-5F5B-49F3-AEDA-FF6E4C1F16D3}"/>
              </a:ext>
            </a:extLst>
          </p:cNvPr>
          <p:cNvSpPr txBox="1">
            <a:spLocks noChangeArrowheads="1"/>
          </p:cNvSpPr>
          <p:nvPr/>
        </p:nvSpPr>
        <p:spPr bwMode="auto">
          <a:xfrm>
            <a:off x="6759575" y="4095750"/>
            <a:ext cx="3937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맑은 고딕" panose="020B0503020000020004" pitchFamily="34" charset="-127"/>
                <a:cs typeface="Calibri" panose="020F0502020204030204" pitchFamily="34" charset="0"/>
              </a:rPr>
              <a:t>2</a:t>
            </a:r>
          </a:p>
        </p:txBody>
      </p:sp>
      <p:pic>
        <p:nvPicPr>
          <p:cNvPr id="93205" name="Ink 29">
            <a:extLst>
              <a:ext uri="{FF2B5EF4-FFF2-40B4-BE49-F238E27FC236}">
                <a16:creationId xmlns:a16="http://schemas.microsoft.com/office/drawing/2014/main" id="{16742739-9DA2-448A-9E17-293C267C66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6525" y="796925"/>
            <a:ext cx="16779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6" name="Ink 30">
            <a:extLst>
              <a:ext uri="{FF2B5EF4-FFF2-40B4-BE49-F238E27FC236}">
                <a16:creationId xmlns:a16="http://schemas.microsoft.com/office/drawing/2014/main" id="{9F23A2BF-6B3A-49A5-B2E0-E330184552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6850" y="1762125"/>
            <a:ext cx="8731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7" name="Ink 31">
            <a:extLst>
              <a:ext uri="{FF2B5EF4-FFF2-40B4-BE49-F238E27FC236}">
                <a16:creationId xmlns:a16="http://schemas.microsoft.com/office/drawing/2014/main" id="{541CB5CC-AE30-4477-96A0-47D7CFED95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8038" y="2249488"/>
            <a:ext cx="11493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8" name="Ink 35">
            <a:extLst>
              <a:ext uri="{FF2B5EF4-FFF2-40B4-BE49-F238E27FC236}">
                <a16:creationId xmlns:a16="http://schemas.microsoft.com/office/drawing/2014/main" id="{3AC4183D-3F58-4091-9FC1-9F390DC094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43875" y="2120900"/>
            <a:ext cx="15367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9" name="Ink 36">
            <a:extLst>
              <a:ext uri="{FF2B5EF4-FFF2-40B4-BE49-F238E27FC236}">
                <a16:creationId xmlns:a16="http://schemas.microsoft.com/office/drawing/2014/main" id="{5C651400-BE66-4889-B492-8749D10305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94838" y="1589088"/>
            <a:ext cx="863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0" name="Ink 40">
            <a:extLst>
              <a:ext uri="{FF2B5EF4-FFF2-40B4-BE49-F238E27FC236}">
                <a16:creationId xmlns:a16="http://schemas.microsoft.com/office/drawing/2014/main" id="{F4EACDE9-B5B2-4260-A202-954B37084C2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33038" y="1319213"/>
            <a:ext cx="615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1" name="Ink 43">
            <a:extLst>
              <a:ext uri="{FF2B5EF4-FFF2-40B4-BE49-F238E27FC236}">
                <a16:creationId xmlns:a16="http://schemas.microsoft.com/office/drawing/2014/main" id="{3BC49FEB-D0A3-4C9E-B4DF-89C78C8B0C6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39388" y="928688"/>
            <a:ext cx="457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212" name="Group 47">
            <a:extLst>
              <a:ext uri="{FF2B5EF4-FFF2-40B4-BE49-F238E27FC236}">
                <a16:creationId xmlns:a16="http://schemas.microsoft.com/office/drawing/2014/main" id="{6A6A1027-D150-4939-AB17-BC9B8BA6CCB6}"/>
              </a:ext>
            </a:extLst>
          </p:cNvPr>
          <p:cNvGrpSpPr>
            <a:grpSpLocks/>
          </p:cNvGrpSpPr>
          <p:nvPr/>
        </p:nvGrpSpPr>
        <p:grpSpPr bwMode="auto">
          <a:xfrm>
            <a:off x="7985125" y="669925"/>
            <a:ext cx="2425700" cy="285750"/>
            <a:chOff x="7985080" y="669480"/>
            <a:chExt cx="2425320" cy="285480"/>
          </a:xfrm>
        </p:grpSpPr>
        <p:pic>
          <p:nvPicPr>
            <p:cNvPr id="93216" name="Ink 44">
              <a:extLst>
                <a:ext uri="{FF2B5EF4-FFF2-40B4-BE49-F238E27FC236}">
                  <a16:creationId xmlns:a16="http://schemas.microsoft.com/office/drawing/2014/main" id="{9B774421-D440-44DA-86E8-4A542A1868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35080" y="674520"/>
              <a:ext cx="1110960" cy="31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7" name="Ink 45">
              <a:extLst>
                <a:ext uri="{FF2B5EF4-FFF2-40B4-BE49-F238E27FC236}">
                  <a16:creationId xmlns:a16="http://schemas.microsoft.com/office/drawing/2014/main" id="{CDEB40AA-7A94-447C-897F-89267C0A9F7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73760" y="633840"/>
              <a:ext cx="810720" cy="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8" name="Ink 46">
              <a:extLst>
                <a:ext uri="{FF2B5EF4-FFF2-40B4-BE49-F238E27FC236}">
                  <a16:creationId xmlns:a16="http://schemas.microsoft.com/office/drawing/2014/main" id="{AB6AA235-20DC-449E-B70D-760EF2A4358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49440" y="705120"/>
              <a:ext cx="793800" cy="21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26" name="TextBox 15">
            <a:extLst>
              <a:ext uri="{FF2B5EF4-FFF2-40B4-BE49-F238E27FC236}">
                <a16:creationId xmlns:a16="http://schemas.microsoft.com/office/drawing/2014/main" id="{8FDE11E9-F443-4254-829A-B46A2F6D8304}"/>
              </a:ext>
            </a:extLst>
          </p:cNvPr>
          <p:cNvSpPr txBox="1">
            <a:spLocks noChangeArrowheads="1"/>
          </p:cNvSpPr>
          <p:nvPr/>
        </p:nvSpPr>
        <p:spPr bwMode="auto">
          <a:xfrm>
            <a:off x="7589838" y="1169988"/>
            <a:ext cx="2955925" cy="830262"/>
          </a:xfrm>
          <a:prstGeom prst="rect">
            <a:avLst/>
          </a:prstGeom>
          <a:noFill/>
          <a:ln w="9525">
            <a:no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w="0"/>
                <a:solidFill>
                  <a:srgbClr val="0432FF"/>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rPr>
              <a:t>DẶN DÒ</a:t>
            </a:r>
          </a:p>
        </p:txBody>
      </p:sp>
      <p:sp>
        <p:nvSpPr>
          <p:cNvPr id="68627" name="Cloud 68626">
            <a:extLst>
              <a:ext uri="{FF2B5EF4-FFF2-40B4-BE49-F238E27FC236}">
                <a16:creationId xmlns:a16="http://schemas.microsoft.com/office/drawing/2014/main" id="{94783774-CA2B-4967-A621-4E5A6D1D70E8}"/>
              </a:ext>
            </a:extLst>
          </p:cNvPr>
          <p:cNvSpPr/>
          <p:nvPr/>
        </p:nvSpPr>
        <p:spPr>
          <a:xfrm>
            <a:off x="6688138" y="2228850"/>
            <a:ext cx="5705475" cy="1941513"/>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Xem</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lại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8628" name="Cloud 68627">
            <a:extLst>
              <a:ext uri="{FF2B5EF4-FFF2-40B4-BE49-F238E27FC236}">
                <a16:creationId xmlns:a16="http://schemas.microsoft.com/office/drawing/2014/main" id="{20B10328-55CD-4BE5-BC05-6CD0AEB4D465}"/>
              </a:ext>
            </a:extLst>
          </p:cNvPr>
          <p:cNvSpPr/>
          <p:nvPr/>
        </p:nvSpPr>
        <p:spPr>
          <a:xfrm>
            <a:off x="6773863" y="3649663"/>
            <a:ext cx="5586412" cy="1612900"/>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Chuẩn</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bị</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học</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sau</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barn(inVertical)">
                                      <p:cBhvr>
                                        <p:cTn id="7" dur="500"/>
                                        <p:tgtEl>
                                          <p:spTgt spid="686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8612"/>
                                        </p:tgtEl>
                                        <p:attrNameLst>
                                          <p:attrName>style.visibility</p:attrName>
                                        </p:attrNameLst>
                                      </p:cBhvr>
                                      <p:to>
                                        <p:strVal val="visible"/>
                                      </p:to>
                                    </p:set>
                                    <p:animEffect transition="in" filter="barn(inVertical)">
                                      <p:cBhvr>
                                        <p:cTn id="10" dur="500"/>
                                        <p:tgtEl>
                                          <p:spTgt spid="686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8627"/>
                                        </p:tgtEl>
                                        <p:attrNameLst>
                                          <p:attrName>style.visibility</p:attrName>
                                        </p:attrNameLst>
                                      </p:cBhvr>
                                      <p:to>
                                        <p:strVal val="visible"/>
                                      </p:to>
                                    </p:set>
                                    <p:animEffect transition="in" filter="barn(inVertical)">
                                      <p:cBhvr>
                                        <p:cTn id="13" dur="500"/>
                                        <p:tgtEl>
                                          <p:spTgt spid="6862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8614"/>
                                        </p:tgtEl>
                                        <p:attrNameLst>
                                          <p:attrName>style.visibility</p:attrName>
                                        </p:attrNameLst>
                                      </p:cBhvr>
                                      <p:to>
                                        <p:strVal val="visible"/>
                                      </p:to>
                                    </p:set>
                                    <p:animEffect transition="in" filter="barn(inVertical)">
                                      <p:cBhvr>
                                        <p:cTn id="18" dur="500"/>
                                        <p:tgtEl>
                                          <p:spTgt spid="686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8613"/>
                                        </p:tgtEl>
                                        <p:attrNameLst>
                                          <p:attrName>style.visibility</p:attrName>
                                        </p:attrNameLst>
                                      </p:cBhvr>
                                      <p:to>
                                        <p:strVal val="visible"/>
                                      </p:to>
                                    </p:set>
                                    <p:animEffect transition="in" filter="barn(inVertical)">
                                      <p:cBhvr>
                                        <p:cTn id="21" dur="500"/>
                                        <p:tgtEl>
                                          <p:spTgt spid="686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8628"/>
                                        </p:tgtEl>
                                        <p:attrNameLst>
                                          <p:attrName>style.visibility</p:attrName>
                                        </p:attrNameLst>
                                      </p:cBhvr>
                                      <p:to>
                                        <p:strVal val="visible"/>
                                      </p:to>
                                    </p:set>
                                    <p:animEffect transition="in" filter="barn(inVertical)">
                                      <p:cBhvr>
                                        <p:cTn id="24" dur="500"/>
                                        <p:tgtEl>
                                          <p:spTgt spid="68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nimBg="1"/>
      <p:bldP spid="68612" grpId="0"/>
      <p:bldP spid="68613" grpId="0" animBg="1"/>
      <p:bldP spid="68614" grpId="0"/>
      <p:bldP spid="68627" grpId="0"/>
      <p:bldP spid="686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08F405-8BBB-4436-A27F-25E35B3F6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138" y="1295400"/>
            <a:ext cx="8975725"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7">
            <a:extLst>
              <a:ext uri="{FF2B5EF4-FFF2-40B4-BE49-F238E27FC236}">
                <a16:creationId xmlns:a16="http://schemas.microsoft.com/office/drawing/2014/main" id="{08DA7D8F-3C02-486E-BFB2-34B81B664B04}"/>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B74C85A7-3CA8-42BE-A70B-C49C497EF14D}"/>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A2DDBBF5-6EAC-4C44-B7A0-1F2EA9B956C1}"/>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3E9197EF-4687-49F9-8852-D9BC25F5DA17}"/>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67591" name="Picture 3">
            <a:extLst>
              <a:ext uri="{FF2B5EF4-FFF2-40B4-BE49-F238E27FC236}">
                <a16:creationId xmlns:a16="http://schemas.microsoft.com/office/drawing/2014/main" id="{275E8E88-0300-48A4-9A64-6F0A0F777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6688" r="43164"/>
          <a:stretch>
            <a:fillRect/>
          </a:stretch>
        </p:blipFill>
        <p:spPr bwMode="auto">
          <a:xfrm>
            <a:off x="998538" y="222250"/>
            <a:ext cx="1034415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5">
            <a:hlinkClick r:id="rId3" action="ppaction://hlinksldjump"/>
            <a:extLst>
              <a:ext uri="{FF2B5EF4-FFF2-40B4-BE49-F238E27FC236}">
                <a16:creationId xmlns:a16="http://schemas.microsoft.com/office/drawing/2014/main" id="{4F864936-C3D8-4C5E-A46E-4FEFE8906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 y="1181100"/>
            <a:ext cx="1512888"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E5AC622-F998-4970-A19C-1C2C31B4FDCF}"/>
              </a:ext>
            </a:extLst>
          </p:cNvPr>
          <p:cNvPicPr>
            <a:picLocks noChangeAspect="1"/>
          </p:cNvPicPr>
          <p:nvPr/>
        </p:nvPicPr>
        <p:blipFill>
          <a:blip r:embed="rId5"/>
          <a:stretch>
            <a:fillRect/>
          </a:stretch>
        </p:blipFill>
        <p:spPr>
          <a:xfrm>
            <a:off x="2257875" y="904061"/>
            <a:ext cx="7200000" cy="1182727"/>
          </a:xfrm>
          <a:prstGeom prst="rect">
            <a:avLst/>
          </a:prstGeom>
        </p:spPr>
      </p:pic>
      <p:sp>
        <p:nvSpPr>
          <p:cNvPr id="13" name="Rounded Rectangle 7">
            <a:extLst>
              <a:ext uri="{FF2B5EF4-FFF2-40B4-BE49-F238E27FC236}">
                <a16:creationId xmlns:a16="http://schemas.microsoft.com/office/drawing/2014/main" id="{8CCCF83B-138E-4035-91E6-242A872D2EBF}"/>
              </a:ext>
            </a:extLst>
          </p:cNvPr>
          <p:cNvSpPr/>
          <p:nvPr/>
        </p:nvSpPr>
        <p:spPr>
          <a:xfrm>
            <a:off x="2305050" y="2876551"/>
            <a:ext cx="7766050" cy="2838450"/>
          </a:xfrm>
          <a:prstGeom prst="roundRect">
            <a:avLst/>
          </a:prstGeom>
          <a:solidFill>
            <a:srgbClr val="FFFF00"/>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Cách</a:t>
            </a:r>
            <a:r>
              <a:rPr kumimoji="0" lang="en-GB" altLang="en-US" sz="4000" b="1"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1"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chơi</a:t>
            </a:r>
            <a:r>
              <a:rPr kumimoji="0" lang="en-GB" altLang="en-US" sz="4000" b="1"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lang="en-GB" altLang="en-US" sz="4000" dirty="0">
                <a:solidFill>
                  <a:srgbClr val="203864"/>
                </a:solidFill>
                <a:latin typeface="Cambria" panose="02040503050406030204" pitchFamily="18" charset="0"/>
                <a:ea typeface="Cambria" panose="02040503050406030204" pitchFamily="18" charset="0"/>
                <a:cs typeface="Cambria" panose="02040503050406030204" pitchFamily="18" charset="0"/>
              </a:rPr>
              <a:t>L</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ắng</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nghe</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thầy</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cô</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miêu</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tả</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về</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những</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người</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bí</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mật</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và</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đoán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xem</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người</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bí</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mật</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đó</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là</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ai</a:t>
            </a:r>
            <a:endParaRPr kumimoji="0" lang="en-GB" altLang="en-US" sz="4000" b="0" i="0" u="none" strike="noStrike" kern="1200" cap="none" spc="0" normalizeH="0" baseline="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7">
            <a:extLst>
              <a:ext uri="{FF2B5EF4-FFF2-40B4-BE49-F238E27FC236}">
                <a16:creationId xmlns:a16="http://schemas.microsoft.com/office/drawing/2014/main" id="{2060FDB6-ECC3-430D-930A-59E1A103FEB6}"/>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B0D358F7-6CEF-4FAA-8B30-1FBF4DE9FBC9}"/>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37B06022-BEA9-4DAE-B365-84A8B627A7A6}"/>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FD80D9B7-5398-4AB8-9585-B0E6F52B0AC6}"/>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0A521CAA-8960-4992-80B6-6235919E7FB9}"/>
              </a:ext>
            </a:extLst>
          </p:cNvPr>
          <p:cNvPicPr>
            <a:picLocks noChangeAspect="1"/>
          </p:cNvPicPr>
          <p:nvPr/>
        </p:nvPicPr>
        <p:blipFill>
          <a:blip r:embed="rId2"/>
          <a:stretch>
            <a:fillRect/>
          </a:stretch>
        </p:blipFill>
        <p:spPr>
          <a:xfrm>
            <a:off x="1462087" y="733424"/>
            <a:ext cx="8786813" cy="532877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8">
            <a:extLst>
              <a:ext uri="{FF2B5EF4-FFF2-40B4-BE49-F238E27FC236}">
                <a16:creationId xmlns:a16="http://schemas.microsoft.com/office/drawing/2014/main" id="{BE618DC6-36D0-48CE-A739-2ECB954434C7}"/>
              </a:ext>
            </a:extLst>
          </p:cNvPr>
          <p:cNvSpPr/>
          <p:nvPr/>
        </p:nvSpPr>
        <p:spPr>
          <a:xfrm>
            <a:off x="623888" y="744538"/>
            <a:ext cx="10783887"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8">
            <a:extLst>
              <a:ext uri="{FF2B5EF4-FFF2-40B4-BE49-F238E27FC236}">
                <a16:creationId xmlns:a16="http://schemas.microsoft.com/office/drawing/2014/main" id="{34055A01-6E25-45E3-B0C4-C954746161CE}"/>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33481B27-D6FC-48C5-874E-354F2FB7A27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8">
            <a:extLst>
              <a:ext uri="{FF2B5EF4-FFF2-40B4-BE49-F238E27FC236}">
                <a16:creationId xmlns:a16="http://schemas.microsoft.com/office/drawing/2014/main" id="{9DFC0F39-52A9-4E3E-9A0A-3178A300471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9638" name="PA_图片 13" descr="图片包含 轮子&#10;&#10;已生成高可信度的说明">
            <a:extLst>
              <a:ext uri="{FF2B5EF4-FFF2-40B4-BE49-F238E27FC236}">
                <a16:creationId xmlns:a16="http://schemas.microsoft.com/office/drawing/2014/main" id="{2FCEB3C3-98D7-4BBB-9DF9-3FFB93D80712}"/>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7204075"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8">
            <a:extLst>
              <a:ext uri="{FF2B5EF4-FFF2-40B4-BE49-F238E27FC236}">
                <a16:creationId xmlns:a16="http://schemas.microsoft.com/office/drawing/2014/main" id="{F785B659-CD68-4AA4-99B7-58E36FAA0226}"/>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BBF27BB-FCFF-4296-A8A1-A12D99698489}"/>
              </a:ext>
            </a:extLst>
          </p:cNvPr>
          <p:cNvSpPr txBox="1"/>
          <p:nvPr/>
        </p:nvSpPr>
        <p:spPr>
          <a:xfrm>
            <a:off x="3087120" y="976421"/>
            <a:ext cx="5828846" cy="584775"/>
          </a:xfrm>
          <a:prstGeom prst="rect">
            <a:avLst/>
          </a:prstGeom>
          <a:noFill/>
        </p:spPr>
        <p:txBody>
          <a:bodyPr>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Thứ</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a:t>
            </a: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ngày</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a:t>
            </a: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tháng</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  </a:t>
            </a: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năm</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a:t>
            </a:r>
          </a:p>
        </p:txBody>
      </p:sp>
      <p:sp>
        <p:nvSpPr>
          <p:cNvPr id="6" name="TextBox 5">
            <a:extLst>
              <a:ext uri="{FF2B5EF4-FFF2-40B4-BE49-F238E27FC236}">
                <a16:creationId xmlns:a16="http://schemas.microsoft.com/office/drawing/2014/main" id="{37F7A781-3C42-4F85-A32D-95CB52F693B5}"/>
              </a:ext>
            </a:extLst>
          </p:cNvPr>
          <p:cNvSpPr txBox="1"/>
          <p:nvPr/>
        </p:nvSpPr>
        <p:spPr>
          <a:xfrm>
            <a:off x="4623027" y="1931878"/>
            <a:ext cx="2215923" cy="646331"/>
          </a:xfrm>
          <a:prstGeom prst="rect">
            <a:avLst/>
          </a:prstGeom>
          <a:noFill/>
        </p:spPr>
        <p:txBody>
          <a:bodyPr wrap="square">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w="3175">
                  <a:solidFill>
                    <a:srgbClr val="7030A0"/>
                  </a:solidFill>
                </a:ln>
                <a:solidFill>
                  <a:srgbClr val="C00000"/>
                </a:solidFill>
                <a:effectLst/>
                <a:uLnTx/>
                <a:uFillTx/>
                <a:ea typeface="Cambria" panose="02040503050406030204" pitchFamily="18" charset="0"/>
                <a:cs typeface="Arial" panose="020B0604020202020204" pitchFamily="34" charset="0"/>
              </a:rPr>
              <a:t>ĐẠO ĐỨC</a:t>
            </a:r>
          </a:p>
        </p:txBody>
      </p:sp>
      <p:pic>
        <p:nvPicPr>
          <p:cNvPr id="3" name="Picture 2">
            <a:extLst>
              <a:ext uri="{FF2B5EF4-FFF2-40B4-BE49-F238E27FC236}">
                <a16:creationId xmlns:a16="http://schemas.microsoft.com/office/drawing/2014/main" id="{06091EBE-5D42-4928-BA9C-88B8E22C84D6}"/>
              </a:ext>
            </a:extLst>
          </p:cNvPr>
          <p:cNvPicPr>
            <a:picLocks noChangeAspect="1"/>
          </p:cNvPicPr>
          <p:nvPr/>
        </p:nvPicPr>
        <p:blipFill>
          <a:blip r:embed="rId4"/>
          <a:stretch>
            <a:fillRect/>
          </a:stretch>
        </p:blipFill>
        <p:spPr>
          <a:xfrm>
            <a:off x="1628411" y="2880673"/>
            <a:ext cx="8382727" cy="1572904"/>
          </a:xfrm>
          <a:prstGeom prst="rect">
            <a:avLst/>
          </a:prstGeom>
        </p:spPr>
      </p:pic>
      <p:pic>
        <p:nvPicPr>
          <p:cNvPr id="12" name="Picture 6">
            <a:extLst>
              <a:ext uri="{FF2B5EF4-FFF2-40B4-BE49-F238E27FC236}">
                <a16:creationId xmlns:a16="http://schemas.microsoft.com/office/drawing/2014/main" id="{1BE30344-6492-4726-AA6B-47FF15CBF4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71850"/>
            <a:ext cx="4197351"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62" name="Group 7">
            <a:extLst>
              <a:ext uri="{FF2B5EF4-FFF2-40B4-BE49-F238E27FC236}">
                <a16:creationId xmlns:a16="http://schemas.microsoft.com/office/drawing/2014/main" id="{8DEA9FDF-0B2E-410A-B85E-13DF900BD3AF}"/>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AC1B92AC-EEDE-4E85-AC04-E5E739DE41E3}"/>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76CB1AAF-C20F-4083-8A7D-9BF5E914D018}"/>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BED41B8F-0C91-4985-9835-4EBCF186735C}"/>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0663" name="Rectangle 8">
            <a:extLst>
              <a:ext uri="{FF2B5EF4-FFF2-40B4-BE49-F238E27FC236}">
                <a16:creationId xmlns:a16="http://schemas.microsoft.com/office/drawing/2014/main" id="{DE90AC77-2C7C-4D96-8249-E6E20B58179F}"/>
              </a:ext>
            </a:extLst>
          </p:cNvPr>
          <p:cNvSpPr>
            <a:spLocks noChangeArrowheads="1"/>
          </p:cNvSpPr>
          <p:nvPr/>
        </p:nvSpPr>
        <p:spPr bwMode="auto">
          <a:xfrm>
            <a:off x="1581150" y="1956734"/>
            <a:ext cx="9534894" cy="358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một số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vì sao cần biết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Thực hiện một số cách đơn giản tự đánh giá điểm mạnh, điểm yếu của bản thân.</a:t>
            </a:r>
          </a:p>
        </p:txBody>
      </p:sp>
      <p:grpSp>
        <p:nvGrpSpPr>
          <p:cNvPr id="13" name="Group 12">
            <a:extLst>
              <a:ext uri="{FF2B5EF4-FFF2-40B4-BE49-F238E27FC236}">
                <a16:creationId xmlns:a16="http://schemas.microsoft.com/office/drawing/2014/main" id="{9B0A23AB-4D1C-4E4A-9829-0681F38912CE}"/>
              </a:ext>
            </a:extLst>
          </p:cNvPr>
          <p:cNvGrpSpPr>
            <a:grpSpLocks/>
          </p:cNvGrpSpPr>
          <p:nvPr/>
        </p:nvGrpSpPr>
        <p:grpSpPr bwMode="auto">
          <a:xfrm>
            <a:off x="2122488" y="493713"/>
            <a:ext cx="7418387" cy="944562"/>
            <a:chOff x="2271251" y="17518"/>
            <a:chExt cx="7418438" cy="943898"/>
          </a:xfrm>
        </p:grpSpPr>
        <p:grpSp>
          <p:nvGrpSpPr>
            <p:cNvPr id="14" name="Group 13">
              <a:extLst>
                <a:ext uri="{FF2B5EF4-FFF2-40B4-BE49-F238E27FC236}">
                  <a16:creationId xmlns:a16="http://schemas.microsoft.com/office/drawing/2014/main" id="{1F7D8449-66DA-40C0-A54C-260B86E79B5F}"/>
                </a:ext>
              </a:extLst>
            </p:cNvPr>
            <p:cNvGrpSpPr/>
            <p:nvPr/>
          </p:nvGrpSpPr>
          <p:grpSpPr>
            <a:xfrm>
              <a:off x="2271251" y="17518"/>
              <a:ext cx="7418438" cy="943898"/>
              <a:chOff x="806" y="464576"/>
              <a:chExt cx="12004380" cy="6754760"/>
            </a:xfrm>
            <a:solidFill>
              <a:schemeClr val="bg1"/>
            </a:solidFill>
          </p:grpSpPr>
          <p:sp>
            <p:nvSpPr>
              <p:cNvPr id="16" name="Rounded Rectangle 3">
                <a:extLst>
                  <a:ext uri="{FF2B5EF4-FFF2-40B4-BE49-F238E27FC236}">
                    <a16:creationId xmlns:a16="http://schemas.microsoft.com/office/drawing/2014/main" id="{B5CB91F6-2084-4641-95BD-117DBFD313C9}"/>
                  </a:ext>
                </a:extLst>
              </p:cNvPr>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3">
                <a:extLst>
                  <a:ext uri="{FF2B5EF4-FFF2-40B4-BE49-F238E27FC236}">
                    <a16:creationId xmlns:a16="http://schemas.microsoft.com/office/drawing/2014/main" id="{C662549B-1B04-49E9-83B6-BBD81DCFC5D6}"/>
                  </a:ext>
                </a:extLst>
              </p:cNvPr>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3">
                <a:extLst>
                  <a:ext uri="{FF2B5EF4-FFF2-40B4-BE49-F238E27FC236}">
                    <a16:creationId xmlns:a16="http://schemas.microsoft.com/office/drawing/2014/main" id="{2F231E82-B736-435E-9785-1EB434058BC3}"/>
                  </a:ext>
                </a:extLst>
              </p:cNvPr>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70661" name="Picture 14">
              <a:extLst>
                <a:ext uri="{FF2B5EF4-FFF2-40B4-BE49-F238E27FC236}">
                  <a16:creationId xmlns:a16="http://schemas.microsoft.com/office/drawing/2014/main" id="{378666BC-CBE8-4863-B113-736E97455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435" y="58337"/>
              <a:ext cx="4187172" cy="81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0663"/>
                                        </p:tgtEl>
                                        <p:attrNameLst>
                                          <p:attrName>style.visibility</p:attrName>
                                        </p:attrNameLst>
                                      </p:cBhvr>
                                      <p:to>
                                        <p:strVal val="visible"/>
                                      </p:to>
                                    </p:set>
                                    <p:animEffect transition="in" filter="fade">
                                      <p:cBhvr>
                                        <p:cTn id="12" dur="1000"/>
                                        <p:tgtEl>
                                          <p:spTgt spid="70663"/>
                                        </p:tgtEl>
                                      </p:cBhvr>
                                    </p:animEffect>
                                    <p:anim calcmode="lin" valueType="num">
                                      <p:cBhvr>
                                        <p:cTn id="13" dur="1000" fill="hold"/>
                                        <p:tgtEl>
                                          <p:spTgt spid="70663"/>
                                        </p:tgtEl>
                                        <p:attrNameLst>
                                          <p:attrName>ppt_x</p:attrName>
                                        </p:attrNameLst>
                                      </p:cBhvr>
                                      <p:tavLst>
                                        <p:tav tm="0">
                                          <p:val>
                                            <p:strVal val="#ppt_x"/>
                                          </p:val>
                                        </p:tav>
                                        <p:tav tm="100000">
                                          <p:val>
                                            <p:strVal val="#ppt_x"/>
                                          </p:val>
                                        </p:tav>
                                      </p:tavLst>
                                    </p:anim>
                                    <p:anim calcmode="lin" valueType="num">
                                      <p:cBhvr>
                                        <p:cTn id="14" dur="1000" fill="hold"/>
                                        <p:tgtEl>
                                          <p:spTgt spid="706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a:extLst>
              <a:ext uri="{FF2B5EF4-FFF2-40B4-BE49-F238E27FC236}">
                <a16:creationId xmlns:a16="http://schemas.microsoft.com/office/drawing/2014/main" id="{57A5A2E6-E805-42DB-87F0-333E62D6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a:extLst>
              <a:ext uri="{FF2B5EF4-FFF2-40B4-BE49-F238E27FC236}">
                <a16:creationId xmlns:a16="http://schemas.microsoft.com/office/drawing/2014/main" id="{B4927473-7B7D-4B01-BC71-41B4E9F5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a:extLst>
              <a:ext uri="{FF2B5EF4-FFF2-40B4-BE49-F238E27FC236}">
                <a16:creationId xmlns:a16="http://schemas.microsoft.com/office/drawing/2014/main" id="{57252F92-85E3-4DE3-A165-7A925DB52819}"/>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D2CB074-FAF1-463F-9E63-206BEC0091A0}"/>
              </a:ext>
            </a:extLst>
          </p:cNvPr>
          <p:cNvPicPr>
            <a:picLocks noChangeAspect="1"/>
          </p:cNvPicPr>
          <p:nvPr/>
        </p:nvPicPr>
        <p:blipFill>
          <a:blip r:embed="rId6"/>
          <a:stretch>
            <a:fillRect/>
          </a:stretch>
        </p:blipFill>
        <p:spPr>
          <a:xfrm>
            <a:off x="3746188" y="2771243"/>
            <a:ext cx="4261473" cy="348721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5D03F507-1C3D-4494-802E-6CB23B83E6C9}"/>
              </a:ext>
            </a:extLst>
          </p:cNvPr>
          <p:cNvSpPr/>
          <p:nvPr/>
        </p:nvSpPr>
        <p:spPr>
          <a:xfrm>
            <a:off x="466725" y="133350"/>
            <a:ext cx="11258550" cy="66389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2AB4D676-79BE-405E-9EDC-6DF5DB90B91B}"/>
              </a:ext>
            </a:extLst>
          </p:cNvPr>
          <p:cNvSpPr>
            <a:spLocks noChangeArrowheads="1"/>
          </p:cNvSpPr>
          <p:nvPr/>
        </p:nvSpPr>
        <p:spPr bwMode="auto">
          <a:xfrm>
            <a:off x="1285875" y="161925"/>
            <a:ext cx="9399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0" fontAlgn="base" hangingPunct="0">
              <a:spcBef>
                <a:spcPct val="0"/>
              </a:spcBef>
              <a:spcAft>
                <a:spcPct val="0"/>
              </a:spcAft>
            </a:pPr>
            <a:r>
              <a:rPr lang="en-US" altLang="en-US" sz="3200" b="1" dirty="0">
                <a:solidFill>
                  <a:srgbClr val="333333"/>
                </a:solidFill>
                <a:cs typeface="Arial" panose="020B0604020202020204" pitchFamily="34" charset="0"/>
              </a:rPr>
              <a:t>1. Đ</a:t>
            </a:r>
            <a:r>
              <a:rPr lang="vi-VN" altLang="en-US" sz="3200" b="1" dirty="0">
                <a:solidFill>
                  <a:srgbClr val="333333"/>
                </a:solidFill>
                <a:cs typeface="Arial" panose="020B0604020202020204" pitchFamily="34" charset="0"/>
              </a:rPr>
              <a:t>ọc tình huống và trả lời câu hỏi:</a:t>
            </a:r>
            <a:endParaRPr kumimoji="0"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4A35A9F-AC00-4C7A-8232-BE9B644FD33C}"/>
              </a:ext>
            </a:extLst>
          </p:cNvPr>
          <p:cNvPicPr>
            <a:picLocks noChangeAspect="1"/>
          </p:cNvPicPr>
          <p:nvPr/>
        </p:nvPicPr>
        <p:blipFill>
          <a:blip r:embed="rId2"/>
          <a:stretch>
            <a:fillRect/>
          </a:stretch>
        </p:blipFill>
        <p:spPr>
          <a:xfrm>
            <a:off x="828675" y="909638"/>
            <a:ext cx="6629400" cy="2979964"/>
          </a:xfrm>
          <a:prstGeom prst="rect">
            <a:avLst/>
          </a:prstGeom>
        </p:spPr>
      </p:pic>
      <p:pic>
        <p:nvPicPr>
          <p:cNvPr id="7" name="Picture 6">
            <a:extLst>
              <a:ext uri="{FF2B5EF4-FFF2-40B4-BE49-F238E27FC236}">
                <a16:creationId xmlns:a16="http://schemas.microsoft.com/office/drawing/2014/main" id="{403784E3-C738-4415-A74A-E0AB3439B336}"/>
              </a:ext>
            </a:extLst>
          </p:cNvPr>
          <p:cNvPicPr>
            <a:picLocks noChangeAspect="1"/>
          </p:cNvPicPr>
          <p:nvPr/>
        </p:nvPicPr>
        <p:blipFill>
          <a:blip r:embed="rId3"/>
          <a:stretch>
            <a:fillRect/>
          </a:stretch>
        </p:blipFill>
        <p:spPr>
          <a:xfrm>
            <a:off x="3590925" y="4016960"/>
            <a:ext cx="7849342" cy="247908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955C9A4-D509-43BC-921F-31F56B4D3FAD}"/>
              </a:ext>
            </a:extLst>
          </p:cNvPr>
          <p:cNvSpPr/>
          <p:nvPr/>
        </p:nvSpPr>
        <p:spPr>
          <a:xfrm>
            <a:off x="466724" y="457200"/>
            <a:ext cx="115347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73C43E4-5D34-478F-95BF-DB46A67DA014}"/>
              </a:ext>
            </a:extLst>
          </p:cNvPr>
          <p:cNvGrpSpPr/>
          <p:nvPr/>
        </p:nvGrpSpPr>
        <p:grpSpPr>
          <a:xfrm>
            <a:off x="120111" y="2400300"/>
            <a:ext cx="5042440" cy="4050150"/>
            <a:chOff x="191286" y="1586972"/>
            <a:chExt cx="6069814" cy="4587880"/>
          </a:xfrm>
        </p:grpSpPr>
        <p:grpSp>
          <p:nvGrpSpPr>
            <p:cNvPr id="7" name="Group 6">
              <a:extLst>
                <a:ext uri="{FF2B5EF4-FFF2-40B4-BE49-F238E27FC236}">
                  <a16:creationId xmlns:a16="http://schemas.microsoft.com/office/drawing/2014/main" id="{65FA3202-146F-462B-87F5-9E6D53F0E559}"/>
                </a:ext>
              </a:extLst>
            </p:cNvPr>
            <p:cNvGrpSpPr/>
            <p:nvPr/>
          </p:nvGrpSpPr>
          <p:grpSpPr>
            <a:xfrm>
              <a:off x="961452" y="1586972"/>
              <a:ext cx="4932746" cy="1120669"/>
              <a:chOff x="688186" y="657156"/>
              <a:chExt cx="4932746" cy="1120669"/>
            </a:xfrm>
            <a:solidFill>
              <a:srgbClr val="FFCCCC"/>
            </a:solidFill>
          </p:grpSpPr>
          <p:pic>
            <p:nvPicPr>
              <p:cNvPr id="13" name="Picture 2">
                <a:extLst>
                  <a:ext uri="{FF2B5EF4-FFF2-40B4-BE49-F238E27FC236}">
                    <a16:creationId xmlns:a16="http://schemas.microsoft.com/office/drawing/2014/main" id="{974D9E91-2ABA-4EF5-A0EC-424F2EA3A02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8186" y="657156"/>
                <a:ext cx="4932746" cy="1120669"/>
              </a:xfrm>
              <a:prstGeom prst="rect">
                <a:avLst/>
              </a:prstGeom>
            </p:spPr>
          </p:pic>
          <p:sp>
            <p:nvSpPr>
              <p:cNvPr id="14" name="TextBox 13">
                <a:extLst>
                  <a:ext uri="{FF2B5EF4-FFF2-40B4-BE49-F238E27FC236}">
                    <a16:creationId xmlns:a16="http://schemas.microsoft.com/office/drawing/2014/main" id="{34B02536-170F-4F1F-99B1-45CC9D396364}"/>
                  </a:ext>
                </a:extLst>
              </p:cNvPr>
              <p:cNvSpPr txBox="1"/>
              <p:nvPr/>
            </p:nvSpPr>
            <p:spPr>
              <a:xfrm>
                <a:off x="947012" y="854950"/>
                <a:ext cx="4444606" cy="662414"/>
              </a:xfrm>
              <a:prstGeom prst="rect">
                <a:avLst/>
              </a:prstGeom>
              <a:grp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Thảo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luận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nhóm</a:t>
                </a:r>
                <a:r>
                  <a:rPr lang="en-US" sz="3200" b="1" dirty="0">
                    <a:solidFill>
                      <a:srgbClr val="FF0000"/>
                    </a:solidFill>
                    <a:latin typeface="Cambria" panose="02040503050406030204" pitchFamily="18" charset="0"/>
                    <a:ea typeface="Cambria" panose="02040503050406030204" pitchFamily="18" charset="0"/>
                  </a:rPr>
                  <a:t> 4</a:t>
                </a:r>
                <a:endParaRPr lang="vi-VN" sz="3200" b="1" dirty="0">
                  <a:solidFill>
                    <a:srgbClr val="FF0000"/>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3357F2B5-7A4D-4A06-A0D7-FA7DD039F125}"/>
                </a:ext>
              </a:extLst>
            </p:cNvPr>
            <p:cNvGrpSpPr/>
            <p:nvPr/>
          </p:nvGrpSpPr>
          <p:grpSpPr>
            <a:xfrm>
              <a:off x="191286" y="3136284"/>
              <a:ext cx="6069814" cy="3038568"/>
              <a:chOff x="435126" y="3007428"/>
              <a:chExt cx="6069814" cy="3038568"/>
            </a:xfrm>
          </p:grpSpPr>
          <p:pic>
            <p:nvPicPr>
              <p:cNvPr id="9" name="Picture 8">
                <a:extLst>
                  <a:ext uri="{FF2B5EF4-FFF2-40B4-BE49-F238E27FC236}">
                    <a16:creationId xmlns:a16="http://schemas.microsoft.com/office/drawing/2014/main" id="{7FD2A510-A8D9-4E5A-A433-5FDD435EA191}"/>
                  </a:ext>
                </a:extLst>
              </p:cNvPr>
              <p:cNvPicPr>
                <a:picLocks noChangeAspect="1"/>
              </p:cNvPicPr>
              <p:nvPr/>
            </p:nvPicPr>
            <p:blipFill>
              <a:blip r:embed="rId4"/>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F2934373-FC93-4296-A483-55991EFF3616}"/>
                  </a:ext>
                </a:extLst>
              </p:cNvPr>
              <p:cNvPicPr>
                <a:picLocks noChangeAspect="1"/>
              </p:cNvPicPr>
              <p:nvPr/>
            </p:nvPicPr>
            <p:blipFill>
              <a:blip r:embed="rId5"/>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id="{983102DD-1080-4E79-A61E-EB5339A286A6}"/>
                  </a:ext>
                </a:extLst>
              </p:cNvPr>
              <p:cNvPicPr>
                <a:picLocks noChangeAspect="1"/>
              </p:cNvPicPr>
              <p:nvPr/>
            </p:nvPicPr>
            <p:blipFill>
              <a:blip r:embed="rId6"/>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12" name="Picture 11">
                <a:extLst>
                  <a:ext uri="{FF2B5EF4-FFF2-40B4-BE49-F238E27FC236}">
                    <a16:creationId xmlns:a16="http://schemas.microsoft.com/office/drawing/2014/main" id="{024848CB-189A-4B6C-B57F-C75FA9D31450}"/>
                  </a:ext>
                </a:extLst>
              </p:cNvPr>
              <p:cNvPicPr>
                <a:picLocks noChangeAspect="1"/>
              </p:cNvPicPr>
              <p:nvPr/>
            </p:nvPicPr>
            <p:blipFill>
              <a:blip r:embed="rId7"/>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grpSp>
        <p:nvGrpSpPr>
          <p:cNvPr id="15" name="Group 14">
            <a:extLst>
              <a:ext uri="{FF2B5EF4-FFF2-40B4-BE49-F238E27FC236}">
                <a16:creationId xmlns:a16="http://schemas.microsoft.com/office/drawing/2014/main" id="{B5C10430-7B23-45A5-B22B-80B68A30AB38}"/>
              </a:ext>
            </a:extLst>
          </p:cNvPr>
          <p:cNvGrpSpPr/>
          <p:nvPr/>
        </p:nvGrpSpPr>
        <p:grpSpPr>
          <a:xfrm>
            <a:off x="5133975" y="481605"/>
            <a:ext cx="9311662" cy="4023719"/>
            <a:chOff x="6096000" y="-30480"/>
            <a:chExt cx="8644080" cy="3393440"/>
          </a:xfrm>
        </p:grpSpPr>
        <p:sp>
          <p:nvSpPr>
            <p:cNvPr id="16" name="Flowchart: Document 15">
              <a:extLst>
                <a:ext uri="{FF2B5EF4-FFF2-40B4-BE49-F238E27FC236}">
                  <a16:creationId xmlns:a16="http://schemas.microsoft.com/office/drawing/2014/main" id="{2F487214-2919-4984-90D4-9646C0D420DC}"/>
                </a:ext>
              </a:extLst>
            </p:cNvPr>
            <p:cNvSpPr/>
            <p:nvPr/>
          </p:nvSpPr>
          <p:spPr>
            <a:xfrm>
              <a:off x="6096000" y="-30480"/>
              <a:ext cx="6096000" cy="339344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ln w="6600">
                  <a:solidFill>
                    <a:schemeClr val="accent2"/>
                  </a:solidFill>
                  <a:prstDash val="solid"/>
                </a:ln>
                <a:solidFill>
                  <a:srgbClr val="FFFFFF"/>
                </a:solidFill>
                <a:effectLst>
                  <a:outerShdw dist="38100" dir="2700000" algn="tl" rotWithShape="0">
                    <a:schemeClr val="accent2"/>
                  </a:outerShdw>
                </a:effectLst>
              </a:endParaRPr>
            </a:p>
          </p:txBody>
        </p:sp>
        <p:sp>
          <p:nvSpPr>
            <p:cNvPr id="17" name="TextBox 16">
              <a:extLst>
                <a:ext uri="{FF2B5EF4-FFF2-40B4-BE49-F238E27FC236}">
                  <a16:creationId xmlns:a16="http://schemas.microsoft.com/office/drawing/2014/main" id="{1047083F-A81C-40CE-BAAD-C83388ACD176}"/>
                </a:ext>
              </a:extLst>
            </p:cNvPr>
            <p:cNvSpPr txBox="1"/>
            <p:nvPr/>
          </p:nvSpPr>
          <p:spPr>
            <a:xfrm>
              <a:off x="8933242" y="839277"/>
              <a:ext cx="5806838" cy="553998"/>
            </a:xfrm>
            <a:prstGeom prst="rect">
              <a:avLst/>
            </a:prstGeom>
            <a:noFill/>
          </p:spPr>
          <p:txBody>
            <a:bodyPr wrap="square" rtlCol="0">
              <a:spAutoFit/>
            </a:bodyPr>
            <a:lstStyle/>
            <a:p>
              <a:pPr algn="just"/>
              <a:endParaRPr lang="vi-VN" sz="3000" b="1" dirty="0" err="1">
                <a:ln w="6600">
                  <a:solidFill>
                    <a:srgbClr val="FF0066"/>
                  </a:solidFill>
                  <a:prstDash val="solid"/>
                </a:ln>
                <a:solidFill>
                  <a:schemeClr val="accent4"/>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id="{A395EDA1-9DF1-438D-B5E8-CB8DD0971B86}"/>
              </a:ext>
            </a:extLst>
          </p:cNvPr>
          <p:cNvSpPr txBox="1"/>
          <p:nvPr/>
        </p:nvSpPr>
        <p:spPr>
          <a:xfrm>
            <a:off x="5219700" y="513286"/>
            <a:ext cx="6353175" cy="1384995"/>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nếu cứ nhút nhát Hà có biết được điểm mạnh của bản thân không? Vì sao?</a:t>
            </a:r>
          </a:p>
        </p:txBody>
      </p:sp>
      <p:sp>
        <p:nvSpPr>
          <p:cNvPr id="19" name="TextBox 18">
            <a:extLst>
              <a:ext uri="{FF2B5EF4-FFF2-40B4-BE49-F238E27FC236}">
                <a16:creationId xmlns:a16="http://schemas.microsoft.com/office/drawing/2014/main" id="{1D16E50B-748B-4E72-9C01-70ACDC121388}"/>
              </a:ext>
            </a:extLst>
          </p:cNvPr>
          <p:cNvSpPr txBox="1"/>
          <p:nvPr/>
        </p:nvSpPr>
        <p:spPr>
          <a:xfrm>
            <a:off x="5248275" y="1932511"/>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Vì sao Hòa luôn chăm chỉ tập thể dục và ăn uống đủ chất?</a:t>
            </a:r>
          </a:p>
        </p:txBody>
      </p:sp>
      <p:sp>
        <p:nvSpPr>
          <p:cNvPr id="20" name="TextBox 19">
            <a:extLst>
              <a:ext uri="{FF2B5EF4-FFF2-40B4-BE49-F238E27FC236}">
                <a16:creationId xmlns:a16="http://schemas.microsoft.com/office/drawing/2014/main" id="{36268858-C716-46A2-88B9-6E96743C2A0D}"/>
              </a:ext>
            </a:extLst>
          </p:cNvPr>
          <p:cNvSpPr txBox="1"/>
          <p:nvPr/>
        </p:nvSpPr>
        <p:spPr>
          <a:xfrm>
            <a:off x="5124450" y="2799286"/>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vì sao cần phải biết điểm mạnh và điểm yếu của bản thân?</a:t>
            </a: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4E8CCE31-D603-4877-9D31-F1917F4BEB20}"/>
              </a:ext>
            </a:extLst>
          </p:cNvPr>
          <p:cNvSpPr/>
          <p:nvPr/>
        </p:nvSpPr>
        <p:spPr>
          <a:xfrm>
            <a:off x="228600" y="457200"/>
            <a:ext cx="114966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C34A2F1C-81A8-420E-BA3C-0869C32E248D}"/>
              </a:ext>
            </a:extLst>
          </p:cNvPr>
          <p:cNvSpPr/>
          <p:nvPr/>
        </p:nvSpPr>
        <p:spPr>
          <a:xfrm>
            <a:off x="5505450" y="911225"/>
            <a:ext cx="6057900" cy="5232400"/>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Nếu mãi nhút nhát</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Hà sẽ không thể nào biết được điểm mạnh của mình</a:t>
            </a:r>
            <a:r>
              <a:rPr lang="en-US" sz="3200" dirty="0">
                <a:solidFill>
                  <a:prstClr val="black"/>
                </a:solidFill>
                <a:latin typeface="Calibri" panose="020F0502020204030204" pitchFamily="34" charset="0"/>
                <a:cs typeface="Calibri" panose="020F0502020204030204" pitchFamily="34" charset="0"/>
              </a:rPr>
              <a:t>.</a:t>
            </a: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Nhờ sự động viên của Mai, sự giúp đỡ của cô giáo, sự cố gắng của bản thân Hà đã khám phá ra khả năng của bản thân mà bạn chưa từng biết mình có trước đó.</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EFAF20C-0EA8-4944-A5F9-F774D3A0EC76}"/>
              </a:ext>
            </a:extLst>
          </p:cNvPr>
          <p:cNvPicPr>
            <a:picLocks noChangeAspect="1"/>
          </p:cNvPicPr>
          <p:nvPr/>
        </p:nvPicPr>
        <p:blipFill>
          <a:blip r:embed="rId2"/>
          <a:stretch>
            <a:fillRect/>
          </a:stretch>
        </p:blipFill>
        <p:spPr>
          <a:xfrm>
            <a:off x="381000" y="1966913"/>
            <a:ext cx="4810125" cy="216218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431</Words>
  <Application>Microsoft Office PowerPoint</Application>
  <PresentationFormat>Widescreen</PresentationFormat>
  <Paragraphs>34</Paragraphs>
  <Slides>17</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Cambria</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Phạm Xuân Quân</cp:lastModifiedBy>
  <cp:revision>26</cp:revision>
  <dcterms:created xsi:type="dcterms:W3CDTF">2022-10-27T11:47:00Z</dcterms:created>
  <dcterms:modified xsi:type="dcterms:W3CDTF">2023-02-28T17:49:04Z</dcterms:modified>
</cp:coreProperties>
</file>