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70" r:id="rId4"/>
  </p:sldMasterIdLst>
  <p:notesMasterIdLst>
    <p:notesMasterId r:id="rId23"/>
  </p:notesMasterIdLst>
  <p:handoutMasterIdLst>
    <p:handoutMasterId r:id="rId24"/>
  </p:handoutMasterIdLst>
  <p:sldIdLst>
    <p:sldId id="270" r:id="rId5"/>
    <p:sldId id="361" r:id="rId6"/>
    <p:sldId id="363" r:id="rId7"/>
    <p:sldId id="364" r:id="rId8"/>
    <p:sldId id="365" r:id="rId9"/>
    <p:sldId id="367" r:id="rId10"/>
    <p:sldId id="271" r:id="rId11"/>
    <p:sldId id="272" r:id="rId12"/>
    <p:sldId id="357" r:id="rId13"/>
    <p:sldId id="356" r:id="rId14"/>
    <p:sldId id="307" r:id="rId15"/>
    <p:sldId id="278" r:id="rId16"/>
    <p:sldId id="265" r:id="rId17"/>
    <p:sldId id="368" r:id="rId18"/>
    <p:sldId id="369" r:id="rId19"/>
    <p:sldId id="279" r:id="rId20"/>
    <p:sldId id="36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20287-FFE5-C54F-9FDA-F47D817200B5}" v="1" dt="2022-07-25T11:01:39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497" autoAdjust="0"/>
    <p:restoredTop sz="91393"/>
  </p:normalViewPr>
  <p:slideViewPr>
    <p:cSldViewPr snapToGrid="0" showGuides="1">
      <p:cViewPr varScale="1">
        <p:scale>
          <a:sx n="47" d="100"/>
          <a:sy n="47" d="100"/>
        </p:scale>
        <p:origin x="216" y="124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ên Phạm" userId="e99110b3da0581d9" providerId="LiveId" clId="{9D520287-FFE5-C54F-9FDA-F47D817200B5}"/>
    <pc:docChg chg="addSld modSld">
      <pc:chgData name="Hiên Phạm" userId="e99110b3da0581d9" providerId="LiveId" clId="{9D520287-FFE5-C54F-9FDA-F47D817200B5}" dt="2022-07-25T11:01:50.831" v="3" actId="1076"/>
      <pc:docMkLst>
        <pc:docMk/>
      </pc:docMkLst>
      <pc:sldChg chg="modSp add mod">
        <pc:chgData name="Hiên Phạm" userId="e99110b3da0581d9" providerId="LiveId" clId="{9D520287-FFE5-C54F-9FDA-F47D817200B5}" dt="2022-07-25T11:01:50.831" v="3" actId="1076"/>
        <pc:sldMkLst>
          <pc:docMk/>
          <pc:sldMk cId="1445378625" sldId="265"/>
        </pc:sldMkLst>
        <pc:spChg chg="mod">
          <ac:chgData name="Hiên Phạm" userId="e99110b3da0581d9" providerId="LiveId" clId="{9D520287-FFE5-C54F-9FDA-F47D817200B5}" dt="2022-07-25T11:01:48.916" v="2" actId="1076"/>
          <ac:spMkLst>
            <pc:docMk/>
            <pc:sldMk cId="1445378625" sldId="265"/>
            <ac:spMk id="2" creationId="{00000000-0000-0000-0000-000000000000}"/>
          </ac:spMkLst>
        </pc:spChg>
        <pc:spChg chg="mod">
          <ac:chgData name="Hiên Phạm" userId="e99110b3da0581d9" providerId="LiveId" clId="{9D520287-FFE5-C54F-9FDA-F47D817200B5}" dt="2022-07-25T11:01:50.831" v="3" actId="1076"/>
          <ac:spMkLst>
            <pc:docMk/>
            <pc:sldMk cId="1445378625" sldId="26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7/25/22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Hỏi thêm: gia đình có mấy thế hệ.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6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6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6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3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0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2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424612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9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3" r:id="rId4"/>
    <p:sldLayoutId id="2147483662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B1BF-24DA-4185-B9CA-AA9BB2BBC4B4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9EA-00CB-4AE6-8829-B9837556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CDE746-30CD-4796-A845-49CBF53C0F04}"/>
              </a:ext>
            </a:extLst>
          </p:cNvPr>
          <p:cNvSpPr txBox="1"/>
          <p:nvPr/>
        </p:nvSpPr>
        <p:spPr>
          <a:xfrm>
            <a:off x="2125669" y="4759792"/>
            <a:ext cx="8665029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cs typeface="Arial" pitchFamily="34" charset="0"/>
              </a:rPr>
              <a:t>KHOA HỌC</a:t>
            </a:r>
            <a:endParaRPr lang="ko-KR" altLang="en-US" sz="11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E005C5-3166-4F6C-8119-95D6CC67062D}"/>
              </a:ext>
            </a:extLst>
          </p:cNvPr>
          <p:cNvSpPr/>
          <p:nvPr/>
        </p:nvSpPr>
        <p:spPr>
          <a:xfrm>
            <a:off x="1042987" y="1099"/>
            <a:ext cx="2095500" cy="4419600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A74EB9-3EFC-4116-8B6A-ECF3B65ABDE0}"/>
              </a:ext>
            </a:extLst>
          </p:cNvPr>
          <p:cNvSpPr/>
          <p:nvPr/>
        </p:nvSpPr>
        <p:spPr>
          <a:xfrm>
            <a:off x="3005137" y="1099"/>
            <a:ext cx="2295525" cy="441960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469DDB-FAE1-4B5C-B2D0-F7C955A5E097}"/>
              </a:ext>
            </a:extLst>
          </p:cNvPr>
          <p:cNvSpPr/>
          <p:nvPr/>
        </p:nvSpPr>
        <p:spPr>
          <a:xfrm>
            <a:off x="5109209" y="1099"/>
            <a:ext cx="2114550" cy="441960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FE5DA8-B071-42E6-A07A-3AFC51445404}"/>
              </a:ext>
            </a:extLst>
          </p:cNvPr>
          <p:cNvSpPr/>
          <p:nvPr/>
        </p:nvSpPr>
        <p:spPr>
          <a:xfrm>
            <a:off x="7014210" y="1099"/>
            <a:ext cx="2238375" cy="4419600"/>
          </a:xfrm>
          <a:custGeom>
            <a:avLst/>
            <a:gdLst>
              <a:gd name="connsiteX0" fmla="*/ 295275 w 2238375"/>
              <a:gd name="connsiteY0" fmla="*/ 0 h 4419600"/>
              <a:gd name="connsiteX1" fmla="*/ 2238375 w 2238375"/>
              <a:gd name="connsiteY1" fmla="*/ 0 h 4419600"/>
              <a:gd name="connsiteX2" fmla="*/ 1933575 w 2238375"/>
              <a:gd name="connsiteY2" fmla="*/ 4419600 h 4419600"/>
              <a:gd name="connsiteX3" fmla="*/ 0 w 2238375"/>
              <a:gd name="connsiteY3" fmla="*/ 4419600 h 4419600"/>
              <a:gd name="connsiteX4" fmla="*/ 295275 w 2238375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5" h="441960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F84143-8B2F-4B60-AB0E-B788FA24E7AC}"/>
              </a:ext>
            </a:extLst>
          </p:cNvPr>
          <p:cNvSpPr/>
          <p:nvPr/>
        </p:nvSpPr>
        <p:spPr>
          <a:xfrm>
            <a:off x="9052560" y="1099"/>
            <a:ext cx="2095500" cy="4419600"/>
          </a:xfrm>
          <a:custGeom>
            <a:avLst/>
            <a:gdLst>
              <a:gd name="connsiteX0" fmla="*/ 257175 w 2095500"/>
              <a:gd name="connsiteY0" fmla="*/ 0 h 4419600"/>
              <a:gd name="connsiteX1" fmla="*/ 2095500 w 2095500"/>
              <a:gd name="connsiteY1" fmla="*/ 0 h 4419600"/>
              <a:gd name="connsiteX2" fmla="*/ 1828800 w 2095500"/>
              <a:gd name="connsiteY2" fmla="*/ 4419600 h 4419600"/>
              <a:gd name="connsiteX3" fmla="*/ 0 w 2095500"/>
              <a:gd name="connsiteY3" fmla="*/ 4419600 h 4419600"/>
              <a:gd name="connsiteX4" fmla="*/ 276225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257175" y="0"/>
                </a:moveTo>
                <a:lnTo>
                  <a:pt x="209550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76225" y="0"/>
                </a:lnTo>
                <a:close/>
              </a:path>
            </a:pathLst>
          </a:custGeom>
          <a:solidFill>
            <a:srgbClr val="B44B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26E7DCD-D7CB-4AFD-9171-716B8B743BE0}"/>
              </a:ext>
            </a:extLst>
          </p:cNvPr>
          <p:cNvSpPr/>
          <p:nvPr/>
        </p:nvSpPr>
        <p:spPr>
          <a:xfrm>
            <a:off x="1263967" y="2372824"/>
            <a:ext cx="1857375" cy="2059719"/>
          </a:xfrm>
          <a:custGeom>
            <a:avLst/>
            <a:gdLst>
              <a:gd name="connsiteX0" fmla="*/ 1062990 w 1828800"/>
              <a:gd name="connsiteY0" fmla="*/ 0 h 2057400"/>
              <a:gd name="connsiteX1" fmla="*/ 1751648 w 1828800"/>
              <a:gd name="connsiteY1" fmla="*/ 55245 h 2057400"/>
              <a:gd name="connsiteX2" fmla="*/ 1781175 w 1828800"/>
              <a:gd name="connsiteY2" fmla="*/ 518160 h 2057400"/>
              <a:gd name="connsiteX3" fmla="*/ 1485900 w 1828800"/>
              <a:gd name="connsiteY3" fmla="*/ 445770 h 2057400"/>
              <a:gd name="connsiteX4" fmla="*/ 1241108 w 1828800"/>
              <a:gd name="connsiteY4" fmla="*/ 425768 h 2057400"/>
              <a:gd name="connsiteX5" fmla="*/ 999173 w 1828800"/>
              <a:gd name="connsiteY5" fmla="*/ 466725 h 2057400"/>
              <a:gd name="connsiteX6" fmla="*/ 902970 w 1828800"/>
              <a:gd name="connsiteY6" fmla="*/ 625793 h 2057400"/>
              <a:gd name="connsiteX7" fmla="*/ 918210 w 1828800"/>
              <a:gd name="connsiteY7" fmla="*/ 681038 h 2057400"/>
              <a:gd name="connsiteX8" fmla="*/ 974408 w 1828800"/>
              <a:gd name="connsiteY8" fmla="*/ 743903 h 2057400"/>
              <a:gd name="connsiteX9" fmla="*/ 1082992 w 1828800"/>
              <a:gd name="connsiteY9" fmla="*/ 822960 h 2057400"/>
              <a:gd name="connsiteX10" fmla="*/ 1294448 w 1828800"/>
              <a:gd name="connsiteY10" fmla="*/ 950595 h 2057400"/>
              <a:gd name="connsiteX11" fmla="*/ 1438275 w 1828800"/>
              <a:gd name="connsiteY11" fmla="*/ 1030605 h 2057400"/>
              <a:gd name="connsiteX12" fmla="*/ 1586865 w 1828800"/>
              <a:gd name="connsiteY12" fmla="*/ 1119188 h 2057400"/>
              <a:gd name="connsiteX13" fmla="*/ 1706880 w 1828800"/>
              <a:gd name="connsiteY13" fmla="*/ 1222057 h 2057400"/>
              <a:gd name="connsiteX14" fmla="*/ 1784985 w 1828800"/>
              <a:gd name="connsiteY14" fmla="*/ 1315403 h 2057400"/>
              <a:gd name="connsiteX15" fmla="*/ 1824990 w 1828800"/>
              <a:gd name="connsiteY15" fmla="*/ 1401128 h 2057400"/>
              <a:gd name="connsiteX16" fmla="*/ 1838325 w 1828800"/>
              <a:gd name="connsiteY16" fmla="*/ 1493520 h 2057400"/>
              <a:gd name="connsiteX17" fmla="*/ 1758315 w 1828800"/>
              <a:gd name="connsiteY17" fmla="*/ 1735455 h 2057400"/>
              <a:gd name="connsiteX18" fmla="*/ 1529715 w 1828800"/>
              <a:gd name="connsiteY18" fmla="*/ 1925003 h 2057400"/>
              <a:gd name="connsiteX19" fmla="*/ 1176338 w 1828800"/>
              <a:gd name="connsiteY19" fmla="*/ 2028825 h 2057400"/>
              <a:gd name="connsiteX20" fmla="*/ 802958 w 1828800"/>
              <a:gd name="connsiteY20" fmla="*/ 2058353 h 2057400"/>
              <a:gd name="connsiteX21" fmla="*/ 27622 w 1828800"/>
              <a:gd name="connsiteY21" fmla="*/ 1991678 h 2057400"/>
              <a:gd name="connsiteX22" fmla="*/ 0 w 1828800"/>
              <a:gd name="connsiteY22" fmla="*/ 1510665 h 2057400"/>
              <a:gd name="connsiteX23" fmla="*/ 355283 w 1828800"/>
              <a:gd name="connsiteY23" fmla="*/ 1608773 h 2057400"/>
              <a:gd name="connsiteX24" fmla="*/ 642937 w 1828800"/>
              <a:gd name="connsiteY24" fmla="*/ 1636395 h 2057400"/>
              <a:gd name="connsiteX25" fmla="*/ 931545 w 1828800"/>
              <a:gd name="connsiteY25" fmla="*/ 1600200 h 2057400"/>
              <a:gd name="connsiteX26" fmla="*/ 1027748 w 1828800"/>
              <a:gd name="connsiteY26" fmla="*/ 1493520 h 2057400"/>
              <a:gd name="connsiteX27" fmla="*/ 1018223 w 1828800"/>
              <a:gd name="connsiteY27" fmla="*/ 1447800 h 2057400"/>
              <a:gd name="connsiteX28" fmla="*/ 982980 w 1828800"/>
              <a:gd name="connsiteY28" fmla="*/ 1398270 h 2057400"/>
              <a:gd name="connsiteX29" fmla="*/ 907733 w 1828800"/>
              <a:gd name="connsiteY29" fmla="*/ 1338263 h 2057400"/>
              <a:gd name="connsiteX30" fmla="*/ 526733 w 1828800"/>
              <a:gd name="connsiteY30" fmla="*/ 1106805 h 2057400"/>
              <a:gd name="connsiteX31" fmla="*/ 354330 w 1828800"/>
              <a:gd name="connsiteY31" fmla="*/ 992505 h 2057400"/>
              <a:gd name="connsiteX32" fmla="*/ 200025 w 1828800"/>
              <a:gd name="connsiteY32" fmla="*/ 858203 h 2057400"/>
              <a:gd name="connsiteX33" fmla="*/ 119063 w 1828800"/>
              <a:gd name="connsiteY33" fmla="*/ 731520 h 2057400"/>
              <a:gd name="connsiteX34" fmla="*/ 93345 w 1828800"/>
              <a:gd name="connsiteY34" fmla="*/ 595313 h 2057400"/>
              <a:gd name="connsiteX35" fmla="*/ 123825 w 1828800"/>
              <a:gd name="connsiteY35" fmla="*/ 426720 h 2057400"/>
              <a:gd name="connsiteX36" fmla="*/ 254318 w 1828800"/>
              <a:gd name="connsiteY36" fmla="*/ 234315 h 2057400"/>
              <a:gd name="connsiteX37" fmla="*/ 467678 w 1828800"/>
              <a:gd name="connsiteY37" fmla="*/ 91440 h 2057400"/>
              <a:gd name="connsiteX38" fmla="*/ 752475 w 1828800"/>
              <a:gd name="connsiteY38" fmla="*/ 20003 h 2057400"/>
              <a:gd name="connsiteX39" fmla="*/ 1062990 w 1828800"/>
              <a:gd name="connsiteY39" fmla="*/ 0 h 2057400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325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7375" h="2059719">
                <a:moveTo>
                  <a:pt x="1082040" y="0"/>
                </a:moveTo>
                <a:cubicBezTo>
                  <a:pt x="1292542" y="0"/>
                  <a:pt x="1483995" y="18097"/>
                  <a:pt x="1732598" y="55245"/>
                </a:cubicBezTo>
                <a:cubicBezTo>
                  <a:pt x="1736408" y="120015"/>
                  <a:pt x="1781175" y="382905"/>
                  <a:pt x="1800225" y="518160"/>
                </a:cubicBezTo>
                <a:cubicBezTo>
                  <a:pt x="1684973" y="482918"/>
                  <a:pt x="1599248" y="459105"/>
                  <a:pt x="1504950" y="445770"/>
                </a:cubicBezTo>
                <a:cubicBezTo>
                  <a:pt x="1409700" y="432435"/>
                  <a:pt x="1328738" y="425768"/>
                  <a:pt x="1260158" y="425768"/>
                </a:cubicBezTo>
                <a:cubicBezTo>
                  <a:pt x="1163003" y="425768"/>
                  <a:pt x="1082040" y="439103"/>
                  <a:pt x="1018223" y="466725"/>
                </a:cubicBezTo>
                <a:cubicBezTo>
                  <a:pt x="954405" y="494347"/>
                  <a:pt x="922020" y="584835"/>
                  <a:pt x="922020" y="625793"/>
                </a:cubicBezTo>
                <a:cubicBezTo>
                  <a:pt x="922020" y="644843"/>
                  <a:pt x="926783" y="662940"/>
                  <a:pt x="937260" y="681038"/>
                </a:cubicBezTo>
                <a:cubicBezTo>
                  <a:pt x="946785" y="699135"/>
                  <a:pt x="965835" y="720090"/>
                  <a:pt x="993458" y="743903"/>
                </a:cubicBezTo>
                <a:cubicBezTo>
                  <a:pt x="1021080" y="767715"/>
                  <a:pt x="1057275" y="794385"/>
                  <a:pt x="1102042" y="822960"/>
                </a:cubicBezTo>
                <a:cubicBezTo>
                  <a:pt x="1146810" y="851535"/>
                  <a:pt x="1217295" y="894397"/>
                  <a:pt x="1313498" y="950595"/>
                </a:cubicBezTo>
                <a:lnTo>
                  <a:pt x="1457325" y="1030605"/>
                </a:lnTo>
                <a:cubicBezTo>
                  <a:pt x="1497330" y="1055370"/>
                  <a:pt x="1559242" y="1084898"/>
                  <a:pt x="1605915" y="1119188"/>
                </a:cubicBezTo>
                <a:cubicBezTo>
                  <a:pt x="1651635" y="1154430"/>
                  <a:pt x="1691640" y="1188720"/>
                  <a:pt x="1725930" y="1222057"/>
                </a:cubicBezTo>
                <a:cubicBezTo>
                  <a:pt x="1759267" y="1256348"/>
                  <a:pt x="1785938" y="1286828"/>
                  <a:pt x="1804035" y="1315403"/>
                </a:cubicBezTo>
                <a:cubicBezTo>
                  <a:pt x="1822133" y="1343978"/>
                  <a:pt x="1835467" y="1372553"/>
                  <a:pt x="1844040" y="1401128"/>
                </a:cubicBezTo>
                <a:cubicBezTo>
                  <a:pt x="1852613" y="1429703"/>
                  <a:pt x="1857375" y="1460182"/>
                  <a:pt x="1857375" y="1493520"/>
                </a:cubicBezTo>
                <a:cubicBezTo>
                  <a:pt x="1857375" y="1578293"/>
                  <a:pt x="1830705" y="1659255"/>
                  <a:pt x="1777365" y="1735455"/>
                </a:cubicBezTo>
                <a:cubicBezTo>
                  <a:pt x="1724025" y="1812607"/>
                  <a:pt x="1647825" y="1875473"/>
                  <a:pt x="1548765" y="1925003"/>
                </a:cubicBezTo>
                <a:cubicBezTo>
                  <a:pt x="1449705" y="1974532"/>
                  <a:pt x="1313498" y="2008823"/>
                  <a:pt x="1195388" y="2028825"/>
                </a:cubicBezTo>
                <a:cubicBezTo>
                  <a:pt x="1077278" y="2048828"/>
                  <a:pt x="1007111" y="2064544"/>
                  <a:pt x="822008" y="2058353"/>
                </a:cubicBezTo>
                <a:cubicBezTo>
                  <a:pt x="636905" y="2052162"/>
                  <a:pt x="393383" y="2036445"/>
                  <a:pt x="84772" y="1991678"/>
                </a:cubicBezTo>
                <a:cubicBezTo>
                  <a:pt x="59055" y="1820228"/>
                  <a:pt x="20955" y="1693545"/>
                  <a:pt x="0" y="1510665"/>
                </a:cubicBezTo>
                <a:cubicBezTo>
                  <a:pt x="218122" y="1582103"/>
                  <a:pt x="264002" y="1587818"/>
                  <a:pt x="374333" y="1608773"/>
                </a:cubicBezTo>
                <a:cubicBezTo>
                  <a:pt x="484664" y="1629728"/>
                  <a:pt x="580073" y="1636395"/>
                  <a:pt x="661987" y="1636395"/>
                </a:cubicBezTo>
                <a:cubicBezTo>
                  <a:pt x="770573" y="1636395"/>
                  <a:pt x="885825" y="1624013"/>
                  <a:pt x="950595" y="1600200"/>
                </a:cubicBezTo>
                <a:cubicBezTo>
                  <a:pt x="1015365" y="1576388"/>
                  <a:pt x="1046798" y="1541145"/>
                  <a:pt x="1046798" y="1493520"/>
                </a:cubicBezTo>
                <a:cubicBezTo>
                  <a:pt x="1046798" y="1477328"/>
                  <a:pt x="1043940" y="1462088"/>
                  <a:pt x="1037273" y="1447800"/>
                </a:cubicBezTo>
                <a:cubicBezTo>
                  <a:pt x="1030605" y="1433513"/>
                  <a:pt x="1019175" y="1416368"/>
                  <a:pt x="1002030" y="1398270"/>
                </a:cubicBezTo>
                <a:cubicBezTo>
                  <a:pt x="984885" y="1380173"/>
                  <a:pt x="959168" y="1360170"/>
                  <a:pt x="926783" y="1338263"/>
                </a:cubicBezTo>
                <a:lnTo>
                  <a:pt x="545783" y="1106805"/>
                </a:lnTo>
                <a:cubicBezTo>
                  <a:pt x="462915" y="1054418"/>
                  <a:pt x="405765" y="1016318"/>
                  <a:pt x="373380" y="992505"/>
                </a:cubicBezTo>
                <a:cubicBezTo>
                  <a:pt x="306705" y="944880"/>
                  <a:pt x="255270" y="900113"/>
                  <a:pt x="219075" y="858203"/>
                </a:cubicBezTo>
                <a:cubicBezTo>
                  <a:pt x="181927" y="817245"/>
                  <a:pt x="155258" y="774382"/>
                  <a:pt x="138113" y="731520"/>
                </a:cubicBezTo>
                <a:cubicBezTo>
                  <a:pt x="120968" y="688657"/>
                  <a:pt x="112395" y="642938"/>
                  <a:pt x="112395" y="595313"/>
                </a:cubicBezTo>
                <a:cubicBezTo>
                  <a:pt x="112395" y="538163"/>
                  <a:pt x="116205" y="481965"/>
                  <a:pt x="142875" y="426720"/>
                </a:cubicBezTo>
                <a:cubicBezTo>
                  <a:pt x="169545" y="371475"/>
                  <a:pt x="219075" y="281940"/>
                  <a:pt x="273368" y="234315"/>
                </a:cubicBezTo>
                <a:cubicBezTo>
                  <a:pt x="326708" y="186690"/>
                  <a:pt x="398145" y="125730"/>
                  <a:pt x="486728" y="91440"/>
                </a:cubicBezTo>
                <a:cubicBezTo>
                  <a:pt x="575310" y="56197"/>
                  <a:pt x="670560" y="32385"/>
                  <a:pt x="771525" y="20003"/>
                </a:cubicBezTo>
                <a:cubicBezTo>
                  <a:pt x="872490" y="7620"/>
                  <a:pt x="1082040" y="0"/>
                  <a:pt x="108204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98D6FF4-4AB5-46F7-BE53-76D18B50CF58}"/>
              </a:ext>
            </a:extLst>
          </p:cNvPr>
          <p:cNvSpPr/>
          <p:nvPr/>
        </p:nvSpPr>
        <p:spPr>
          <a:xfrm>
            <a:off x="4156364" y="3253839"/>
            <a:ext cx="987136" cy="1197546"/>
          </a:xfrm>
          <a:custGeom>
            <a:avLst/>
            <a:gdLst>
              <a:gd name="connsiteX0" fmla="*/ 0 w 2047875"/>
              <a:gd name="connsiteY0" fmla="*/ 0 h 2000250"/>
              <a:gd name="connsiteX1" fmla="*/ 2050732 w 2047875"/>
              <a:gd name="connsiteY1" fmla="*/ 0 h 2000250"/>
              <a:gd name="connsiteX2" fmla="*/ 1956435 w 2047875"/>
              <a:gd name="connsiteY2" fmla="*/ 448628 h 2000250"/>
              <a:gd name="connsiteX3" fmla="*/ 1309688 w 2047875"/>
              <a:gd name="connsiteY3" fmla="*/ 432435 h 2000250"/>
              <a:gd name="connsiteX4" fmla="*/ 1243965 w 2047875"/>
              <a:gd name="connsiteY4" fmla="*/ 2000250 h 2000250"/>
              <a:gd name="connsiteX5" fmla="*/ 617220 w 2047875"/>
              <a:gd name="connsiteY5" fmla="*/ 2000250 h 2000250"/>
              <a:gd name="connsiteX6" fmla="*/ 701992 w 2047875"/>
              <a:gd name="connsiteY6" fmla="*/ 432435 h 2000250"/>
              <a:gd name="connsiteX7" fmla="*/ 88582 w 2047875"/>
              <a:gd name="connsiteY7" fmla="*/ 448628 h 2000250"/>
              <a:gd name="connsiteX8" fmla="*/ 0 w 2047875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75" h="2000250">
                <a:moveTo>
                  <a:pt x="0" y="0"/>
                </a:moveTo>
                <a:cubicBezTo>
                  <a:pt x="268605" y="1905"/>
                  <a:pt x="2050732" y="0"/>
                  <a:pt x="2050732" y="0"/>
                </a:cubicBezTo>
                <a:cubicBezTo>
                  <a:pt x="2050732" y="0"/>
                  <a:pt x="1956435" y="422910"/>
                  <a:pt x="1956435" y="448628"/>
                </a:cubicBezTo>
                <a:cubicBezTo>
                  <a:pt x="1754505" y="438150"/>
                  <a:pt x="1309688" y="432435"/>
                  <a:pt x="1309688" y="432435"/>
                </a:cubicBezTo>
                <a:cubicBezTo>
                  <a:pt x="1295400" y="604838"/>
                  <a:pt x="1243965" y="1878330"/>
                  <a:pt x="1243965" y="2000250"/>
                </a:cubicBezTo>
                <a:cubicBezTo>
                  <a:pt x="1088707" y="1998345"/>
                  <a:pt x="794385" y="1998345"/>
                  <a:pt x="617220" y="2000250"/>
                </a:cubicBezTo>
                <a:cubicBezTo>
                  <a:pt x="663892" y="1525905"/>
                  <a:pt x="692467" y="1002982"/>
                  <a:pt x="701992" y="432435"/>
                </a:cubicBezTo>
                <a:lnTo>
                  <a:pt x="88582" y="4486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31BFEEA-5222-4498-BD22-D4B2730B4C4C}"/>
              </a:ext>
            </a:extLst>
          </p:cNvPr>
          <p:cNvSpPr/>
          <p:nvPr/>
        </p:nvSpPr>
        <p:spPr>
          <a:xfrm>
            <a:off x="6056599" y="3232676"/>
            <a:ext cx="987137" cy="1197547"/>
          </a:xfrm>
          <a:custGeom>
            <a:avLst/>
            <a:gdLst>
              <a:gd name="connsiteX0" fmla="*/ 275272 w 1943100"/>
              <a:gd name="connsiteY0" fmla="*/ 0 h 2000250"/>
              <a:gd name="connsiteX1" fmla="*/ 1946910 w 1943100"/>
              <a:gd name="connsiteY1" fmla="*/ 0 h 2000250"/>
              <a:gd name="connsiteX2" fmla="*/ 1864995 w 1943100"/>
              <a:gd name="connsiteY2" fmla="*/ 438150 h 2000250"/>
              <a:gd name="connsiteX3" fmla="*/ 851535 w 1943100"/>
              <a:gd name="connsiteY3" fmla="*/ 433388 h 2000250"/>
              <a:gd name="connsiteX4" fmla="*/ 822007 w 1943100"/>
              <a:gd name="connsiteY4" fmla="*/ 770572 h 2000250"/>
              <a:gd name="connsiteX5" fmla="*/ 1725930 w 1943100"/>
              <a:gd name="connsiteY5" fmla="*/ 764857 h 2000250"/>
              <a:gd name="connsiteX6" fmla="*/ 1695450 w 1943100"/>
              <a:gd name="connsiteY6" fmla="*/ 1211580 h 2000250"/>
              <a:gd name="connsiteX7" fmla="*/ 789622 w 1943100"/>
              <a:gd name="connsiteY7" fmla="*/ 1219200 h 2000250"/>
              <a:gd name="connsiteX8" fmla="*/ 741997 w 1943100"/>
              <a:gd name="connsiteY8" fmla="*/ 1575435 h 2000250"/>
              <a:gd name="connsiteX9" fmla="*/ 1867852 w 1943100"/>
              <a:gd name="connsiteY9" fmla="*/ 1551623 h 2000250"/>
              <a:gd name="connsiteX10" fmla="*/ 1778318 w 1943100"/>
              <a:gd name="connsiteY10" fmla="*/ 2000250 h 2000250"/>
              <a:gd name="connsiteX11" fmla="*/ 0 w 1943100"/>
              <a:gd name="connsiteY11" fmla="*/ 2000250 h 2000250"/>
              <a:gd name="connsiteX12" fmla="*/ 275272 w 194310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3100" h="2000250">
                <a:moveTo>
                  <a:pt x="275272" y="0"/>
                </a:moveTo>
                <a:cubicBezTo>
                  <a:pt x="531495" y="1905"/>
                  <a:pt x="1691640" y="1905"/>
                  <a:pt x="1946910" y="0"/>
                </a:cubicBezTo>
                <a:cubicBezTo>
                  <a:pt x="1946910" y="0"/>
                  <a:pt x="1864995" y="402907"/>
                  <a:pt x="1864995" y="438150"/>
                </a:cubicBezTo>
                <a:cubicBezTo>
                  <a:pt x="1655445" y="430530"/>
                  <a:pt x="967740" y="429578"/>
                  <a:pt x="851535" y="433388"/>
                </a:cubicBezTo>
                <a:lnTo>
                  <a:pt x="822007" y="770572"/>
                </a:lnTo>
                <a:cubicBezTo>
                  <a:pt x="949643" y="773430"/>
                  <a:pt x="1463040" y="771525"/>
                  <a:pt x="1725930" y="764857"/>
                </a:cubicBezTo>
                <a:cubicBezTo>
                  <a:pt x="1715452" y="889635"/>
                  <a:pt x="1704975" y="1039178"/>
                  <a:pt x="1695450" y="1211580"/>
                </a:cubicBezTo>
                <a:cubicBezTo>
                  <a:pt x="1507807" y="1209675"/>
                  <a:pt x="974407" y="1212532"/>
                  <a:pt x="789622" y="1219200"/>
                </a:cubicBezTo>
                <a:lnTo>
                  <a:pt x="741997" y="1575435"/>
                </a:lnTo>
                <a:cubicBezTo>
                  <a:pt x="741997" y="1575435"/>
                  <a:pt x="1750695" y="1559243"/>
                  <a:pt x="1867852" y="1551623"/>
                </a:cubicBezTo>
                <a:cubicBezTo>
                  <a:pt x="1854518" y="1696403"/>
                  <a:pt x="1786890" y="1845945"/>
                  <a:pt x="1778318" y="2000250"/>
                </a:cubicBezTo>
                <a:cubicBezTo>
                  <a:pt x="1513523" y="1998345"/>
                  <a:pt x="0" y="2000250"/>
                  <a:pt x="0" y="2000250"/>
                </a:cubicBezTo>
                <a:cubicBezTo>
                  <a:pt x="26670" y="1747838"/>
                  <a:pt x="275272" y="0"/>
                  <a:pt x="275272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837EC5-4686-4472-AAF5-CA6D455F2210}"/>
              </a:ext>
            </a:extLst>
          </p:cNvPr>
          <p:cNvSpPr/>
          <p:nvPr/>
        </p:nvSpPr>
        <p:spPr>
          <a:xfrm>
            <a:off x="7956835" y="3253838"/>
            <a:ext cx="989997" cy="1176385"/>
          </a:xfrm>
          <a:custGeom>
            <a:avLst/>
            <a:gdLst>
              <a:gd name="connsiteX0" fmla="*/ 1179195 w 1933575"/>
              <a:gd name="connsiteY0" fmla="*/ 436245 h 2000250"/>
              <a:gd name="connsiteX1" fmla="*/ 861060 w 1933575"/>
              <a:gd name="connsiteY1" fmla="*/ 1004888 h 2000250"/>
              <a:gd name="connsiteX2" fmla="*/ 1253490 w 1933575"/>
              <a:gd name="connsiteY2" fmla="*/ 1004888 h 2000250"/>
              <a:gd name="connsiteX3" fmla="*/ 1179195 w 1933575"/>
              <a:gd name="connsiteY3" fmla="*/ 436245 h 2000250"/>
              <a:gd name="connsiteX4" fmla="*/ 1521143 w 1933575"/>
              <a:gd name="connsiteY4" fmla="*/ 0 h 2000250"/>
              <a:gd name="connsiteX5" fmla="*/ 1880235 w 1933575"/>
              <a:gd name="connsiteY5" fmla="*/ 1762125 h 2000250"/>
              <a:gd name="connsiteX6" fmla="*/ 1933575 w 1933575"/>
              <a:gd name="connsiteY6" fmla="*/ 2000250 h 2000250"/>
              <a:gd name="connsiteX7" fmla="*/ 1425893 w 1933575"/>
              <a:gd name="connsiteY7" fmla="*/ 2000250 h 2000250"/>
              <a:gd name="connsiteX8" fmla="*/ 1323023 w 1933575"/>
              <a:gd name="connsiteY8" fmla="*/ 1431607 h 2000250"/>
              <a:gd name="connsiteX9" fmla="*/ 725805 w 1933575"/>
              <a:gd name="connsiteY9" fmla="*/ 1431607 h 2000250"/>
              <a:gd name="connsiteX10" fmla="*/ 525780 w 1933575"/>
              <a:gd name="connsiteY10" fmla="*/ 2000250 h 2000250"/>
              <a:gd name="connsiteX11" fmla="*/ 0 w 1933575"/>
              <a:gd name="connsiteY11" fmla="*/ 2000250 h 2000250"/>
              <a:gd name="connsiteX12" fmla="*/ 935355 w 1933575"/>
              <a:gd name="connsiteY12" fmla="*/ 0 h 2000250"/>
              <a:gd name="connsiteX13" fmla="*/ 1521143 w 1933575"/>
              <a:gd name="connsiteY13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3575" h="2000250">
                <a:moveTo>
                  <a:pt x="1179195" y="436245"/>
                </a:moveTo>
                <a:cubicBezTo>
                  <a:pt x="1104900" y="583882"/>
                  <a:pt x="861060" y="1004888"/>
                  <a:pt x="861060" y="1004888"/>
                </a:cubicBezTo>
                <a:lnTo>
                  <a:pt x="1253490" y="1004888"/>
                </a:lnTo>
                <a:cubicBezTo>
                  <a:pt x="1205865" y="682943"/>
                  <a:pt x="1179195" y="436245"/>
                  <a:pt x="1179195" y="436245"/>
                </a:cubicBezTo>
                <a:close/>
                <a:moveTo>
                  <a:pt x="1521143" y="0"/>
                </a:moveTo>
                <a:lnTo>
                  <a:pt x="1880235" y="1762125"/>
                </a:lnTo>
                <a:lnTo>
                  <a:pt x="1933575" y="2000250"/>
                </a:lnTo>
                <a:cubicBezTo>
                  <a:pt x="1804988" y="1998345"/>
                  <a:pt x="1545907" y="1998345"/>
                  <a:pt x="1425893" y="2000250"/>
                </a:cubicBezTo>
                <a:cubicBezTo>
                  <a:pt x="1393507" y="1839278"/>
                  <a:pt x="1364932" y="1687830"/>
                  <a:pt x="1323023" y="1431607"/>
                </a:cubicBezTo>
                <a:lnTo>
                  <a:pt x="725805" y="1431607"/>
                </a:lnTo>
                <a:cubicBezTo>
                  <a:pt x="661035" y="1604010"/>
                  <a:pt x="595313" y="1792605"/>
                  <a:pt x="525780" y="2000250"/>
                </a:cubicBezTo>
                <a:cubicBezTo>
                  <a:pt x="387668" y="1998345"/>
                  <a:pt x="124778" y="1998345"/>
                  <a:pt x="0" y="2000250"/>
                </a:cubicBezTo>
                <a:cubicBezTo>
                  <a:pt x="0" y="2000250"/>
                  <a:pt x="903923" y="87630"/>
                  <a:pt x="935355" y="0"/>
                </a:cubicBezTo>
                <a:cubicBezTo>
                  <a:pt x="936307" y="0"/>
                  <a:pt x="1432560" y="1905"/>
                  <a:pt x="1521143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3B32BC-9A56-45C0-84DF-EF67EB77D23F}"/>
              </a:ext>
            </a:extLst>
          </p:cNvPr>
          <p:cNvSpPr/>
          <p:nvPr/>
        </p:nvSpPr>
        <p:spPr>
          <a:xfrm>
            <a:off x="9859931" y="3253838"/>
            <a:ext cx="1077626" cy="1176386"/>
          </a:xfrm>
          <a:custGeom>
            <a:avLst/>
            <a:gdLst>
              <a:gd name="connsiteX0" fmla="*/ 197168 w 1895475"/>
              <a:gd name="connsiteY0" fmla="*/ 0 h 2000250"/>
              <a:gd name="connsiteX1" fmla="*/ 813435 w 1895475"/>
              <a:gd name="connsiteY1" fmla="*/ 0 h 2000250"/>
              <a:gd name="connsiteX2" fmla="*/ 954405 w 1895475"/>
              <a:gd name="connsiteY2" fmla="*/ 1248728 h 2000250"/>
              <a:gd name="connsiteX3" fmla="*/ 1272540 w 1895475"/>
              <a:gd name="connsiteY3" fmla="*/ 0 h 2000250"/>
              <a:gd name="connsiteX4" fmla="*/ 1899285 w 1895475"/>
              <a:gd name="connsiteY4" fmla="*/ 0 h 2000250"/>
              <a:gd name="connsiteX5" fmla="*/ 1849755 w 1895475"/>
              <a:gd name="connsiteY5" fmla="*/ 2000250 h 2000250"/>
              <a:gd name="connsiteX6" fmla="*/ 1435418 w 1895475"/>
              <a:gd name="connsiteY6" fmla="*/ 2000250 h 2000250"/>
              <a:gd name="connsiteX7" fmla="*/ 1478280 w 1895475"/>
              <a:gd name="connsiteY7" fmla="*/ 571500 h 2000250"/>
              <a:gd name="connsiteX8" fmla="*/ 1115378 w 1895475"/>
              <a:gd name="connsiteY8" fmla="*/ 2000250 h 2000250"/>
              <a:gd name="connsiteX9" fmla="*/ 706755 w 1895475"/>
              <a:gd name="connsiteY9" fmla="*/ 2000250 h 2000250"/>
              <a:gd name="connsiteX10" fmla="*/ 529590 w 1895475"/>
              <a:gd name="connsiteY10" fmla="*/ 574357 h 2000250"/>
              <a:gd name="connsiteX11" fmla="*/ 398145 w 1895475"/>
              <a:gd name="connsiteY11" fmla="*/ 1812607 h 2000250"/>
              <a:gd name="connsiteX12" fmla="*/ 394335 w 1895475"/>
              <a:gd name="connsiteY12" fmla="*/ 2000250 h 2000250"/>
              <a:gd name="connsiteX13" fmla="*/ 0 w 1895475"/>
              <a:gd name="connsiteY13" fmla="*/ 2000250 h 2000250"/>
              <a:gd name="connsiteX14" fmla="*/ 197168 w 1895475"/>
              <a:gd name="connsiteY14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000250">
                <a:moveTo>
                  <a:pt x="197168" y="0"/>
                </a:moveTo>
                <a:cubicBezTo>
                  <a:pt x="333375" y="1905"/>
                  <a:pt x="681038" y="1905"/>
                  <a:pt x="813435" y="0"/>
                </a:cubicBezTo>
                <a:cubicBezTo>
                  <a:pt x="822960" y="83820"/>
                  <a:pt x="922973" y="1024890"/>
                  <a:pt x="954405" y="1248728"/>
                </a:cubicBezTo>
                <a:cubicBezTo>
                  <a:pt x="986790" y="1095375"/>
                  <a:pt x="1253490" y="90488"/>
                  <a:pt x="1272540" y="0"/>
                </a:cubicBezTo>
                <a:cubicBezTo>
                  <a:pt x="1383030" y="1905"/>
                  <a:pt x="1770697" y="1905"/>
                  <a:pt x="1899285" y="0"/>
                </a:cubicBezTo>
                <a:cubicBezTo>
                  <a:pt x="1884997" y="329565"/>
                  <a:pt x="1848803" y="1905953"/>
                  <a:pt x="1849755" y="2000250"/>
                </a:cubicBezTo>
                <a:cubicBezTo>
                  <a:pt x="1752600" y="1998345"/>
                  <a:pt x="1518285" y="1998345"/>
                  <a:pt x="1435418" y="2000250"/>
                </a:cubicBezTo>
                <a:cubicBezTo>
                  <a:pt x="1441132" y="1912620"/>
                  <a:pt x="1480185" y="642938"/>
                  <a:pt x="1478280" y="571500"/>
                </a:cubicBezTo>
                <a:lnTo>
                  <a:pt x="1115378" y="2000250"/>
                </a:lnTo>
                <a:cubicBezTo>
                  <a:pt x="1019175" y="1998345"/>
                  <a:pt x="801053" y="1998345"/>
                  <a:pt x="706755" y="2000250"/>
                </a:cubicBezTo>
                <a:cubicBezTo>
                  <a:pt x="706755" y="2000250"/>
                  <a:pt x="537210" y="636270"/>
                  <a:pt x="529590" y="574357"/>
                </a:cubicBezTo>
                <a:lnTo>
                  <a:pt x="398145" y="1812607"/>
                </a:lnTo>
                <a:lnTo>
                  <a:pt x="394335" y="2000250"/>
                </a:lnTo>
                <a:cubicBezTo>
                  <a:pt x="292418" y="1998345"/>
                  <a:pt x="95250" y="1998345"/>
                  <a:pt x="0" y="2000250"/>
                </a:cubicBezTo>
                <a:lnTo>
                  <a:pt x="19716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Trapezoid 24">
            <a:extLst>
              <a:ext uri="{FF2B5EF4-FFF2-40B4-BE49-F238E27FC236}">
                <a16:creationId xmlns:a16="http://schemas.microsoft.com/office/drawing/2014/main" id="{EE533DC8-83E2-4D93-B452-8B87B8B6F957}"/>
              </a:ext>
            </a:extLst>
          </p:cNvPr>
          <p:cNvSpPr>
            <a:spLocks noChangeAspect="1"/>
          </p:cNvSpPr>
          <p:nvPr/>
        </p:nvSpPr>
        <p:spPr>
          <a:xfrm rot="8100000">
            <a:off x="7031832" y="-271794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433562" flipH="1">
            <a:off x="5244196" y="606499"/>
            <a:ext cx="2023610" cy="172966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C5BF5C45-47D9-4991-A3B9-E3D658944DB0}"/>
              </a:ext>
            </a:extLst>
          </p:cNvPr>
          <p:cNvSpPr/>
          <p:nvPr/>
        </p:nvSpPr>
        <p:spPr>
          <a:xfrm rot="6634703">
            <a:off x="9048850" y="56829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FFEFAC47-3DE3-4AF3-9DDB-1D00FD4AE213}"/>
              </a:ext>
            </a:extLst>
          </p:cNvPr>
          <p:cNvSpPr/>
          <p:nvPr/>
        </p:nvSpPr>
        <p:spPr>
          <a:xfrm>
            <a:off x="1092005" y="-2532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30A69CED-B94A-4151-8068-A71AD4E981BE}"/>
              </a:ext>
            </a:extLst>
          </p:cNvPr>
          <p:cNvSpPr/>
          <p:nvPr/>
        </p:nvSpPr>
        <p:spPr>
          <a:xfrm rot="10800000" flipH="1">
            <a:off x="3212781" y="-10744"/>
            <a:ext cx="1767842" cy="2263609"/>
          </a:xfrm>
          <a:custGeom>
            <a:avLst/>
            <a:gdLst>
              <a:gd name="connsiteX0" fmla="*/ 985188 w 1767842"/>
              <a:gd name="connsiteY0" fmla="*/ 387754 h 2263609"/>
              <a:gd name="connsiteX1" fmla="*/ 913273 w 1767842"/>
              <a:gd name="connsiteY1" fmla="*/ 336193 h 2263609"/>
              <a:gd name="connsiteX2" fmla="*/ 964834 w 1767842"/>
              <a:gd name="connsiteY2" fmla="*/ 264278 h 2263609"/>
              <a:gd name="connsiteX3" fmla="*/ 1036749 w 1767842"/>
              <a:gd name="connsiteY3" fmla="*/ 315839 h 2263609"/>
              <a:gd name="connsiteX4" fmla="*/ 985188 w 1767842"/>
              <a:gd name="connsiteY4" fmla="*/ 387754 h 2263609"/>
              <a:gd name="connsiteX5" fmla="*/ 157668 w 1767842"/>
              <a:gd name="connsiteY5" fmla="*/ 1000376 h 2263609"/>
              <a:gd name="connsiteX6" fmla="*/ 127330 w 1767842"/>
              <a:gd name="connsiteY6" fmla="*/ 888752 h 2263609"/>
              <a:gd name="connsiteX7" fmla="*/ 178593 w 1767842"/>
              <a:gd name="connsiteY7" fmla="*/ 877536 h 2263609"/>
              <a:gd name="connsiteX8" fmla="*/ 208742 w 1767842"/>
              <a:gd name="connsiteY8" fmla="*/ 989160 h 2263609"/>
              <a:gd name="connsiteX9" fmla="*/ 157668 w 1767842"/>
              <a:gd name="connsiteY9" fmla="*/ 1000376 h 2263609"/>
              <a:gd name="connsiteX10" fmla="*/ 1610393 w 1767842"/>
              <a:gd name="connsiteY10" fmla="*/ 1420648 h 2263609"/>
              <a:gd name="connsiteX11" fmla="*/ 1542549 w 1767842"/>
              <a:gd name="connsiteY11" fmla="*/ 1363659 h 2263609"/>
              <a:gd name="connsiteX12" fmla="*/ 1599538 w 1767842"/>
              <a:gd name="connsiteY12" fmla="*/ 1295815 h 2263609"/>
              <a:gd name="connsiteX13" fmla="*/ 1667381 w 1767842"/>
              <a:gd name="connsiteY13" fmla="*/ 1352804 h 2263609"/>
              <a:gd name="connsiteX14" fmla="*/ 1610393 w 1767842"/>
              <a:gd name="connsiteY14" fmla="*/ 1420648 h 2263609"/>
              <a:gd name="connsiteX15" fmla="*/ 1117848 w 1767842"/>
              <a:gd name="connsiteY15" fmla="*/ 2009531 h 2263609"/>
              <a:gd name="connsiteX16" fmla="*/ 1055432 w 1767842"/>
              <a:gd name="connsiteY16" fmla="*/ 1947115 h 2263609"/>
              <a:gd name="connsiteX17" fmla="*/ 1117848 w 1767842"/>
              <a:gd name="connsiteY17" fmla="*/ 1884699 h 2263609"/>
              <a:gd name="connsiteX18" fmla="*/ 1180264 w 1767842"/>
              <a:gd name="connsiteY18" fmla="*/ 1947115 h 2263609"/>
              <a:gd name="connsiteX19" fmla="*/ 1117848 w 1767842"/>
              <a:gd name="connsiteY19" fmla="*/ 2009531 h 2263609"/>
              <a:gd name="connsiteX20" fmla="*/ 421772 w 1767842"/>
              <a:gd name="connsiteY20" fmla="*/ 2263609 h 2263609"/>
              <a:gd name="connsiteX21" fmla="*/ 1252179 w 1767842"/>
              <a:gd name="connsiteY21" fmla="*/ 2263609 h 2263609"/>
              <a:gd name="connsiteX22" fmla="*/ 1252179 w 1767842"/>
              <a:gd name="connsiteY22" fmla="*/ 2043636 h 2263609"/>
              <a:gd name="connsiteX23" fmla="*/ 1727084 w 1767842"/>
              <a:gd name="connsiteY23" fmla="*/ 1474923 h 2263609"/>
              <a:gd name="connsiteX24" fmla="*/ 1705374 w 1767842"/>
              <a:gd name="connsiteY24" fmla="*/ 1230685 h 2263609"/>
              <a:gd name="connsiteX25" fmla="*/ 1579185 w 1767842"/>
              <a:gd name="connsiteY25" fmla="*/ 1191166 h 2263609"/>
              <a:gd name="connsiteX26" fmla="*/ 1577034 w 1767842"/>
              <a:gd name="connsiteY26" fmla="*/ 1191784 h 2263609"/>
              <a:gd name="connsiteX27" fmla="*/ 412084 w 1767842"/>
              <a:gd name="connsiteY27" fmla="*/ 831747 h 2263609"/>
              <a:gd name="connsiteX28" fmla="*/ 933760 w 1767842"/>
              <a:gd name="connsiteY28" fmla="*/ 481660 h 2263609"/>
              <a:gd name="connsiteX29" fmla="*/ 935767 w 1767842"/>
              <a:gd name="connsiteY29" fmla="*/ 482587 h 2263609"/>
              <a:gd name="connsiteX30" fmla="*/ 1000113 w 1767842"/>
              <a:gd name="connsiteY30" fmla="*/ 485449 h 2263609"/>
              <a:gd name="connsiteX31" fmla="*/ 1050484 w 1767842"/>
              <a:gd name="connsiteY31" fmla="*/ 466703 h 2263609"/>
              <a:gd name="connsiteX32" fmla="*/ 1163982 w 1767842"/>
              <a:gd name="connsiteY32" fmla="*/ 546820 h 2263609"/>
              <a:gd name="connsiteX33" fmla="*/ 1393294 w 1767842"/>
              <a:gd name="connsiteY33" fmla="*/ 510185 h 2263609"/>
              <a:gd name="connsiteX34" fmla="*/ 1499130 w 1767842"/>
              <a:gd name="connsiteY34" fmla="*/ 331077 h 2263609"/>
              <a:gd name="connsiteX35" fmla="*/ 1490989 w 1767842"/>
              <a:gd name="connsiteY35" fmla="*/ 279516 h 2263609"/>
              <a:gd name="connsiteX36" fmla="*/ 1458424 w 1767842"/>
              <a:gd name="connsiteY36" fmla="*/ 284944 h 2263609"/>
              <a:gd name="connsiteX37" fmla="*/ 1348517 w 1767842"/>
              <a:gd name="connsiteY37" fmla="*/ 447768 h 2263609"/>
              <a:gd name="connsiteX38" fmla="*/ 1181622 w 1767842"/>
              <a:gd name="connsiteY38" fmla="*/ 474906 h 2263609"/>
              <a:gd name="connsiteX39" fmla="*/ 1107305 w 1767842"/>
              <a:gd name="connsiteY39" fmla="*/ 416454 h 2263609"/>
              <a:gd name="connsiteX40" fmla="*/ 1131582 w 1767842"/>
              <a:gd name="connsiteY40" fmla="*/ 363903 h 2263609"/>
              <a:gd name="connsiteX41" fmla="*/ 1134444 w 1767842"/>
              <a:gd name="connsiteY41" fmla="*/ 299557 h 2263609"/>
              <a:gd name="connsiteX42" fmla="*/ 1068975 w 1767842"/>
              <a:gd name="connsiteY42" fmla="*/ 194230 h 2263609"/>
              <a:gd name="connsiteX43" fmla="*/ 1058812 w 1767842"/>
              <a:gd name="connsiteY43" fmla="*/ 189509 h 2263609"/>
              <a:gd name="connsiteX44" fmla="*/ 1117848 w 1767842"/>
              <a:gd name="connsiteY44" fmla="*/ 99051 h 2263609"/>
              <a:gd name="connsiteX45" fmla="*/ 1284743 w 1767842"/>
              <a:gd name="connsiteY45" fmla="*/ 73271 h 2263609"/>
              <a:gd name="connsiteX46" fmla="*/ 1439426 w 1767842"/>
              <a:gd name="connsiteY46" fmla="*/ 194032 h 2263609"/>
              <a:gd name="connsiteX47" fmla="*/ 1473349 w 1767842"/>
              <a:gd name="connsiteY47" fmla="*/ 188605 h 2263609"/>
              <a:gd name="connsiteX48" fmla="*/ 1465208 w 1767842"/>
              <a:gd name="connsiteY48" fmla="*/ 137044 h 2263609"/>
              <a:gd name="connsiteX49" fmla="*/ 1307810 w 1767842"/>
              <a:gd name="connsiteY49" fmla="*/ 0 h 2263609"/>
              <a:gd name="connsiteX50" fmla="*/ 1078498 w 1767842"/>
              <a:gd name="connsiteY50" fmla="*/ 36635 h 2263609"/>
              <a:gd name="connsiteX51" fmla="*/ 982571 w 1767842"/>
              <a:gd name="connsiteY51" fmla="*/ 166745 h 2263609"/>
              <a:gd name="connsiteX52" fmla="*/ 948551 w 1767842"/>
              <a:gd name="connsiteY52" fmla="*/ 165227 h 2263609"/>
              <a:gd name="connsiteX53" fmla="*/ 817083 w 1767842"/>
              <a:gd name="connsiteY53" fmla="*/ 286773 h 2263609"/>
              <a:gd name="connsiteX54" fmla="*/ 814726 w 1767842"/>
              <a:gd name="connsiteY54" fmla="*/ 339771 h 2263609"/>
              <a:gd name="connsiteX55" fmla="*/ 183313 w 1767842"/>
              <a:gd name="connsiteY55" fmla="*/ 769437 h 2263609"/>
              <a:gd name="connsiteX56" fmla="*/ 159449 w 1767842"/>
              <a:gd name="connsiteY56" fmla="*/ 766569 h 2263609"/>
              <a:gd name="connsiteX57" fmla="*/ 9281 w 1767842"/>
              <a:gd name="connsiteY57" fmla="*/ 884682 h 2263609"/>
              <a:gd name="connsiteX58" fmla="*/ 119189 w 1767842"/>
              <a:gd name="connsiteY58" fmla="*/ 1104495 h 2263609"/>
              <a:gd name="connsiteX59" fmla="*/ 1284246 w 1767842"/>
              <a:gd name="connsiteY59" fmla="*/ 1464227 h 2263609"/>
              <a:gd name="connsiteX60" fmla="*/ 995450 w 1767842"/>
              <a:gd name="connsiteY60" fmla="*/ 1810070 h 2263609"/>
              <a:gd name="connsiteX61" fmla="*/ 552032 w 1767842"/>
              <a:gd name="connsiteY61" fmla="*/ 1810070 h 2263609"/>
              <a:gd name="connsiteX62" fmla="*/ 421772 w 1767842"/>
              <a:gd name="connsiteY62" fmla="*/ 1940330 h 22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67842" h="2263609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B459FE-C664-F746-A033-AF7A095D7177}"/>
              </a:ext>
            </a:extLst>
          </p:cNvPr>
          <p:cNvSpPr txBox="1"/>
          <p:nvPr/>
        </p:nvSpPr>
        <p:spPr>
          <a:xfrm>
            <a:off x="1522629" y="4451385"/>
            <a:ext cx="95095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2400" spc="0" dirty="0">
                <a:solidFill>
                  <a:schemeClr val="accent1"/>
                </a:solidFill>
              </a:rPr>
              <a:t>Science</a:t>
            </a:r>
            <a:r>
              <a:rPr lang="en-US" sz="2400" spc="0" dirty="0"/>
              <a:t> </a:t>
            </a:r>
            <a:r>
              <a:rPr lang="en-US" sz="2400" spc="0" dirty="0">
                <a:solidFill>
                  <a:schemeClr val="accent2"/>
                </a:solidFill>
              </a:rPr>
              <a:t>Technology</a:t>
            </a:r>
            <a:r>
              <a:rPr lang="en-US" sz="2400" spc="0" dirty="0"/>
              <a:t> </a:t>
            </a:r>
            <a:r>
              <a:rPr lang="en-US" sz="2400" spc="0" dirty="0">
                <a:solidFill>
                  <a:schemeClr val="accent3"/>
                </a:solidFill>
              </a:rPr>
              <a:t>Engineering</a:t>
            </a:r>
            <a:r>
              <a:rPr lang="en-US" sz="2400" spc="0" dirty="0">
                <a:solidFill>
                  <a:schemeClr val="accent4"/>
                </a:solidFill>
              </a:rPr>
              <a:t>   Arts   </a:t>
            </a:r>
            <a:r>
              <a:rPr lang="en-US" sz="2400" spc="0" dirty="0">
                <a:solidFill>
                  <a:schemeClr val="accent5"/>
                </a:solidFill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40A72-7BF2-8B48-9330-1107C7878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35856" r="56236" b="5405"/>
          <a:stretch/>
        </p:blipFill>
        <p:spPr>
          <a:xfrm>
            <a:off x="-1" y="1657348"/>
            <a:ext cx="5181967" cy="4965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0A6D56-A951-B84A-9E7B-83AD84291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2" t="4446" r="415" b="31771"/>
          <a:stretch/>
        </p:blipFill>
        <p:spPr>
          <a:xfrm>
            <a:off x="4893885" y="438697"/>
            <a:ext cx="6149548" cy="598060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78D0DD-2FF9-BB4E-9966-743BE87DFB8C}"/>
              </a:ext>
            </a:extLst>
          </p:cNvPr>
          <p:cNvSpPr/>
          <p:nvPr/>
        </p:nvSpPr>
        <p:spPr>
          <a:xfrm>
            <a:off x="6686551" y="438697"/>
            <a:ext cx="4730109" cy="1052512"/>
          </a:xfrm>
          <a:prstGeom prst="wedgeRoundRectCallout">
            <a:avLst>
              <a:gd name="adj1" fmla="val -43453"/>
              <a:gd name="adj2" fmla="val 7016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đầu, gia đình ta chỉ có bố và mẹ.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đó mới sinh ra con.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BA6D7D0-93E7-1A46-9888-2C0A92B53F25}"/>
              </a:ext>
            </a:extLst>
          </p:cNvPr>
          <p:cNvSpPr/>
          <p:nvPr/>
        </p:nvSpPr>
        <p:spPr>
          <a:xfrm>
            <a:off x="9158283" y="3210795"/>
            <a:ext cx="3003078" cy="1052511"/>
          </a:xfrm>
          <a:prstGeom prst="wedgeRoundRectCallout">
            <a:avLst>
              <a:gd name="adj1" fmla="val -19075"/>
              <a:gd name="adj2" fmla="val 1410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quá! Sắp tới con sẽ có em bé.</a:t>
            </a:r>
          </a:p>
        </p:txBody>
      </p:sp>
    </p:spTree>
    <p:extLst>
      <p:ext uri="{BB962C8B-B14F-4D97-AF65-F5344CB8AC3E}">
        <p14:creationId xmlns:p14="http://schemas.microsoft.com/office/powerpoint/2010/main" val="333021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075935" y="131004"/>
            <a:ext cx="9488759" cy="22387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7200" b="1" dirty="0">
                <a:latin typeface="iCiel ButterScotch" pitchFamily="2" charset="77"/>
              </a:rPr>
              <a:t>Who am I? </a:t>
            </a:r>
            <a:r>
              <a:rPr lang="en-US" altLang="ko-KR" sz="4400" b="1" dirty="0">
                <a:latin typeface="SAVOYE LET PLAIN:1.0" pitchFamily="2" charset="0"/>
              </a:rPr>
              <a:t>-</a:t>
            </a:r>
            <a:r>
              <a:rPr lang="en-US" altLang="ko-KR" sz="4400" b="1" dirty="0" err="1">
                <a:latin typeface="SAVOYE LET PLAIN:1.0" pitchFamily="2" charset="0"/>
              </a:rPr>
              <a:t>tôi</a:t>
            </a:r>
            <a:r>
              <a:rPr lang="en-US" altLang="ko-KR" sz="4400" b="1" dirty="0">
                <a:latin typeface="SAVOYE LET PLAIN:1.0" pitchFamily="2" charset="0"/>
              </a:rPr>
              <a:t> </a:t>
            </a:r>
            <a:r>
              <a:rPr lang="en-US" altLang="ko-KR" sz="4400" b="1" dirty="0" err="1">
                <a:latin typeface="SAVOYE LET PLAIN:1.0" pitchFamily="2" charset="0"/>
              </a:rPr>
              <a:t>là</a:t>
            </a:r>
            <a:r>
              <a:rPr lang="en-US" altLang="ko-KR" sz="4400" b="1" dirty="0">
                <a:latin typeface="SAVOYE LET PLAIN:1.0" pitchFamily="2" charset="0"/>
              </a:rPr>
              <a:t> ai?</a:t>
            </a:r>
            <a:endParaRPr lang="en-US" altLang="ko-KR" sz="7200" b="1" dirty="0">
              <a:latin typeface="SAVOYE LET PLAIN:1.0" pitchFamily="2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E211F6B-F521-43C8-8F74-71F2C2A705A4}"/>
              </a:ext>
            </a:extLst>
          </p:cNvPr>
          <p:cNvSpPr/>
          <p:nvPr/>
        </p:nvSpPr>
        <p:spPr>
          <a:xfrm>
            <a:off x="204776" y="4337528"/>
            <a:ext cx="334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GIRL or BOY?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1F8BE1CE-3CE7-2B49-9689-47F69E90F1A9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/>
          <a:srcRect l="13790" t="701" r="16717" b="-701"/>
          <a:stretch/>
        </p:blipFill>
        <p:spPr>
          <a:xfrm>
            <a:off x="627306" y="1858246"/>
            <a:ext cx="2897579" cy="1967605"/>
          </a:xfrm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05EAD94-B33E-FC4B-893D-6ED84ED81ACE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4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5" b="98340" l="684" r="96094">
                        <a14:foregroundMark x1="19238" y1="12005" x2="32617" y2="35888"/>
                        <a14:foregroundMark x1="32617" y1="35888" x2="33008" y2="34994"/>
                        <a14:foregroundMark x1="18750" y1="9579" x2="25684" y2="10217"/>
                        <a14:foregroundMark x1="11816" y1="46999" x2="27051" y2="72414"/>
                        <a14:foregroundMark x1="781" y1="67561" x2="27539" y2="24138"/>
                        <a14:foregroundMark x1="15527" y1="94764" x2="35938" y2="91060"/>
                        <a14:foregroundMark x1="35938" y1="91060" x2="35840" y2="91060"/>
                        <a14:foregroundMark x1="42676" y1="96552" x2="45898" y2="46488"/>
                        <a14:foregroundMark x1="17383" y1="25287" x2="19629" y2="22861"/>
                        <a14:foregroundMark x1="62109" y1="7280" x2="75879" y2="10856"/>
                        <a14:foregroundMark x1="63477" y1="6641" x2="54688" y2="15070"/>
                        <a14:foregroundMark x1="61621" y1="4215" x2="68555" y2="4853"/>
                        <a14:foregroundMark x1="90625" y1="22861" x2="90137" y2="50702"/>
                        <a14:foregroundMark x1="91113" y1="27075" x2="92969" y2="30779"/>
                        <a14:foregroundMark x1="96191" y1="63985" x2="93848" y2="52490"/>
                        <a14:foregroundMark x1="70801" y1="97701" x2="58887" y2="98340"/>
                        <a14:foregroundMark x1="77734" y1="89911" x2="67578" y2="88761"/>
                        <a14:foregroundMark x1="68945" y1="93487" x2="62988" y2="79693"/>
                        <a14:foregroundMark x1="57031" y1="92337" x2="59766" y2="60281"/>
                        <a14:foregroundMark x1="77734" y1="30140" x2="87402" y2="24777"/>
                        <a14:foregroundMark x1="58887" y1="7280" x2="54199" y2="1264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1850" r="-2329"/>
          <a:stretch/>
        </p:blipFill>
        <p:spPr>
          <a:xfrm>
            <a:off x="4730460" y="1841111"/>
            <a:ext cx="2683822" cy="1967604"/>
          </a:xfrm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8FC4CC95-CA0A-DF42-A018-B9E7BA82829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6"/>
          <a:srcRect t="15462" b="19713"/>
          <a:stretch/>
        </p:blipFill>
        <p:spPr>
          <a:xfrm>
            <a:off x="8667117" y="1946654"/>
            <a:ext cx="2683822" cy="1879197"/>
          </a:xfrm>
          <a:prstGeom prst="rect">
            <a:avLst/>
          </a:prstGeom>
        </p:spPr>
      </p:pic>
      <p:sp>
        <p:nvSpPr>
          <p:cNvPr id="44" name="직사각형 3">
            <a:extLst>
              <a:ext uri="{FF2B5EF4-FFF2-40B4-BE49-F238E27FC236}">
                <a16:creationId xmlns:a16="http://schemas.microsoft.com/office/drawing/2014/main" id="{1DD31BBB-A70A-1F4C-B730-0EA6EE4AF285}"/>
              </a:ext>
            </a:extLst>
          </p:cNvPr>
          <p:cNvSpPr/>
          <p:nvPr/>
        </p:nvSpPr>
        <p:spPr>
          <a:xfrm>
            <a:off x="4506139" y="4337528"/>
            <a:ext cx="334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FAMILY?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8D6C06-24CF-BD47-80C1-E731FE7184B8}"/>
              </a:ext>
            </a:extLst>
          </p:cNvPr>
          <p:cNvSpPr txBox="1"/>
          <p:nvPr/>
        </p:nvSpPr>
        <p:spPr>
          <a:xfrm>
            <a:off x="1022631" y="4994651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Giới tính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0D00F7-FF04-EB4A-BB29-9B9BBC8B6607}"/>
              </a:ext>
            </a:extLst>
          </p:cNvPr>
          <p:cNvSpPr txBox="1"/>
          <p:nvPr/>
        </p:nvSpPr>
        <p:spPr>
          <a:xfrm>
            <a:off x="5323994" y="4995602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VN" sz="2800" dirty="0"/>
              <a:t>ia đình</a:t>
            </a:r>
          </a:p>
        </p:txBody>
      </p:sp>
      <p:sp>
        <p:nvSpPr>
          <p:cNvPr id="62" name="직사각형 3">
            <a:extLst>
              <a:ext uri="{FF2B5EF4-FFF2-40B4-BE49-F238E27FC236}">
                <a16:creationId xmlns:a16="http://schemas.microsoft.com/office/drawing/2014/main" id="{CAF5622A-FA42-D440-B8A7-E804E53FC66C}"/>
              </a:ext>
            </a:extLst>
          </p:cNvPr>
          <p:cNvSpPr/>
          <p:nvPr/>
        </p:nvSpPr>
        <p:spPr>
          <a:xfrm>
            <a:off x="8433588" y="4337528"/>
            <a:ext cx="334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HOBBY?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6F1639-A634-B344-B0C0-0FBAA30D8C51}"/>
              </a:ext>
            </a:extLst>
          </p:cNvPr>
          <p:cNvSpPr txBox="1"/>
          <p:nvPr/>
        </p:nvSpPr>
        <p:spPr>
          <a:xfrm>
            <a:off x="9336980" y="4994651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Sở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318686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38FDD663-3858-4E15-8733-CE6E65C1AC33}"/>
              </a:ext>
            </a:extLst>
          </p:cNvPr>
          <p:cNvSpPr txBox="1"/>
          <p:nvPr/>
        </p:nvSpPr>
        <p:spPr>
          <a:xfrm>
            <a:off x="363309" y="180283"/>
            <a:ext cx="579445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err="1">
                <a:latin typeface="+mj-lt"/>
                <a:cs typeface="Arial" pitchFamily="34" charset="0"/>
              </a:rPr>
              <a:t>Ý</a:t>
            </a:r>
            <a:r>
              <a:rPr lang="en-US" altLang="ko-KR" sz="4400" b="1" dirty="0">
                <a:latin typeface="+mj-lt"/>
                <a:cs typeface="Arial" pitchFamily="34" charset="0"/>
              </a:rPr>
              <a:t> </a:t>
            </a:r>
            <a:r>
              <a:rPr lang="en-US" altLang="ko-KR" sz="4400" b="1" dirty="0" err="1">
                <a:latin typeface="+mj-lt"/>
                <a:cs typeface="Arial" pitchFamily="34" charset="0"/>
              </a:rPr>
              <a:t>nghĩa</a:t>
            </a:r>
            <a:r>
              <a:rPr lang="en-US" altLang="ko-KR" sz="4400" b="1" dirty="0">
                <a:latin typeface="+mj-lt"/>
                <a:cs typeface="Arial" pitchFamily="34" charset="0"/>
              </a:rPr>
              <a:t> </a:t>
            </a:r>
            <a:r>
              <a:rPr lang="en-US" altLang="ko-KR" sz="4400" b="1" dirty="0" err="1">
                <a:latin typeface="+mj-lt"/>
                <a:cs typeface="Arial" pitchFamily="34" charset="0"/>
              </a:rPr>
              <a:t>của</a:t>
            </a:r>
            <a:r>
              <a:rPr lang="en-US" altLang="ko-KR" sz="4400" b="1" dirty="0">
                <a:latin typeface="+mj-lt"/>
                <a:cs typeface="Arial" pitchFamily="34" charset="0"/>
              </a:rPr>
              <a:t> </a:t>
            </a:r>
            <a:r>
              <a:rPr lang="en-US" altLang="ko-KR" sz="4400" b="1" dirty="0" err="1">
                <a:latin typeface="+mj-lt"/>
                <a:cs typeface="Arial" pitchFamily="34" charset="0"/>
              </a:rPr>
              <a:t>sinh</a:t>
            </a:r>
            <a:r>
              <a:rPr lang="en-US" altLang="ko-KR" sz="4400" b="1" dirty="0">
                <a:latin typeface="+mj-lt"/>
                <a:cs typeface="Arial" pitchFamily="34" charset="0"/>
              </a:rPr>
              <a:t> </a:t>
            </a:r>
            <a:r>
              <a:rPr lang="en-US" altLang="ko-KR" sz="4400" b="1" dirty="0" err="1">
                <a:latin typeface="+mj-lt"/>
                <a:cs typeface="Arial" pitchFamily="34" charset="0"/>
              </a:rPr>
              <a:t>sản</a:t>
            </a:r>
            <a:r>
              <a:rPr lang="en-US" altLang="ko-KR" sz="4400" b="1" dirty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45DDD0-7FBB-4BAA-9B24-5C988ABBF1A9}"/>
              </a:ext>
            </a:extLst>
          </p:cNvPr>
          <p:cNvSpPr txBox="1"/>
          <p:nvPr/>
        </p:nvSpPr>
        <p:spPr>
          <a:xfrm>
            <a:off x="8105587" y="1938778"/>
            <a:ext cx="3687258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800" b="1" dirty="0" err="1">
                <a:cs typeface="Arial" pitchFamily="34" charset="0"/>
              </a:rPr>
              <a:t>Hãy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nói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về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ý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nghĩa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của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sự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sinh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sản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đối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với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mỗi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gia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đình</a:t>
            </a:r>
            <a:r>
              <a:rPr lang="en-GB" altLang="ko-KR" sz="4800" b="1" dirty="0">
                <a:cs typeface="Arial" pitchFamily="34" charset="0"/>
              </a:rPr>
              <a:t>, </a:t>
            </a:r>
            <a:r>
              <a:rPr lang="en-GB" altLang="ko-KR" sz="4800" b="1" dirty="0" err="1">
                <a:cs typeface="Arial" pitchFamily="34" charset="0"/>
              </a:rPr>
              <a:t>dòng</a:t>
            </a:r>
            <a:r>
              <a:rPr lang="en-GB" altLang="ko-KR" sz="4800" b="1" dirty="0">
                <a:cs typeface="Arial" pitchFamily="34" charset="0"/>
              </a:rPr>
              <a:t> </a:t>
            </a:r>
            <a:r>
              <a:rPr lang="en-GB" altLang="ko-KR" sz="4800" b="1" dirty="0" err="1">
                <a:cs typeface="Arial" pitchFamily="34" charset="0"/>
              </a:rPr>
              <a:t>họ</a:t>
            </a:r>
            <a:r>
              <a:rPr lang="en-GB" altLang="ko-KR" sz="4800" b="1" dirty="0">
                <a:cs typeface="Arial" pitchFamily="34" charset="0"/>
              </a:rPr>
              <a:t>. </a:t>
            </a:r>
          </a:p>
        </p:txBody>
      </p: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FD1F5C5F-76E0-4828-B95E-2E3388F2060E}"/>
              </a:ext>
            </a:extLst>
          </p:cNvPr>
          <p:cNvSpPr/>
          <p:nvPr/>
        </p:nvSpPr>
        <p:spPr>
          <a:xfrm rot="1022389">
            <a:off x="11052294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1FAEE0-F852-C048-AFB3-9193DE0E9F94}"/>
              </a:ext>
            </a:extLst>
          </p:cNvPr>
          <p:cNvGrpSpPr/>
          <p:nvPr/>
        </p:nvGrpSpPr>
        <p:grpSpPr>
          <a:xfrm>
            <a:off x="89876" y="607569"/>
            <a:ext cx="7853974" cy="6256048"/>
            <a:chOff x="89876" y="850460"/>
            <a:chExt cx="7152061" cy="5350981"/>
          </a:xfrm>
        </p:grpSpPr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BD9DF2E-F9B5-470B-8CAF-BE51A0ED890B}"/>
                </a:ext>
              </a:extLst>
            </p:cNvPr>
            <p:cNvSpPr/>
            <p:nvPr/>
          </p:nvSpPr>
          <p:spPr>
            <a:xfrm rot="355510">
              <a:off x="89876" y="4123826"/>
              <a:ext cx="1911835" cy="1945809"/>
            </a:xfrm>
            <a:custGeom>
              <a:avLst/>
              <a:gdLst>
                <a:gd name="connsiteX0" fmla="*/ 859940 w 1882134"/>
                <a:gd name="connsiteY0" fmla="*/ 932267 h 1915580"/>
                <a:gd name="connsiteX1" fmla="*/ 747989 w 1882134"/>
                <a:gd name="connsiteY1" fmla="*/ 997319 h 1915580"/>
                <a:gd name="connsiteX2" fmla="*/ 636844 w 1882134"/>
                <a:gd name="connsiteY2" fmla="*/ 1061903 h 1915580"/>
                <a:gd name="connsiteX3" fmla="*/ 638527 w 1882134"/>
                <a:gd name="connsiteY3" fmla="*/ 1070293 h 1915580"/>
                <a:gd name="connsiteX4" fmla="*/ 565410 w 1882134"/>
                <a:gd name="connsiteY4" fmla="*/ 1179755 h 1915580"/>
                <a:gd name="connsiteX5" fmla="*/ 562511 w 1882134"/>
                <a:gd name="connsiteY5" fmla="*/ 1180336 h 1915580"/>
                <a:gd name="connsiteX6" fmla="*/ 562511 w 1882134"/>
                <a:gd name="connsiteY6" fmla="*/ 1439244 h 1915580"/>
                <a:gd name="connsiteX7" fmla="*/ 572773 w 1882134"/>
                <a:gd name="connsiteY7" fmla="*/ 1441246 h 1915580"/>
                <a:gd name="connsiteX8" fmla="*/ 644608 w 1882134"/>
                <a:gd name="connsiteY8" fmla="*/ 1550707 h 1915580"/>
                <a:gd name="connsiteX9" fmla="*/ 640375 w 1882134"/>
                <a:gd name="connsiteY9" fmla="*/ 1571429 h 1915580"/>
                <a:gd name="connsiteX10" fmla="*/ 865510 w 1882134"/>
                <a:gd name="connsiteY10" fmla="*/ 1701672 h 1915580"/>
                <a:gd name="connsiteX11" fmla="*/ 886716 w 1882134"/>
                <a:gd name="connsiteY11" fmla="*/ 1687534 h 1915580"/>
                <a:gd name="connsiteX12" fmla="*/ 933465 w 1882134"/>
                <a:gd name="connsiteY12" fmla="*/ 1678413 h 1915580"/>
                <a:gd name="connsiteX13" fmla="*/ 980215 w 1882134"/>
                <a:gd name="connsiteY13" fmla="*/ 1687962 h 1915580"/>
                <a:gd name="connsiteX14" fmla="*/ 997982 w 1882134"/>
                <a:gd name="connsiteY14" fmla="*/ 1700143 h 1915580"/>
                <a:gd name="connsiteX15" fmla="*/ 1212258 w 1882134"/>
                <a:gd name="connsiteY15" fmla="*/ 1576182 h 1915580"/>
                <a:gd name="connsiteX16" fmla="*/ 1210160 w 1882134"/>
                <a:gd name="connsiteY16" fmla="*/ 1565911 h 1915580"/>
                <a:gd name="connsiteX17" fmla="*/ 1283277 w 1882134"/>
                <a:gd name="connsiteY17" fmla="*/ 1456450 h 1915580"/>
                <a:gd name="connsiteX18" fmla="*/ 1298338 w 1882134"/>
                <a:gd name="connsiteY18" fmla="*/ 1453428 h 1915580"/>
                <a:gd name="connsiteX19" fmla="*/ 1298338 w 1882134"/>
                <a:gd name="connsiteY19" fmla="*/ 1189696 h 1915580"/>
                <a:gd name="connsiteX20" fmla="*/ 1292399 w 1882134"/>
                <a:gd name="connsiteY20" fmla="*/ 1188448 h 1915580"/>
                <a:gd name="connsiteX21" fmla="*/ 1219282 w 1882134"/>
                <a:gd name="connsiteY21" fmla="*/ 1079414 h 1915580"/>
                <a:gd name="connsiteX22" fmla="*/ 1223749 w 1882134"/>
                <a:gd name="connsiteY22" fmla="*/ 1057548 h 1915580"/>
                <a:gd name="connsiteX23" fmla="*/ 997965 w 1882134"/>
                <a:gd name="connsiteY23" fmla="*/ 926929 h 1915580"/>
                <a:gd name="connsiteX24" fmla="*/ 994296 w 1882134"/>
                <a:gd name="connsiteY24" fmla="*/ 929366 h 1915580"/>
                <a:gd name="connsiteX25" fmla="*/ 988000 w 1882134"/>
                <a:gd name="connsiteY25" fmla="*/ 935188 h 1915580"/>
                <a:gd name="connsiteX26" fmla="*/ 978749 w 1882134"/>
                <a:gd name="connsiteY26" fmla="*/ 939691 h 1915580"/>
                <a:gd name="connsiteX27" fmla="*/ 969810 w 1882134"/>
                <a:gd name="connsiteY27" fmla="*/ 945628 h 1915580"/>
                <a:gd name="connsiteX28" fmla="*/ 964268 w 1882134"/>
                <a:gd name="connsiteY28" fmla="*/ 946740 h 1915580"/>
                <a:gd name="connsiteX29" fmla="*/ 958437 w 1882134"/>
                <a:gd name="connsiteY29" fmla="*/ 949579 h 1915580"/>
                <a:gd name="connsiteX30" fmla="*/ 924343 w 1882134"/>
                <a:gd name="connsiteY30" fmla="*/ 954750 h 1915580"/>
                <a:gd name="connsiteX31" fmla="*/ 924343 w 1882134"/>
                <a:gd name="connsiteY31" fmla="*/ 954750 h 1915580"/>
                <a:gd name="connsiteX32" fmla="*/ 923835 w 1882134"/>
                <a:gd name="connsiteY32" fmla="*/ 954643 h 1915580"/>
                <a:gd name="connsiteX33" fmla="*/ 881110 w 1882134"/>
                <a:gd name="connsiteY33" fmla="*/ 945723 h 1915580"/>
                <a:gd name="connsiteX34" fmla="*/ 880997 w 1882134"/>
                <a:gd name="connsiteY34" fmla="*/ 945646 h 1915580"/>
                <a:gd name="connsiteX35" fmla="*/ 878876 w 1882134"/>
                <a:gd name="connsiteY35" fmla="*/ 945200 h 1915580"/>
                <a:gd name="connsiteX36" fmla="*/ 1285908 w 1882134"/>
                <a:gd name="connsiteY36" fmla="*/ 209454 h 1915580"/>
                <a:gd name="connsiteX37" fmla="*/ 1039711 w 1882134"/>
                <a:gd name="connsiteY37" fmla="*/ 351883 h 1915580"/>
                <a:gd name="connsiteX38" fmla="*/ 1042927 w 1882134"/>
                <a:gd name="connsiteY38" fmla="*/ 367913 h 1915580"/>
                <a:gd name="connsiteX39" fmla="*/ 1007580 w 1882134"/>
                <a:gd name="connsiteY39" fmla="*/ 452291 h 1915580"/>
                <a:gd name="connsiteX40" fmla="*/ 972994 w 1882134"/>
                <a:gd name="connsiteY40" fmla="*/ 475261 h 1915580"/>
                <a:gd name="connsiteX41" fmla="*/ 972994 w 1882134"/>
                <a:gd name="connsiteY41" fmla="*/ 608121 h 1915580"/>
                <a:gd name="connsiteX42" fmla="*/ 972994 w 1882134"/>
                <a:gd name="connsiteY42" fmla="*/ 728436 h 1915580"/>
                <a:gd name="connsiteX43" fmla="*/ 1008720 w 1882134"/>
                <a:gd name="connsiteY43" fmla="*/ 752929 h 1915580"/>
                <a:gd name="connsiteX44" fmla="*/ 1042927 w 1882134"/>
                <a:gd name="connsiteY44" fmla="*/ 836166 h 1915580"/>
                <a:gd name="connsiteX45" fmla="*/ 1038547 w 1882134"/>
                <a:gd name="connsiteY45" fmla="*/ 857606 h 1915580"/>
                <a:gd name="connsiteX46" fmla="*/ 1264627 w 1882134"/>
                <a:gd name="connsiteY46" fmla="*/ 988396 h 1915580"/>
                <a:gd name="connsiteX47" fmla="*/ 1292399 w 1882134"/>
                <a:gd name="connsiteY47" fmla="*/ 969952 h 1915580"/>
                <a:gd name="connsiteX48" fmla="*/ 1337865 w 1882134"/>
                <a:gd name="connsiteY48" fmla="*/ 960830 h 1915580"/>
                <a:gd name="connsiteX49" fmla="*/ 1384615 w 1882134"/>
                <a:gd name="connsiteY49" fmla="*/ 970380 h 1915580"/>
                <a:gd name="connsiteX50" fmla="*/ 1410990 w 1882134"/>
                <a:gd name="connsiteY50" fmla="*/ 988463 h 1915580"/>
                <a:gd name="connsiteX51" fmla="*/ 1650068 w 1882134"/>
                <a:gd name="connsiteY51" fmla="*/ 850153 h 1915580"/>
                <a:gd name="connsiteX52" fmla="*/ 1644966 w 1882134"/>
                <a:gd name="connsiteY52" fmla="*/ 824004 h 1915580"/>
                <a:gd name="connsiteX53" fmla="*/ 1680313 w 1882134"/>
                <a:gd name="connsiteY53" fmla="*/ 739627 h 1915580"/>
                <a:gd name="connsiteX54" fmla="*/ 1705780 w 1882134"/>
                <a:gd name="connsiteY54" fmla="*/ 722714 h 1915580"/>
                <a:gd name="connsiteX55" fmla="*/ 1705779 w 1882134"/>
                <a:gd name="connsiteY55" fmla="*/ 484271 h 1915580"/>
                <a:gd name="connsiteX56" fmla="*/ 1701598 w 1882134"/>
                <a:gd name="connsiteY56" fmla="*/ 483455 h 1915580"/>
                <a:gd name="connsiteX57" fmla="*/ 1629764 w 1882134"/>
                <a:gd name="connsiteY57" fmla="*/ 373993 h 1915580"/>
                <a:gd name="connsiteX58" fmla="*/ 1634464 w 1882134"/>
                <a:gd name="connsiteY58" fmla="*/ 350982 h 1915580"/>
                <a:gd name="connsiteX59" fmla="*/ 1412691 w 1882134"/>
                <a:gd name="connsiteY59" fmla="*/ 222683 h 1915580"/>
                <a:gd name="connsiteX60" fmla="*/ 1404617 w 1882134"/>
                <a:gd name="connsiteY60" fmla="*/ 228046 h 1915580"/>
                <a:gd name="connsiteX61" fmla="*/ 1359150 w 1882134"/>
                <a:gd name="connsiteY61" fmla="*/ 237167 h 1915580"/>
                <a:gd name="connsiteX62" fmla="*/ 1312401 w 1882134"/>
                <a:gd name="connsiteY62" fmla="*/ 227618 h 1915580"/>
                <a:gd name="connsiteX63" fmla="*/ 441920 w 1882134"/>
                <a:gd name="connsiteY63" fmla="*/ 226293 h 1915580"/>
                <a:gd name="connsiteX64" fmla="*/ 231909 w 1882134"/>
                <a:gd name="connsiteY64" fmla="*/ 347787 h 1915580"/>
                <a:gd name="connsiteX65" fmla="*/ 237167 w 1882134"/>
                <a:gd name="connsiteY65" fmla="*/ 373994 h 1915580"/>
                <a:gd name="connsiteX66" fmla="*/ 164050 w 1882134"/>
                <a:gd name="connsiteY66" fmla="*/ 483456 h 1915580"/>
                <a:gd name="connsiteX67" fmla="*/ 155071 w 1882134"/>
                <a:gd name="connsiteY67" fmla="*/ 485258 h 1915580"/>
                <a:gd name="connsiteX68" fmla="*/ 155071 w 1882134"/>
                <a:gd name="connsiteY68" fmla="*/ 740239 h 1915580"/>
                <a:gd name="connsiteX69" fmla="*/ 165333 w 1882134"/>
                <a:gd name="connsiteY69" fmla="*/ 742335 h 1915580"/>
                <a:gd name="connsiteX70" fmla="*/ 237167 w 1882134"/>
                <a:gd name="connsiteY70" fmla="*/ 851369 h 1915580"/>
                <a:gd name="connsiteX71" fmla="*/ 234601 w 1882134"/>
                <a:gd name="connsiteY71" fmla="*/ 863932 h 1915580"/>
                <a:gd name="connsiteX72" fmla="*/ 440781 w 1882134"/>
                <a:gd name="connsiteY72" fmla="*/ 983210 h 1915580"/>
                <a:gd name="connsiteX73" fmla="*/ 474477 w 1882134"/>
                <a:gd name="connsiteY73" fmla="*/ 960831 h 1915580"/>
                <a:gd name="connsiteX74" fmla="*/ 519943 w 1882134"/>
                <a:gd name="connsiteY74" fmla="*/ 951709 h 1915580"/>
                <a:gd name="connsiteX75" fmla="*/ 566693 w 1882134"/>
                <a:gd name="connsiteY75" fmla="*/ 961258 h 1915580"/>
                <a:gd name="connsiteX76" fmla="*/ 601190 w 1882134"/>
                <a:gd name="connsiteY76" fmla="*/ 984910 h 1915580"/>
                <a:gd name="connsiteX77" fmla="*/ 705420 w 1882134"/>
                <a:gd name="connsiteY77" fmla="*/ 924344 h 1915580"/>
                <a:gd name="connsiteX78" fmla="*/ 785942 w 1882134"/>
                <a:gd name="connsiteY78" fmla="*/ 878642 h 1915580"/>
                <a:gd name="connsiteX79" fmla="*/ 811567 w 1882134"/>
                <a:gd name="connsiteY79" fmla="*/ 863817 h 1915580"/>
                <a:gd name="connsiteX80" fmla="*/ 805759 w 1882134"/>
                <a:gd name="connsiteY80" fmla="*/ 836166 h 1915580"/>
                <a:gd name="connsiteX81" fmla="*/ 878876 w 1882134"/>
                <a:gd name="connsiteY81" fmla="*/ 726704 h 1915580"/>
                <a:gd name="connsiteX82" fmla="*/ 887857 w 1882134"/>
                <a:gd name="connsiteY82" fmla="*/ 724902 h 1915580"/>
                <a:gd name="connsiteX83" fmla="*/ 887857 w 1882134"/>
                <a:gd name="connsiteY83" fmla="*/ 602041 h 1915580"/>
                <a:gd name="connsiteX84" fmla="*/ 887857 w 1882134"/>
                <a:gd name="connsiteY84" fmla="*/ 479177 h 1915580"/>
                <a:gd name="connsiteX85" fmla="*/ 878877 w 1882134"/>
                <a:gd name="connsiteY85" fmla="*/ 477375 h 1915580"/>
                <a:gd name="connsiteX86" fmla="*/ 805760 w 1882134"/>
                <a:gd name="connsiteY86" fmla="*/ 367913 h 1915580"/>
                <a:gd name="connsiteX87" fmla="*/ 810313 w 1882134"/>
                <a:gd name="connsiteY87" fmla="*/ 345620 h 1915580"/>
                <a:gd name="connsiteX88" fmla="*/ 607514 w 1882134"/>
                <a:gd name="connsiteY88" fmla="*/ 228297 h 1915580"/>
                <a:gd name="connsiteX89" fmla="*/ 572440 w 1882134"/>
                <a:gd name="connsiteY89" fmla="*/ 252065 h 1915580"/>
                <a:gd name="connsiteX90" fmla="*/ 526305 w 1882134"/>
                <a:gd name="connsiteY90" fmla="*/ 261493 h 1915580"/>
                <a:gd name="connsiteX91" fmla="*/ 442371 w 1882134"/>
                <a:gd name="connsiteY91" fmla="*/ 226958 h 1915580"/>
                <a:gd name="connsiteX92" fmla="*/ 525745 w 1882134"/>
                <a:gd name="connsiteY92" fmla="*/ 24326 h 1915580"/>
                <a:gd name="connsiteX93" fmla="*/ 644609 w 1882134"/>
                <a:gd name="connsiteY93" fmla="*/ 142629 h 1915580"/>
                <a:gd name="connsiteX94" fmla="*/ 641709 w 1882134"/>
                <a:gd name="connsiteY94" fmla="*/ 157167 h 1915580"/>
                <a:gd name="connsiteX95" fmla="*/ 747989 w 1882134"/>
                <a:gd name="connsiteY95" fmla="*/ 218924 h 1915580"/>
                <a:gd name="connsiteX96" fmla="*/ 849541 w 1882134"/>
                <a:gd name="connsiteY96" fmla="*/ 277934 h 1915580"/>
                <a:gd name="connsiteX97" fmla="*/ 878877 w 1882134"/>
                <a:gd name="connsiteY97" fmla="*/ 258452 h 1915580"/>
                <a:gd name="connsiteX98" fmla="*/ 924343 w 1882134"/>
                <a:gd name="connsiteY98" fmla="*/ 249330 h 1915580"/>
                <a:gd name="connsiteX99" fmla="*/ 971093 w 1882134"/>
                <a:gd name="connsiteY99" fmla="*/ 258879 h 1915580"/>
                <a:gd name="connsiteX100" fmla="*/ 999784 w 1882134"/>
                <a:gd name="connsiteY100" fmla="*/ 278550 h 1915580"/>
                <a:gd name="connsiteX101" fmla="*/ 1112862 w 1882134"/>
                <a:gd name="connsiteY101" fmla="*/ 212843 h 1915580"/>
                <a:gd name="connsiteX102" fmla="*/ 1244810 w 1882134"/>
                <a:gd name="connsiteY102" fmla="*/ 139736 h 1915580"/>
                <a:gd name="connsiteX103" fmla="*/ 1240567 w 1882134"/>
                <a:gd name="connsiteY103" fmla="*/ 118583 h 1915580"/>
                <a:gd name="connsiteX104" fmla="*/ 1359150 w 1882134"/>
                <a:gd name="connsiteY104" fmla="*/ 0 h 1915580"/>
                <a:gd name="connsiteX105" fmla="*/ 1477734 w 1882134"/>
                <a:gd name="connsiteY105" fmla="*/ 118583 h 1915580"/>
                <a:gd name="connsiteX106" fmla="*/ 1468446 w 1882134"/>
                <a:gd name="connsiteY106" fmla="*/ 164056 h 1915580"/>
                <a:gd name="connsiteX107" fmla="*/ 1562871 w 1882134"/>
                <a:gd name="connsiteY107" fmla="*/ 218924 h 1915580"/>
                <a:gd name="connsiteX108" fmla="*/ 1674171 w 1882134"/>
                <a:gd name="connsiteY108" fmla="*/ 283599 h 1915580"/>
                <a:gd name="connsiteX109" fmla="*/ 1702880 w 1882134"/>
                <a:gd name="connsiteY109" fmla="*/ 264532 h 1915580"/>
                <a:gd name="connsiteX110" fmla="*/ 1748347 w 1882134"/>
                <a:gd name="connsiteY110" fmla="*/ 255410 h 1915580"/>
                <a:gd name="connsiteX111" fmla="*/ 1866931 w 1882134"/>
                <a:gd name="connsiteY111" fmla="*/ 373993 h 1915580"/>
                <a:gd name="connsiteX112" fmla="*/ 1793814 w 1882134"/>
                <a:gd name="connsiteY112" fmla="*/ 483456 h 1915580"/>
                <a:gd name="connsiteX113" fmla="*/ 1787876 w 1882134"/>
                <a:gd name="connsiteY113" fmla="*/ 484647 h 1915580"/>
                <a:gd name="connsiteX114" fmla="*/ 1787876 w 1882134"/>
                <a:gd name="connsiteY114" fmla="*/ 608121 h 1915580"/>
                <a:gd name="connsiteX115" fmla="*/ 1787876 w 1882134"/>
                <a:gd name="connsiteY115" fmla="*/ 710390 h 1915580"/>
                <a:gd name="connsiteX116" fmla="*/ 1810299 w 1882134"/>
                <a:gd name="connsiteY116" fmla="*/ 714970 h 1915580"/>
                <a:gd name="connsiteX117" fmla="*/ 1882134 w 1882134"/>
                <a:gd name="connsiteY117" fmla="*/ 824004 h 1915580"/>
                <a:gd name="connsiteX118" fmla="*/ 1763550 w 1882134"/>
                <a:gd name="connsiteY118" fmla="*/ 942588 h 1915580"/>
                <a:gd name="connsiteX119" fmla="*/ 1716800 w 1882134"/>
                <a:gd name="connsiteY119" fmla="*/ 933466 h 1915580"/>
                <a:gd name="connsiteX120" fmla="*/ 1696290 w 1882134"/>
                <a:gd name="connsiteY120" fmla="*/ 919792 h 1915580"/>
                <a:gd name="connsiteX121" fmla="*/ 1562871 w 1882134"/>
                <a:gd name="connsiteY121" fmla="*/ 997319 h 1915580"/>
                <a:gd name="connsiteX122" fmla="*/ 1452273 w 1882134"/>
                <a:gd name="connsiteY122" fmla="*/ 1058596 h 1915580"/>
                <a:gd name="connsiteX123" fmla="*/ 1456449 w 1882134"/>
                <a:gd name="connsiteY123" fmla="*/ 1079414 h 1915580"/>
                <a:gd name="connsiteX124" fmla="*/ 1383332 w 1882134"/>
                <a:gd name="connsiteY124" fmla="*/ 1188876 h 1915580"/>
                <a:gd name="connsiteX125" fmla="*/ 1380434 w 1882134"/>
                <a:gd name="connsiteY125" fmla="*/ 1189457 h 1915580"/>
                <a:gd name="connsiteX126" fmla="*/ 1380434 w 1882134"/>
                <a:gd name="connsiteY126" fmla="*/ 1316581 h 1915580"/>
                <a:gd name="connsiteX127" fmla="*/ 1380434 w 1882134"/>
                <a:gd name="connsiteY127" fmla="*/ 1459744 h 1915580"/>
                <a:gd name="connsiteX128" fmla="*/ 1413121 w 1882134"/>
                <a:gd name="connsiteY128" fmla="*/ 1481535 h 1915580"/>
                <a:gd name="connsiteX129" fmla="*/ 1447328 w 1882134"/>
                <a:gd name="connsiteY129" fmla="*/ 1565911 h 1915580"/>
                <a:gd name="connsiteX130" fmla="*/ 1328743 w 1882134"/>
                <a:gd name="connsiteY130" fmla="*/ 1684495 h 1915580"/>
                <a:gd name="connsiteX131" fmla="*/ 1283277 w 1882134"/>
                <a:gd name="connsiteY131" fmla="*/ 1675374 h 1915580"/>
                <a:gd name="connsiteX132" fmla="*/ 1245755 w 1882134"/>
                <a:gd name="connsiteY132" fmla="*/ 1650453 h 1915580"/>
                <a:gd name="connsiteX133" fmla="*/ 1152389 w 1882134"/>
                <a:gd name="connsiteY133" fmla="*/ 1702738 h 1915580"/>
                <a:gd name="connsiteX134" fmla="*/ 1045590 w 1882134"/>
                <a:gd name="connsiteY134" fmla="*/ 1764797 h 1915580"/>
                <a:gd name="connsiteX135" fmla="*/ 1052050 w 1882134"/>
                <a:gd name="connsiteY135" fmla="*/ 1796996 h 1915580"/>
                <a:gd name="connsiteX136" fmla="*/ 933465 w 1882134"/>
                <a:gd name="connsiteY136" fmla="*/ 1915580 h 1915580"/>
                <a:gd name="connsiteX137" fmla="*/ 814882 w 1882134"/>
                <a:gd name="connsiteY137" fmla="*/ 1796996 h 1915580"/>
                <a:gd name="connsiteX138" fmla="*/ 820094 w 1882134"/>
                <a:gd name="connsiteY138" fmla="*/ 1770286 h 1915580"/>
                <a:gd name="connsiteX139" fmla="*/ 705420 w 1882134"/>
                <a:gd name="connsiteY139" fmla="*/ 1702738 h 1915580"/>
                <a:gd name="connsiteX140" fmla="*/ 599803 w 1882134"/>
                <a:gd name="connsiteY140" fmla="*/ 1641366 h 1915580"/>
                <a:gd name="connsiteX141" fmla="*/ 571490 w 1882134"/>
                <a:gd name="connsiteY141" fmla="*/ 1660170 h 1915580"/>
                <a:gd name="connsiteX142" fmla="*/ 526023 w 1882134"/>
                <a:gd name="connsiteY142" fmla="*/ 1669292 h 1915580"/>
                <a:gd name="connsiteX143" fmla="*/ 407440 w 1882134"/>
                <a:gd name="connsiteY143" fmla="*/ 1550707 h 1915580"/>
                <a:gd name="connsiteX144" fmla="*/ 442787 w 1882134"/>
                <a:gd name="connsiteY144" fmla="*/ 1466331 h 1915580"/>
                <a:gd name="connsiteX145" fmla="*/ 480415 w 1882134"/>
                <a:gd name="connsiteY145" fmla="*/ 1441340 h 1915580"/>
                <a:gd name="connsiteX146" fmla="*/ 480415 w 1882134"/>
                <a:gd name="connsiteY146" fmla="*/ 1313541 h 1915580"/>
                <a:gd name="connsiteX147" fmla="*/ 480415 w 1882134"/>
                <a:gd name="connsiteY147" fmla="*/ 1180946 h 1915580"/>
                <a:gd name="connsiteX148" fmla="*/ 474477 w 1882134"/>
                <a:gd name="connsiteY148" fmla="*/ 1179755 h 1915580"/>
                <a:gd name="connsiteX149" fmla="*/ 401359 w 1882134"/>
                <a:gd name="connsiteY149" fmla="*/ 1070292 h 1915580"/>
                <a:gd name="connsiteX150" fmla="*/ 403715 w 1882134"/>
                <a:gd name="connsiteY150" fmla="*/ 1058760 h 1915580"/>
                <a:gd name="connsiteX151" fmla="*/ 297980 w 1882134"/>
                <a:gd name="connsiteY151" fmla="*/ 997319 h 1915580"/>
                <a:gd name="connsiteX152" fmla="*/ 197246 w 1882134"/>
                <a:gd name="connsiteY152" fmla="*/ 938785 h 1915580"/>
                <a:gd name="connsiteX153" fmla="*/ 164050 w 1882134"/>
                <a:gd name="connsiteY153" fmla="*/ 960831 h 1915580"/>
                <a:gd name="connsiteX154" fmla="*/ 118583 w 1882134"/>
                <a:gd name="connsiteY154" fmla="*/ 969953 h 1915580"/>
                <a:gd name="connsiteX155" fmla="*/ 0 w 1882134"/>
                <a:gd name="connsiteY155" fmla="*/ 851369 h 1915580"/>
                <a:gd name="connsiteX156" fmla="*/ 71834 w 1882134"/>
                <a:gd name="connsiteY156" fmla="*/ 741907 h 1915580"/>
                <a:gd name="connsiteX157" fmla="*/ 72975 w 1882134"/>
                <a:gd name="connsiteY157" fmla="*/ 741685 h 1915580"/>
                <a:gd name="connsiteX158" fmla="*/ 72975 w 1882134"/>
                <a:gd name="connsiteY158" fmla="*/ 608121 h 1915580"/>
                <a:gd name="connsiteX159" fmla="*/ 72975 w 1882134"/>
                <a:gd name="connsiteY159" fmla="*/ 483679 h 1915580"/>
                <a:gd name="connsiteX160" fmla="*/ 71834 w 1882134"/>
                <a:gd name="connsiteY160" fmla="*/ 483456 h 1915580"/>
                <a:gd name="connsiteX161" fmla="*/ 0 w 1882134"/>
                <a:gd name="connsiteY161" fmla="*/ 373994 h 1915580"/>
                <a:gd name="connsiteX162" fmla="*/ 118583 w 1882134"/>
                <a:gd name="connsiteY162" fmla="*/ 255410 h 1915580"/>
                <a:gd name="connsiteX163" fmla="*/ 165333 w 1882134"/>
                <a:gd name="connsiteY163" fmla="*/ 264960 h 1915580"/>
                <a:gd name="connsiteX164" fmla="*/ 189840 w 1882134"/>
                <a:gd name="connsiteY164" fmla="*/ 281762 h 1915580"/>
                <a:gd name="connsiteX165" fmla="*/ 297980 w 1882134"/>
                <a:gd name="connsiteY165" fmla="*/ 218924 h 1915580"/>
                <a:gd name="connsiteX166" fmla="*/ 409656 w 1882134"/>
                <a:gd name="connsiteY166" fmla="*/ 154031 h 1915580"/>
                <a:gd name="connsiteX167" fmla="*/ 407441 w 1882134"/>
                <a:gd name="connsiteY167" fmla="*/ 143189 h 1915580"/>
                <a:gd name="connsiteX168" fmla="*/ 525745 w 1882134"/>
                <a:gd name="connsiteY168" fmla="*/ 24326 h 191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882134" h="1915580">
                  <a:moveTo>
                    <a:pt x="859940" y="932267"/>
                  </a:moveTo>
                  <a:lnTo>
                    <a:pt x="747989" y="997319"/>
                  </a:lnTo>
                  <a:lnTo>
                    <a:pt x="636844" y="1061903"/>
                  </a:lnTo>
                  <a:lnTo>
                    <a:pt x="638527" y="1070293"/>
                  </a:lnTo>
                  <a:cubicBezTo>
                    <a:pt x="638527" y="1120463"/>
                    <a:pt x="607741" y="1162081"/>
                    <a:pt x="565410" y="1179755"/>
                  </a:cubicBezTo>
                  <a:lnTo>
                    <a:pt x="562511" y="1180336"/>
                  </a:lnTo>
                  <a:lnTo>
                    <a:pt x="562511" y="1439244"/>
                  </a:lnTo>
                  <a:lnTo>
                    <a:pt x="572773" y="1441246"/>
                  </a:lnTo>
                  <a:cubicBezTo>
                    <a:pt x="615532" y="1458919"/>
                    <a:pt x="644608" y="1500537"/>
                    <a:pt x="644608" y="1550707"/>
                  </a:cubicBezTo>
                  <a:lnTo>
                    <a:pt x="640375" y="1571429"/>
                  </a:lnTo>
                  <a:lnTo>
                    <a:pt x="865510" y="1701672"/>
                  </a:lnTo>
                  <a:lnTo>
                    <a:pt x="886716" y="1687534"/>
                  </a:lnTo>
                  <a:cubicBezTo>
                    <a:pt x="900969" y="1681643"/>
                    <a:pt x="916742" y="1678413"/>
                    <a:pt x="933465" y="1678413"/>
                  </a:cubicBezTo>
                  <a:cubicBezTo>
                    <a:pt x="950189" y="1678413"/>
                    <a:pt x="965962" y="1681833"/>
                    <a:pt x="980215" y="1687962"/>
                  </a:cubicBezTo>
                  <a:lnTo>
                    <a:pt x="997982" y="1700143"/>
                  </a:lnTo>
                  <a:lnTo>
                    <a:pt x="1212258" y="1576182"/>
                  </a:lnTo>
                  <a:lnTo>
                    <a:pt x="1210160" y="1565911"/>
                  </a:lnTo>
                  <a:cubicBezTo>
                    <a:pt x="1210160" y="1515742"/>
                    <a:pt x="1240946" y="1474123"/>
                    <a:pt x="1283277" y="1456450"/>
                  </a:cubicBezTo>
                  <a:lnTo>
                    <a:pt x="1298338" y="1453428"/>
                  </a:lnTo>
                  <a:lnTo>
                    <a:pt x="1298338" y="1189696"/>
                  </a:lnTo>
                  <a:lnTo>
                    <a:pt x="1292399" y="1188448"/>
                  </a:lnTo>
                  <a:cubicBezTo>
                    <a:pt x="1250068" y="1170062"/>
                    <a:pt x="1219282" y="1127303"/>
                    <a:pt x="1219282" y="1079414"/>
                  </a:cubicBezTo>
                  <a:lnTo>
                    <a:pt x="1223749" y="1057548"/>
                  </a:lnTo>
                  <a:lnTo>
                    <a:pt x="997965" y="926929"/>
                  </a:lnTo>
                  <a:lnTo>
                    <a:pt x="994296" y="929366"/>
                  </a:lnTo>
                  <a:lnTo>
                    <a:pt x="988000" y="935188"/>
                  </a:lnTo>
                  <a:lnTo>
                    <a:pt x="978749" y="939691"/>
                  </a:lnTo>
                  <a:lnTo>
                    <a:pt x="969810" y="945628"/>
                  </a:lnTo>
                  <a:lnTo>
                    <a:pt x="964268" y="946740"/>
                  </a:lnTo>
                  <a:lnTo>
                    <a:pt x="958437" y="949579"/>
                  </a:lnTo>
                  <a:cubicBezTo>
                    <a:pt x="947754" y="952933"/>
                    <a:pt x="936316" y="954750"/>
                    <a:pt x="924343" y="954750"/>
                  </a:cubicBezTo>
                  <a:lnTo>
                    <a:pt x="924343" y="954750"/>
                  </a:lnTo>
                  <a:lnTo>
                    <a:pt x="923835" y="954643"/>
                  </a:lnTo>
                  <a:lnTo>
                    <a:pt x="881110" y="945723"/>
                  </a:lnTo>
                  <a:lnTo>
                    <a:pt x="880997" y="945646"/>
                  </a:lnTo>
                  <a:lnTo>
                    <a:pt x="878876" y="945200"/>
                  </a:lnTo>
                  <a:close/>
                  <a:moveTo>
                    <a:pt x="1285908" y="209454"/>
                  </a:moveTo>
                  <a:lnTo>
                    <a:pt x="1039711" y="351883"/>
                  </a:lnTo>
                  <a:lnTo>
                    <a:pt x="1042927" y="367913"/>
                  </a:lnTo>
                  <a:cubicBezTo>
                    <a:pt x="1042927" y="401360"/>
                    <a:pt x="1029244" y="431006"/>
                    <a:pt x="1007580" y="452291"/>
                  </a:cubicBezTo>
                  <a:lnTo>
                    <a:pt x="972994" y="475261"/>
                  </a:lnTo>
                  <a:lnTo>
                    <a:pt x="972994" y="608121"/>
                  </a:lnTo>
                  <a:lnTo>
                    <a:pt x="972994" y="728436"/>
                  </a:lnTo>
                  <a:lnTo>
                    <a:pt x="1008720" y="752929"/>
                  </a:lnTo>
                  <a:cubicBezTo>
                    <a:pt x="1030004" y="774594"/>
                    <a:pt x="1042927" y="804239"/>
                    <a:pt x="1042927" y="836166"/>
                  </a:cubicBezTo>
                  <a:lnTo>
                    <a:pt x="1038547" y="857606"/>
                  </a:lnTo>
                  <a:lnTo>
                    <a:pt x="1264627" y="988396"/>
                  </a:lnTo>
                  <a:lnTo>
                    <a:pt x="1292399" y="969952"/>
                  </a:lnTo>
                  <a:cubicBezTo>
                    <a:pt x="1306509" y="964061"/>
                    <a:pt x="1321902" y="960830"/>
                    <a:pt x="1337865" y="960830"/>
                  </a:cubicBezTo>
                  <a:cubicBezTo>
                    <a:pt x="1354588" y="960830"/>
                    <a:pt x="1370362" y="964251"/>
                    <a:pt x="1384615" y="970380"/>
                  </a:cubicBezTo>
                  <a:lnTo>
                    <a:pt x="1410990" y="988463"/>
                  </a:lnTo>
                  <a:lnTo>
                    <a:pt x="1650068" y="850153"/>
                  </a:lnTo>
                  <a:lnTo>
                    <a:pt x="1644966" y="824004"/>
                  </a:lnTo>
                  <a:cubicBezTo>
                    <a:pt x="1644966" y="790557"/>
                    <a:pt x="1658649" y="760911"/>
                    <a:pt x="1680313" y="739627"/>
                  </a:cubicBezTo>
                  <a:lnTo>
                    <a:pt x="1705780" y="722714"/>
                  </a:lnTo>
                  <a:lnTo>
                    <a:pt x="1705779" y="484271"/>
                  </a:lnTo>
                  <a:lnTo>
                    <a:pt x="1701598" y="483455"/>
                  </a:lnTo>
                  <a:cubicBezTo>
                    <a:pt x="1658839" y="465782"/>
                    <a:pt x="1629764" y="424164"/>
                    <a:pt x="1629764" y="373993"/>
                  </a:cubicBezTo>
                  <a:lnTo>
                    <a:pt x="1634464" y="350982"/>
                  </a:lnTo>
                  <a:lnTo>
                    <a:pt x="1412691" y="222683"/>
                  </a:lnTo>
                  <a:lnTo>
                    <a:pt x="1404617" y="228046"/>
                  </a:lnTo>
                  <a:cubicBezTo>
                    <a:pt x="1390507" y="233937"/>
                    <a:pt x="1375113" y="237167"/>
                    <a:pt x="1359150" y="237167"/>
                  </a:cubicBezTo>
                  <a:cubicBezTo>
                    <a:pt x="1342427" y="237167"/>
                    <a:pt x="1326653" y="233747"/>
                    <a:pt x="1312401" y="227618"/>
                  </a:cubicBezTo>
                  <a:close/>
                  <a:moveTo>
                    <a:pt x="441920" y="226293"/>
                  </a:moveTo>
                  <a:lnTo>
                    <a:pt x="231909" y="347787"/>
                  </a:lnTo>
                  <a:lnTo>
                    <a:pt x="237167" y="373994"/>
                  </a:lnTo>
                  <a:cubicBezTo>
                    <a:pt x="237167" y="424164"/>
                    <a:pt x="206381" y="465783"/>
                    <a:pt x="164050" y="483456"/>
                  </a:cubicBezTo>
                  <a:lnTo>
                    <a:pt x="155071" y="485258"/>
                  </a:lnTo>
                  <a:lnTo>
                    <a:pt x="155071" y="740239"/>
                  </a:lnTo>
                  <a:lnTo>
                    <a:pt x="165333" y="742335"/>
                  </a:lnTo>
                  <a:cubicBezTo>
                    <a:pt x="208092" y="760721"/>
                    <a:pt x="237168" y="803479"/>
                    <a:pt x="237167" y="851369"/>
                  </a:cubicBezTo>
                  <a:lnTo>
                    <a:pt x="234601" y="863932"/>
                  </a:lnTo>
                  <a:lnTo>
                    <a:pt x="440781" y="983210"/>
                  </a:lnTo>
                  <a:lnTo>
                    <a:pt x="474477" y="960831"/>
                  </a:lnTo>
                  <a:cubicBezTo>
                    <a:pt x="488587" y="954940"/>
                    <a:pt x="503980" y="951709"/>
                    <a:pt x="519943" y="951709"/>
                  </a:cubicBezTo>
                  <a:cubicBezTo>
                    <a:pt x="536667" y="951709"/>
                    <a:pt x="552440" y="955130"/>
                    <a:pt x="566693" y="961258"/>
                  </a:cubicBezTo>
                  <a:lnTo>
                    <a:pt x="601190" y="984910"/>
                  </a:lnTo>
                  <a:lnTo>
                    <a:pt x="705420" y="924344"/>
                  </a:lnTo>
                  <a:lnTo>
                    <a:pt x="785942" y="878642"/>
                  </a:lnTo>
                  <a:lnTo>
                    <a:pt x="811567" y="863817"/>
                  </a:lnTo>
                  <a:lnTo>
                    <a:pt x="805759" y="836166"/>
                  </a:lnTo>
                  <a:cubicBezTo>
                    <a:pt x="805759" y="785996"/>
                    <a:pt x="836545" y="744378"/>
                    <a:pt x="878876" y="726704"/>
                  </a:cubicBezTo>
                  <a:lnTo>
                    <a:pt x="887857" y="724902"/>
                  </a:lnTo>
                  <a:lnTo>
                    <a:pt x="887857" y="602041"/>
                  </a:lnTo>
                  <a:lnTo>
                    <a:pt x="887857" y="479177"/>
                  </a:lnTo>
                  <a:lnTo>
                    <a:pt x="878877" y="477375"/>
                  </a:lnTo>
                  <a:cubicBezTo>
                    <a:pt x="836546" y="459702"/>
                    <a:pt x="805760" y="418084"/>
                    <a:pt x="805760" y="367913"/>
                  </a:cubicBezTo>
                  <a:lnTo>
                    <a:pt x="810313" y="345620"/>
                  </a:lnTo>
                  <a:lnTo>
                    <a:pt x="607514" y="228297"/>
                  </a:lnTo>
                  <a:lnTo>
                    <a:pt x="572440" y="252065"/>
                  </a:lnTo>
                  <a:cubicBezTo>
                    <a:pt x="558268" y="258099"/>
                    <a:pt x="542678" y="261454"/>
                    <a:pt x="526305" y="261493"/>
                  </a:cubicBezTo>
                  <a:cubicBezTo>
                    <a:pt x="493559" y="261570"/>
                    <a:pt x="463882" y="248367"/>
                    <a:pt x="442371" y="226958"/>
                  </a:cubicBezTo>
                  <a:close/>
                  <a:moveTo>
                    <a:pt x="525745" y="24326"/>
                  </a:moveTo>
                  <a:cubicBezTo>
                    <a:pt x="591236" y="24171"/>
                    <a:pt x="644453" y="77137"/>
                    <a:pt x="644609" y="142629"/>
                  </a:cubicBezTo>
                  <a:lnTo>
                    <a:pt x="641709" y="157167"/>
                  </a:lnTo>
                  <a:lnTo>
                    <a:pt x="747989" y="218924"/>
                  </a:lnTo>
                  <a:lnTo>
                    <a:pt x="849541" y="277934"/>
                  </a:lnTo>
                  <a:lnTo>
                    <a:pt x="878877" y="258452"/>
                  </a:lnTo>
                  <a:cubicBezTo>
                    <a:pt x="892987" y="252560"/>
                    <a:pt x="908380" y="249330"/>
                    <a:pt x="924343" y="249330"/>
                  </a:cubicBezTo>
                  <a:cubicBezTo>
                    <a:pt x="941066" y="249330"/>
                    <a:pt x="956840" y="252750"/>
                    <a:pt x="971093" y="258879"/>
                  </a:cubicBezTo>
                  <a:lnTo>
                    <a:pt x="999784" y="278550"/>
                  </a:lnTo>
                  <a:lnTo>
                    <a:pt x="1112862" y="212843"/>
                  </a:lnTo>
                  <a:lnTo>
                    <a:pt x="1244810" y="139736"/>
                  </a:lnTo>
                  <a:lnTo>
                    <a:pt x="1240567" y="118583"/>
                  </a:lnTo>
                  <a:cubicBezTo>
                    <a:pt x="1240566" y="51690"/>
                    <a:pt x="1295297" y="0"/>
                    <a:pt x="1359150" y="0"/>
                  </a:cubicBezTo>
                  <a:cubicBezTo>
                    <a:pt x="1426044" y="0"/>
                    <a:pt x="1477734" y="54731"/>
                    <a:pt x="1477734" y="118583"/>
                  </a:cubicBezTo>
                  <a:lnTo>
                    <a:pt x="1468446" y="164056"/>
                  </a:lnTo>
                  <a:lnTo>
                    <a:pt x="1562871" y="218924"/>
                  </a:lnTo>
                  <a:lnTo>
                    <a:pt x="1674171" y="283599"/>
                  </a:lnTo>
                  <a:lnTo>
                    <a:pt x="1702880" y="264532"/>
                  </a:lnTo>
                  <a:cubicBezTo>
                    <a:pt x="1716991" y="258640"/>
                    <a:pt x="1732384" y="255410"/>
                    <a:pt x="1748347" y="255410"/>
                  </a:cubicBezTo>
                  <a:cubicBezTo>
                    <a:pt x="1815241" y="255410"/>
                    <a:pt x="1866931" y="310141"/>
                    <a:pt x="1866931" y="373993"/>
                  </a:cubicBezTo>
                  <a:cubicBezTo>
                    <a:pt x="1866931" y="424164"/>
                    <a:pt x="1836145" y="465782"/>
                    <a:pt x="1793814" y="483456"/>
                  </a:cubicBezTo>
                  <a:lnTo>
                    <a:pt x="1787876" y="484647"/>
                  </a:lnTo>
                  <a:lnTo>
                    <a:pt x="1787876" y="608121"/>
                  </a:lnTo>
                  <a:lnTo>
                    <a:pt x="1787876" y="710390"/>
                  </a:lnTo>
                  <a:lnTo>
                    <a:pt x="1810299" y="714970"/>
                  </a:lnTo>
                  <a:cubicBezTo>
                    <a:pt x="1853058" y="733356"/>
                    <a:pt x="1882134" y="776115"/>
                    <a:pt x="1882134" y="824004"/>
                  </a:cubicBezTo>
                  <a:cubicBezTo>
                    <a:pt x="1882134" y="890898"/>
                    <a:pt x="1827403" y="942588"/>
                    <a:pt x="1763550" y="942588"/>
                  </a:cubicBezTo>
                  <a:cubicBezTo>
                    <a:pt x="1746826" y="942588"/>
                    <a:pt x="1731053" y="939357"/>
                    <a:pt x="1716800" y="933466"/>
                  </a:cubicBezTo>
                  <a:lnTo>
                    <a:pt x="1696290" y="919792"/>
                  </a:lnTo>
                  <a:lnTo>
                    <a:pt x="1562871" y="997319"/>
                  </a:lnTo>
                  <a:lnTo>
                    <a:pt x="1452273" y="1058596"/>
                  </a:lnTo>
                  <a:lnTo>
                    <a:pt x="1456449" y="1079414"/>
                  </a:lnTo>
                  <a:cubicBezTo>
                    <a:pt x="1456450" y="1129584"/>
                    <a:pt x="1425663" y="1171202"/>
                    <a:pt x="1383332" y="1188876"/>
                  </a:cubicBezTo>
                  <a:lnTo>
                    <a:pt x="1380434" y="1189457"/>
                  </a:lnTo>
                  <a:lnTo>
                    <a:pt x="1380434" y="1316581"/>
                  </a:lnTo>
                  <a:lnTo>
                    <a:pt x="1380434" y="1459744"/>
                  </a:lnTo>
                  <a:lnTo>
                    <a:pt x="1413121" y="1481535"/>
                  </a:lnTo>
                  <a:cubicBezTo>
                    <a:pt x="1434405" y="1502819"/>
                    <a:pt x="1447327" y="1532465"/>
                    <a:pt x="1447328" y="1565911"/>
                  </a:cubicBezTo>
                  <a:cubicBezTo>
                    <a:pt x="1447328" y="1632805"/>
                    <a:pt x="1392597" y="1684495"/>
                    <a:pt x="1328743" y="1684495"/>
                  </a:cubicBezTo>
                  <a:cubicBezTo>
                    <a:pt x="1312780" y="1684496"/>
                    <a:pt x="1297387" y="1681265"/>
                    <a:pt x="1283277" y="1675374"/>
                  </a:cubicBezTo>
                  <a:lnTo>
                    <a:pt x="1245755" y="1650453"/>
                  </a:lnTo>
                  <a:lnTo>
                    <a:pt x="1152389" y="1702738"/>
                  </a:lnTo>
                  <a:lnTo>
                    <a:pt x="1045590" y="1764797"/>
                  </a:lnTo>
                  <a:lnTo>
                    <a:pt x="1052050" y="1796996"/>
                  </a:lnTo>
                  <a:cubicBezTo>
                    <a:pt x="1052050" y="1863890"/>
                    <a:pt x="997319" y="1915580"/>
                    <a:pt x="933465" y="1915580"/>
                  </a:cubicBezTo>
                  <a:cubicBezTo>
                    <a:pt x="869613" y="1915580"/>
                    <a:pt x="814882" y="1860849"/>
                    <a:pt x="814882" y="1796996"/>
                  </a:cubicBezTo>
                  <a:lnTo>
                    <a:pt x="820094" y="1770286"/>
                  </a:lnTo>
                  <a:lnTo>
                    <a:pt x="705420" y="1702738"/>
                  </a:lnTo>
                  <a:lnTo>
                    <a:pt x="599803" y="1641366"/>
                  </a:lnTo>
                  <a:lnTo>
                    <a:pt x="571490" y="1660170"/>
                  </a:lnTo>
                  <a:cubicBezTo>
                    <a:pt x="557380" y="1666061"/>
                    <a:pt x="541987" y="1669291"/>
                    <a:pt x="526023" y="1669292"/>
                  </a:cubicBezTo>
                  <a:cubicBezTo>
                    <a:pt x="462171" y="1669292"/>
                    <a:pt x="407440" y="1617602"/>
                    <a:pt x="407440" y="1550707"/>
                  </a:cubicBezTo>
                  <a:cubicBezTo>
                    <a:pt x="407440" y="1517261"/>
                    <a:pt x="421123" y="1487615"/>
                    <a:pt x="442787" y="1466331"/>
                  </a:cubicBezTo>
                  <a:lnTo>
                    <a:pt x="480415" y="1441340"/>
                  </a:lnTo>
                  <a:lnTo>
                    <a:pt x="480415" y="1313541"/>
                  </a:lnTo>
                  <a:lnTo>
                    <a:pt x="480415" y="1180946"/>
                  </a:lnTo>
                  <a:lnTo>
                    <a:pt x="474477" y="1179755"/>
                  </a:lnTo>
                  <a:cubicBezTo>
                    <a:pt x="432146" y="1162081"/>
                    <a:pt x="401359" y="1120463"/>
                    <a:pt x="401359" y="1070292"/>
                  </a:cubicBezTo>
                  <a:lnTo>
                    <a:pt x="403715" y="1058760"/>
                  </a:lnTo>
                  <a:lnTo>
                    <a:pt x="297980" y="997319"/>
                  </a:lnTo>
                  <a:lnTo>
                    <a:pt x="197246" y="938785"/>
                  </a:lnTo>
                  <a:lnTo>
                    <a:pt x="164050" y="960831"/>
                  </a:lnTo>
                  <a:cubicBezTo>
                    <a:pt x="149940" y="966723"/>
                    <a:pt x="134547" y="969953"/>
                    <a:pt x="118583" y="969953"/>
                  </a:cubicBezTo>
                  <a:cubicBezTo>
                    <a:pt x="51690" y="969953"/>
                    <a:pt x="0" y="915222"/>
                    <a:pt x="0" y="851369"/>
                  </a:cubicBezTo>
                  <a:cubicBezTo>
                    <a:pt x="0" y="801199"/>
                    <a:pt x="29076" y="759581"/>
                    <a:pt x="71834" y="741907"/>
                  </a:cubicBezTo>
                  <a:lnTo>
                    <a:pt x="72975" y="741685"/>
                  </a:lnTo>
                  <a:lnTo>
                    <a:pt x="72975" y="608121"/>
                  </a:lnTo>
                  <a:lnTo>
                    <a:pt x="72975" y="483679"/>
                  </a:lnTo>
                  <a:lnTo>
                    <a:pt x="71834" y="483456"/>
                  </a:lnTo>
                  <a:cubicBezTo>
                    <a:pt x="29076" y="465783"/>
                    <a:pt x="0" y="424164"/>
                    <a:pt x="0" y="373994"/>
                  </a:cubicBezTo>
                  <a:cubicBezTo>
                    <a:pt x="0" y="310141"/>
                    <a:pt x="51690" y="255410"/>
                    <a:pt x="118583" y="255410"/>
                  </a:cubicBezTo>
                  <a:cubicBezTo>
                    <a:pt x="135307" y="255410"/>
                    <a:pt x="151080" y="258831"/>
                    <a:pt x="165333" y="264960"/>
                  </a:cubicBezTo>
                  <a:lnTo>
                    <a:pt x="189840" y="281762"/>
                  </a:lnTo>
                  <a:lnTo>
                    <a:pt x="297980" y="218924"/>
                  </a:lnTo>
                  <a:lnTo>
                    <a:pt x="409656" y="154031"/>
                  </a:lnTo>
                  <a:lnTo>
                    <a:pt x="407441" y="143189"/>
                  </a:lnTo>
                  <a:cubicBezTo>
                    <a:pt x="407286" y="77697"/>
                    <a:pt x="460252" y="24480"/>
                    <a:pt x="525745" y="24326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433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A79C3FE-2C76-459D-958C-71D2651649BF}"/>
                </a:ext>
              </a:extLst>
            </p:cNvPr>
            <p:cNvSpPr/>
            <p:nvPr/>
          </p:nvSpPr>
          <p:spPr>
            <a:xfrm rot="8287270" flipH="1">
              <a:off x="4207004" y="4474996"/>
              <a:ext cx="1584459" cy="1495305"/>
            </a:xfrm>
            <a:custGeom>
              <a:avLst/>
              <a:gdLst>
                <a:gd name="connsiteX0" fmla="*/ 943257 w 2013900"/>
                <a:gd name="connsiteY0" fmla="*/ 1501970 h 1900583"/>
                <a:gd name="connsiteX1" fmla="*/ 744074 w 2013900"/>
                <a:gd name="connsiteY1" fmla="*/ 1348088 h 1900583"/>
                <a:gd name="connsiteX2" fmla="*/ 748630 w 2013900"/>
                <a:gd name="connsiteY2" fmla="*/ 1338807 h 1900583"/>
                <a:gd name="connsiteX3" fmla="*/ 706808 w 2013900"/>
                <a:gd name="connsiteY3" fmla="*/ 1216890 h 1900583"/>
                <a:gd name="connsiteX4" fmla="*/ 695446 w 2013900"/>
                <a:gd name="connsiteY4" fmla="*/ 1211313 h 1900583"/>
                <a:gd name="connsiteX5" fmla="*/ 726700 w 2013900"/>
                <a:gd name="connsiteY5" fmla="*/ 978267 h 1900583"/>
                <a:gd name="connsiteX6" fmla="*/ 764518 w 2013900"/>
                <a:gd name="connsiteY6" fmla="*/ 965451 h 1900583"/>
                <a:gd name="connsiteX7" fmla="*/ 799083 w 2013900"/>
                <a:gd name="connsiteY7" fmla="*/ 935439 h 1900583"/>
                <a:gd name="connsiteX8" fmla="*/ 819837 w 2013900"/>
                <a:gd name="connsiteY8" fmla="*/ 893157 h 1900583"/>
                <a:gd name="connsiteX9" fmla="*/ 822213 w 2013900"/>
                <a:gd name="connsiteY9" fmla="*/ 851356 h 1900583"/>
                <a:gd name="connsiteX10" fmla="*/ 1043738 w 2013900"/>
                <a:gd name="connsiteY10" fmla="*/ 760675 h 1900583"/>
                <a:gd name="connsiteX11" fmla="*/ 1061832 w 2013900"/>
                <a:gd name="connsiteY11" fmla="*/ 781899 h 1900583"/>
                <a:gd name="connsiteX12" fmla="*/ 1191467 w 2013900"/>
                <a:gd name="connsiteY12" fmla="*/ 790843 h 1900583"/>
                <a:gd name="connsiteX13" fmla="*/ 1200605 w 2013900"/>
                <a:gd name="connsiteY13" fmla="*/ 782908 h 1900583"/>
                <a:gd name="connsiteX14" fmla="*/ 1391604 w 2013900"/>
                <a:gd name="connsiteY14" fmla="*/ 930468 h 1900583"/>
                <a:gd name="connsiteX15" fmla="*/ 1386234 w 2013900"/>
                <a:gd name="connsiteY15" fmla="*/ 941312 h 1900583"/>
                <a:gd name="connsiteX16" fmla="*/ 1427616 w 2013900"/>
                <a:gd name="connsiteY16" fmla="*/ 1064490 h 1900583"/>
                <a:gd name="connsiteX17" fmla="*/ 1447779 w 2013900"/>
                <a:gd name="connsiteY17" fmla="*/ 1074387 h 1900583"/>
                <a:gd name="connsiteX18" fmla="*/ 1417037 w 2013900"/>
                <a:gd name="connsiteY18" fmla="*/ 1303612 h 1900583"/>
                <a:gd name="connsiteX19" fmla="*/ 1377304 w 2013900"/>
                <a:gd name="connsiteY19" fmla="*/ 1316666 h 1900583"/>
                <a:gd name="connsiteX20" fmla="*/ 1342096 w 2013900"/>
                <a:gd name="connsiteY20" fmla="*/ 1347016 h 1900583"/>
                <a:gd name="connsiteX21" fmla="*/ 1318419 w 2013900"/>
                <a:gd name="connsiteY21" fmla="*/ 1433424 h 1900583"/>
                <a:gd name="connsiteX22" fmla="*/ 1318667 w 2013900"/>
                <a:gd name="connsiteY22" fmla="*/ 1434179 h 1900583"/>
                <a:gd name="connsiteX23" fmla="*/ 1097018 w 2013900"/>
                <a:gd name="connsiteY23" fmla="*/ 1524911 h 1900583"/>
                <a:gd name="connsiteX24" fmla="*/ 1079718 w 2013900"/>
                <a:gd name="connsiteY24" fmla="*/ 1504987 h 1900583"/>
                <a:gd name="connsiteX25" fmla="*/ 950083 w 2013900"/>
                <a:gd name="connsiteY25" fmla="*/ 1496043 h 1900583"/>
                <a:gd name="connsiteX26" fmla="*/ 75043 w 2013900"/>
                <a:gd name="connsiteY26" fmla="*/ 1597161 h 1900583"/>
                <a:gd name="connsiteX27" fmla="*/ 108134 w 2013900"/>
                <a:gd name="connsiteY27" fmla="*/ 1604721 h 1900583"/>
                <a:gd name="connsiteX28" fmla="*/ 154857 w 2013900"/>
                <a:gd name="connsiteY28" fmla="*/ 1598764 h 1900583"/>
                <a:gd name="connsiteX29" fmla="*/ 233875 w 2013900"/>
                <a:gd name="connsiteY29" fmla="*/ 1496935 h 1900583"/>
                <a:gd name="connsiteX30" fmla="*/ 231813 w 2013900"/>
                <a:gd name="connsiteY30" fmla="*/ 1480763 h 1900583"/>
                <a:gd name="connsiteX31" fmla="*/ 540598 w 2013900"/>
                <a:gd name="connsiteY31" fmla="*/ 1375577 h 1900583"/>
                <a:gd name="connsiteX32" fmla="*/ 563677 w 2013900"/>
                <a:gd name="connsiteY32" fmla="*/ 1402157 h 1900583"/>
                <a:gd name="connsiteX33" fmla="*/ 692537 w 2013900"/>
                <a:gd name="connsiteY33" fmla="*/ 1412103 h 1900583"/>
                <a:gd name="connsiteX34" fmla="*/ 693400 w 2013900"/>
                <a:gd name="connsiteY34" fmla="*/ 1411346 h 1900583"/>
                <a:gd name="connsiteX35" fmla="*/ 797736 w 2013900"/>
                <a:gd name="connsiteY35" fmla="*/ 1491953 h 1900583"/>
                <a:gd name="connsiteX36" fmla="*/ 894945 w 2013900"/>
                <a:gd name="connsiteY36" fmla="*/ 1567053 h 1900583"/>
                <a:gd name="connsiteX37" fmla="*/ 894430 w 2013900"/>
                <a:gd name="connsiteY37" fmla="*/ 1568079 h 1900583"/>
                <a:gd name="connsiteX38" fmla="*/ 936587 w 2013900"/>
                <a:gd name="connsiteY38" fmla="*/ 1690255 h 1900583"/>
                <a:gd name="connsiteX39" fmla="*/ 1100786 w 2013900"/>
                <a:gd name="connsiteY39" fmla="*/ 1669186 h 1900583"/>
                <a:gd name="connsiteX40" fmla="*/ 1121540 w 2013900"/>
                <a:gd name="connsiteY40" fmla="*/ 1626904 h 1900583"/>
                <a:gd name="connsiteX41" fmla="*/ 1123204 w 2013900"/>
                <a:gd name="connsiteY41" fmla="*/ 1597620 h 1900583"/>
                <a:gd name="connsiteX42" fmla="*/ 1237555 w 2013900"/>
                <a:gd name="connsiteY42" fmla="*/ 1551067 h 1900583"/>
                <a:gd name="connsiteX43" fmla="*/ 1355644 w 2013900"/>
                <a:gd name="connsiteY43" fmla="*/ 1502993 h 1900583"/>
                <a:gd name="connsiteX44" fmla="*/ 1362776 w 2013900"/>
                <a:gd name="connsiteY44" fmla="*/ 1511266 h 1900583"/>
                <a:gd name="connsiteX45" fmla="*/ 1491817 w 2013900"/>
                <a:gd name="connsiteY45" fmla="*/ 1520936 h 1900583"/>
                <a:gd name="connsiteX46" fmla="*/ 1499270 w 2013900"/>
                <a:gd name="connsiteY46" fmla="*/ 1514511 h 1900583"/>
                <a:gd name="connsiteX47" fmla="*/ 1790657 w 2013900"/>
                <a:gd name="connsiteY47" fmla="*/ 1739626 h 1900583"/>
                <a:gd name="connsiteX48" fmla="*/ 1783473 w 2013900"/>
                <a:gd name="connsiteY48" fmla="*/ 1754261 h 1900583"/>
                <a:gd name="connsiteX49" fmla="*/ 1825296 w 2013900"/>
                <a:gd name="connsiteY49" fmla="*/ 1876178 h 1900583"/>
                <a:gd name="connsiteX50" fmla="*/ 1867578 w 2013900"/>
                <a:gd name="connsiteY50" fmla="*/ 1896932 h 1900583"/>
                <a:gd name="connsiteX51" fmla="*/ 1989494 w 2013900"/>
                <a:gd name="connsiteY51" fmla="*/ 1855110 h 1900583"/>
                <a:gd name="connsiteX52" fmla="*/ 1968427 w 2013900"/>
                <a:gd name="connsiteY52" fmla="*/ 1690911 h 1900583"/>
                <a:gd name="connsiteX53" fmla="*/ 1838792 w 2013900"/>
                <a:gd name="connsiteY53" fmla="*/ 1681967 h 1900583"/>
                <a:gd name="connsiteX54" fmla="*/ 1838014 w 2013900"/>
                <a:gd name="connsiteY54" fmla="*/ 1682642 h 1900583"/>
                <a:gd name="connsiteX55" fmla="*/ 1544325 w 2013900"/>
                <a:gd name="connsiteY55" fmla="*/ 1455749 h 1900583"/>
                <a:gd name="connsiteX56" fmla="*/ 1547700 w 2013900"/>
                <a:gd name="connsiteY56" fmla="*/ 1448953 h 1900583"/>
                <a:gd name="connsiteX57" fmla="*/ 1506345 w 2013900"/>
                <a:gd name="connsiteY57" fmla="*/ 1326336 h 1900583"/>
                <a:gd name="connsiteX58" fmla="*/ 1493239 w 2013900"/>
                <a:gd name="connsiteY58" fmla="*/ 1319828 h 1900583"/>
                <a:gd name="connsiteX59" fmla="*/ 1509136 w 2013900"/>
                <a:gd name="connsiteY59" fmla="*/ 1199535 h 1900583"/>
                <a:gd name="connsiteX60" fmla="*/ 1524327 w 2013900"/>
                <a:gd name="connsiteY60" fmla="*/ 1084591 h 1900583"/>
                <a:gd name="connsiteX61" fmla="*/ 1557251 w 2013900"/>
                <a:gd name="connsiteY61" fmla="*/ 1073434 h 1900583"/>
                <a:gd name="connsiteX62" fmla="*/ 1591815 w 2013900"/>
                <a:gd name="connsiteY62" fmla="*/ 1043422 h 1900583"/>
                <a:gd name="connsiteX63" fmla="*/ 1570748 w 2013900"/>
                <a:gd name="connsiteY63" fmla="*/ 879222 h 1900583"/>
                <a:gd name="connsiteX64" fmla="*/ 1483503 w 2013900"/>
                <a:gd name="connsiteY64" fmla="*/ 855912 h 1900583"/>
                <a:gd name="connsiteX65" fmla="*/ 1444684 w 2013900"/>
                <a:gd name="connsiteY65" fmla="*/ 869068 h 1900583"/>
                <a:gd name="connsiteX66" fmla="*/ 1340899 w 2013900"/>
                <a:gd name="connsiteY66" fmla="*/ 788887 h 1900583"/>
                <a:gd name="connsiteX67" fmla="*/ 1246914 w 2013900"/>
                <a:gd name="connsiteY67" fmla="*/ 716278 h 1900583"/>
                <a:gd name="connsiteX68" fmla="*/ 1249341 w 2013900"/>
                <a:gd name="connsiteY68" fmla="*/ 673586 h 1900583"/>
                <a:gd name="connsiteX69" fmla="*/ 1204964 w 2013900"/>
                <a:gd name="connsiteY69" fmla="*/ 596631 h 1900583"/>
                <a:gd name="connsiteX70" fmla="*/ 1168993 w 2013900"/>
                <a:gd name="connsiteY70" fmla="*/ 578975 h 1900583"/>
                <a:gd name="connsiteX71" fmla="*/ 1168993 w 2013900"/>
                <a:gd name="connsiteY71" fmla="*/ 225315 h 1900583"/>
                <a:gd name="connsiteX72" fmla="*/ 1170003 w 2013900"/>
                <a:gd name="connsiteY72" fmla="*/ 225113 h 1900583"/>
                <a:gd name="connsiteX73" fmla="*/ 1242179 w 2013900"/>
                <a:gd name="connsiteY73" fmla="*/ 117058 h 1900583"/>
                <a:gd name="connsiteX74" fmla="*/ 1125121 w 2013900"/>
                <a:gd name="connsiteY74" fmla="*/ 1 h 1900583"/>
                <a:gd name="connsiteX75" fmla="*/ 1008063 w 2013900"/>
                <a:gd name="connsiteY75" fmla="*/ 117059 h 1900583"/>
                <a:gd name="connsiteX76" fmla="*/ 1078973 w 2013900"/>
                <a:gd name="connsiteY76" fmla="*/ 224691 h 1900583"/>
                <a:gd name="connsiteX77" fmla="*/ 1094946 w 2013900"/>
                <a:gd name="connsiteY77" fmla="*/ 227954 h 1900583"/>
                <a:gd name="connsiteX78" fmla="*/ 1094946 w 2013900"/>
                <a:gd name="connsiteY78" fmla="*/ 580718 h 1900583"/>
                <a:gd name="connsiteX79" fmla="*/ 1086671 w 2013900"/>
                <a:gd name="connsiteY79" fmla="*/ 583843 h 1900583"/>
                <a:gd name="connsiteX80" fmla="*/ 1075329 w 2013900"/>
                <a:gd name="connsiteY80" fmla="*/ 587687 h 1900583"/>
                <a:gd name="connsiteX81" fmla="*/ 1040783 w 2013900"/>
                <a:gd name="connsiteY81" fmla="*/ 617683 h 1900583"/>
                <a:gd name="connsiteX82" fmla="*/ 1040763 w 2013900"/>
                <a:gd name="connsiteY82" fmla="*/ 617700 h 1900583"/>
                <a:gd name="connsiteX83" fmla="*/ 1021723 w 2013900"/>
                <a:gd name="connsiteY83" fmla="*/ 656920 h 1900583"/>
                <a:gd name="connsiteX84" fmla="*/ 1021715 w 2013900"/>
                <a:gd name="connsiteY84" fmla="*/ 657057 h 1900583"/>
                <a:gd name="connsiteX85" fmla="*/ 1020784 w 2013900"/>
                <a:gd name="connsiteY85" fmla="*/ 658980 h 1900583"/>
                <a:gd name="connsiteX86" fmla="*/ 1019460 w 2013900"/>
                <a:gd name="connsiteY86" fmla="*/ 681579 h 1900583"/>
                <a:gd name="connsiteX87" fmla="*/ 901080 w 2013900"/>
                <a:gd name="connsiteY87" fmla="*/ 729772 h 1900583"/>
                <a:gd name="connsiteX88" fmla="*/ 783553 w 2013900"/>
                <a:gd name="connsiteY88" fmla="*/ 777618 h 1900583"/>
                <a:gd name="connsiteX89" fmla="*/ 778015 w 2013900"/>
                <a:gd name="connsiteY89" fmla="*/ 771240 h 1900583"/>
                <a:gd name="connsiteX90" fmla="*/ 613815 w 2013900"/>
                <a:gd name="connsiteY90" fmla="*/ 792308 h 1900583"/>
                <a:gd name="connsiteX91" fmla="*/ 634884 w 2013900"/>
                <a:gd name="connsiteY91" fmla="*/ 956507 h 1900583"/>
                <a:gd name="connsiteX92" fmla="*/ 645314 w 2013900"/>
                <a:gd name="connsiteY92" fmla="*/ 961627 h 1900583"/>
                <a:gd name="connsiteX93" fmla="*/ 629499 w 2013900"/>
                <a:gd name="connsiteY93" fmla="*/ 1081304 h 1900583"/>
                <a:gd name="connsiteX94" fmla="*/ 614430 w 2013900"/>
                <a:gd name="connsiteY94" fmla="*/ 1195319 h 1900583"/>
                <a:gd name="connsiteX95" fmla="*/ 577174 w 2013900"/>
                <a:gd name="connsiteY95" fmla="*/ 1207946 h 1900583"/>
                <a:gd name="connsiteX96" fmla="*/ 542608 w 2013900"/>
                <a:gd name="connsiteY96" fmla="*/ 1237958 h 1900583"/>
                <a:gd name="connsiteX97" fmla="*/ 521855 w 2013900"/>
                <a:gd name="connsiteY97" fmla="*/ 1280240 h 1900583"/>
                <a:gd name="connsiteX98" fmla="*/ 520493 w 2013900"/>
                <a:gd name="connsiteY98" fmla="*/ 1304200 h 1900583"/>
                <a:gd name="connsiteX99" fmla="*/ 205439 w 2013900"/>
                <a:gd name="connsiteY99" fmla="*/ 1411522 h 1900583"/>
                <a:gd name="connsiteX100" fmla="*/ 204922 w 2013900"/>
                <a:gd name="connsiteY100" fmla="*/ 1410631 h 1900583"/>
                <a:gd name="connsiteX101" fmla="*/ 79366 w 2013900"/>
                <a:gd name="connsiteY101" fmla="*/ 1377152 h 1900583"/>
                <a:gd name="connsiteX102" fmla="*/ 6306 w 2013900"/>
                <a:gd name="connsiteY102" fmla="*/ 1525703 h 1900583"/>
                <a:gd name="connsiteX103" fmla="*/ 75043 w 2013900"/>
                <a:gd name="connsiteY103" fmla="*/ 1597161 h 19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013900" h="1900583">
                  <a:moveTo>
                    <a:pt x="943257" y="1501970"/>
                  </a:moveTo>
                  <a:lnTo>
                    <a:pt x="744074" y="1348088"/>
                  </a:lnTo>
                  <a:lnTo>
                    <a:pt x="748630" y="1338807"/>
                  </a:lnTo>
                  <a:cubicBezTo>
                    <a:pt x="760072" y="1294309"/>
                    <a:pt x="744218" y="1245791"/>
                    <a:pt x="706808" y="1216890"/>
                  </a:cubicBezTo>
                  <a:lnTo>
                    <a:pt x="695446" y="1211313"/>
                  </a:lnTo>
                  <a:lnTo>
                    <a:pt x="726700" y="978267"/>
                  </a:lnTo>
                  <a:lnTo>
                    <a:pt x="764518" y="965451"/>
                  </a:lnTo>
                  <a:cubicBezTo>
                    <a:pt x="777636" y="957984"/>
                    <a:pt x="789449" y="947909"/>
                    <a:pt x="799083" y="935439"/>
                  </a:cubicBezTo>
                  <a:cubicBezTo>
                    <a:pt x="809176" y="922375"/>
                    <a:pt x="816023" y="907989"/>
                    <a:pt x="819837" y="893157"/>
                  </a:cubicBezTo>
                  <a:lnTo>
                    <a:pt x="822213" y="851356"/>
                  </a:lnTo>
                  <a:lnTo>
                    <a:pt x="1043738" y="760675"/>
                  </a:lnTo>
                  <a:lnTo>
                    <a:pt x="1061832" y="781899"/>
                  </a:lnTo>
                  <a:cubicBezTo>
                    <a:pt x="1101024" y="812177"/>
                    <a:pt x="1152114" y="813244"/>
                    <a:pt x="1191467" y="790843"/>
                  </a:cubicBezTo>
                  <a:lnTo>
                    <a:pt x="1200605" y="782908"/>
                  </a:lnTo>
                  <a:lnTo>
                    <a:pt x="1391604" y="930468"/>
                  </a:lnTo>
                  <a:lnTo>
                    <a:pt x="1386234" y="941312"/>
                  </a:lnTo>
                  <a:cubicBezTo>
                    <a:pt x="1374493" y="985046"/>
                    <a:pt x="1388425" y="1034212"/>
                    <a:pt x="1427616" y="1064490"/>
                  </a:cubicBezTo>
                  <a:lnTo>
                    <a:pt x="1447779" y="1074387"/>
                  </a:lnTo>
                  <a:lnTo>
                    <a:pt x="1417037" y="1303612"/>
                  </a:lnTo>
                  <a:lnTo>
                    <a:pt x="1377304" y="1316666"/>
                  </a:lnTo>
                  <a:cubicBezTo>
                    <a:pt x="1364036" y="1324096"/>
                    <a:pt x="1352007" y="1334250"/>
                    <a:pt x="1342096" y="1347016"/>
                  </a:cubicBezTo>
                  <a:cubicBezTo>
                    <a:pt x="1322273" y="1372550"/>
                    <a:pt x="1314676" y="1403701"/>
                    <a:pt x="1318419" y="1433424"/>
                  </a:cubicBezTo>
                  <a:lnTo>
                    <a:pt x="1318667" y="1434179"/>
                  </a:lnTo>
                  <a:lnTo>
                    <a:pt x="1097018" y="1524911"/>
                  </a:lnTo>
                  <a:lnTo>
                    <a:pt x="1079718" y="1504987"/>
                  </a:lnTo>
                  <a:cubicBezTo>
                    <a:pt x="1040526" y="1474709"/>
                    <a:pt x="989436" y="1473641"/>
                    <a:pt x="950083" y="1496043"/>
                  </a:cubicBezTo>
                  <a:close/>
                  <a:moveTo>
                    <a:pt x="75043" y="1597161"/>
                  </a:moveTo>
                  <a:cubicBezTo>
                    <a:pt x="85545" y="1601240"/>
                    <a:pt x="96683" y="1603828"/>
                    <a:pt x="108134" y="1604721"/>
                  </a:cubicBezTo>
                  <a:cubicBezTo>
                    <a:pt x="123403" y="1605911"/>
                    <a:pt x="139230" y="1604086"/>
                    <a:pt x="154857" y="1598764"/>
                  </a:cubicBezTo>
                  <a:cubicBezTo>
                    <a:pt x="199605" y="1583520"/>
                    <a:pt x="230305" y="1542741"/>
                    <a:pt x="233875" y="1496935"/>
                  </a:cubicBezTo>
                  <a:lnTo>
                    <a:pt x="231813" y="1480763"/>
                  </a:lnTo>
                  <a:lnTo>
                    <a:pt x="540598" y="1375577"/>
                  </a:lnTo>
                  <a:lnTo>
                    <a:pt x="563677" y="1402157"/>
                  </a:lnTo>
                  <a:cubicBezTo>
                    <a:pt x="602868" y="1432435"/>
                    <a:pt x="652926" y="1434839"/>
                    <a:pt x="692537" y="1412103"/>
                  </a:cubicBezTo>
                  <a:lnTo>
                    <a:pt x="693400" y="1411346"/>
                  </a:lnTo>
                  <a:lnTo>
                    <a:pt x="797736" y="1491953"/>
                  </a:lnTo>
                  <a:lnTo>
                    <a:pt x="894945" y="1567053"/>
                  </a:lnTo>
                  <a:lnTo>
                    <a:pt x="894430" y="1568079"/>
                  </a:lnTo>
                  <a:cubicBezTo>
                    <a:pt x="882432" y="1612147"/>
                    <a:pt x="897395" y="1659977"/>
                    <a:pt x="936587" y="1690255"/>
                  </a:cubicBezTo>
                  <a:cubicBezTo>
                    <a:pt x="986466" y="1728790"/>
                    <a:pt x="1060415" y="1721441"/>
                    <a:pt x="1100786" y="1669186"/>
                  </a:cubicBezTo>
                  <a:cubicBezTo>
                    <a:pt x="1110878" y="1656123"/>
                    <a:pt x="1117725" y="1641737"/>
                    <a:pt x="1121540" y="1626904"/>
                  </a:cubicBezTo>
                  <a:lnTo>
                    <a:pt x="1123204" y="1597620"/>
                  </a:lnTo>
                  <a:lnTo>
                    <a:pt x="1237555" y="1551067"/>
                  </a:lnTo>
                  <a:lnTo>
                    <a:pt x="1355644" y="1502993"/>
                  </a:lnTo>
                  <a:lnTo>
                    <a:pt x="1362776" y="1511266"/>
                  </a:lnTo>
                  <a:cubicBezTo>
                    <a:pt x="1401076" y="1541000"/>
                    <a:pt x="1452016" y="1543225"/>
                    <a:pt x="1491817" y="1520936"/>
                  </a:cubicBezTo>
                  <a:lnTo>
                    <a:pt x="1499270" y="1514511"/>
                  </a:lnTo>
                  <a:lnTo>
                    <a:pt x="1790657" y="1739626"/>
                  </a:lnTo>
                  <a:lnTo>
                    <a:pt x="1783473" y="1754261"/>
                  </a:lnTo>
                  <a:cubicBezTo>
                    <a:pt x="1772031" y="1798759"/>
                    <a:pt x="1787886" y="1847276"/>
                    <a:pt x="1825296" y="1876178"/>
                  </a:cubicBezTo>
                  <a:cubicBezTo>
                    <a:pt x="1838359" y="1886271"/>
                    <a:pt x="1852745" y="1893118"/>
                    <a:pt x="1867578" y="1896932"/>
                  </a:cubicBezTo>
                  <a:cubicBezTo>
                    <a:pt x="1912075" y="1908374"/>
                    <a:pt x="1960593" y="1892520"/>
                    <a:pt x="1989494" y="1855110"/>
                  </a:cubicBezTo>
                  <a:cubicBezTo>
                    <a:pt x="2029865" y="1802855"/>
                    <a:pt x="2018306" y="1729446"/>
                    <a:pt x="1968427" y="1690911"/>
                  </a:cubicBezTo>
                  <a:cubicBezTo>
                    <a:pt x="1929235" y="1660633"/>
                    <a:pt x="1878145" y="1659565"/>
                    <a:pt x="1838792" y="1681967"/>
                  </a:cubicBezTo>
                  <a:lnTo>
                    <a:pt x="1838014" y="1682642"/>
                  </a:lnTo>
                  <a:lnTo>
                    <a:pt x="1544325" y="1455749"/>
                  </a:lnTo>
                  <a:lnTo>
                    <a:pt x="1547700" y="1448953"/>
                  </a:lnTo>
                  <a:cubicBezTo>
                    <a:pt x="1559428" y="1404868"/>
                    <a:pt x="1544645" y="1356070"/>
                    <a:pt x="1506345" y="1326336"/>
                  </a:cubicBezTo>
                  <a:lnTo>
                    <a:pt x="1493239" y="1319828"/>
                  </a:lnTo>
                  <a:lnTo>
                    <a:pt x="1509136" y="1199535"/>
                  </a:lnTo>
                  <a:lnTo>
                    <a:pt x="1524327" y="1084591"/>
                  </a:lnTo>
                  <a:lnTo>
                    <a:pt x="1557251" y="1073434"/>
                  </a:lnTo>
                  <a:cubicBezTo>
                    <a:pt x="1570368" y="1065966"/>
                    <a:pt x="1582182" y="1055892"/>
                    <a:pt x="1591815" y="1043422"/>
                  </a:cubicBezTo>
                  <a:cubicBezTo>
                    <a:pt x="1632186" y="991167"/>
                    <a:pt x="1620627" y="917758"/>
                    <a:pt x="1570748" y="879222"/>
                  </a:cubicBezTo>
                  <a:cubicBezTo>
                    <a:pt x="1544620" y="859037"/>
                    <a:pt x="1513204" y="851834"/>
                    <a:pt x="1483503" y="855912"/>
                  </a:cubicBezTo>
                  <a:lnTo>
                    <a:pt x="1444684" y="869068"/>
                  </a:lnTo>
                  <a:lnTo>
                    <a:pt x="1340899" y="788887"/>
                  </a:lnTo>
                  <a:lnTo>
                    <a:pt x="1246914" y="716278"/>
                  </a:lnTo>
                  <a:lnTo>
                    <a:pt x="1249341" y="673586"/>
                  </a:lnTo>
                  <a:cubicBezTo>
                    <a:pt x="1245263" y="643885"/>
                    <a:pt x="1229903" y="615899"/>
                    <a:pt x="1204964" y="596631"/>
                  </a:cubicBezTo>
                  <a:lnTo>
                    <a:pt x="1168993" y="578975"/>
                  </a:lnTo>
                  <a:lnTo>
                    <a:pt x="1168993" y="225315"/>
                  </a:lnTo>
                  <a:lnTo>
                    <a:pt x="1170003" y="225113"/>
                  </a:lnTo>
                  <a:cubicBezTo>
                    <a:pt x="1211789" y="207666"/>
                    <a:pt x="1242179" y="166584"/>
                    <a:pt x="1242179" y="117058"/>
                  </a:cubicBezTo>
                  <a:cubicBezTo>
                    <a:pt x="1242179" y="54028"/>
                    <a:pt x="1191154" y="0"/>
                    <a:pt x="1125121" y="1"/>
                  </a:cubicBezTo>
                  <a:cubicBezTo>
                    <a:pt x="1062090" y="1"/>
                    <a:pt x="1008063" y="51026"/>
                    <a:pt x="1008063" y="117059"/>
                  </a:cubicBezTo>
                  <a:cubicBezTo>
                    <a:pt x="1008063" y="164333"/>
                    <a:pt x="1036765" y="206541"/>
                    <a:pt x="1078973" y="224691"/>
                  </a:cubicBezTo>
                  <a:lnTo>
                    <a:pt x="1094946" y="227954"/>
                  </a:lnTo>
                  <a:lnTo>
                    <a:pt x="1094946" y="580718"/>
                  </a:lnTo>
                  <a:lnTo>
                    <a:pt x="1086671" y="583843"/>
                  </a:lnTo>
                  <a:lnTo>
                    <a:pt x="1075329" y="587687"/>
                  </a:lnTo>
                  <a:lnTo>
                    <a:pt x="1040783" y="617683"/>
                  </a:lnTo>
                  <a:lnTo>
                    <a:pt x="1040763" y="617700"/>
                  </a:lnTo>
                  <a:cubicBezTo>
                    <a:pt x="1031588" y="629576"/>
                    <a:pt x="1025281" y="642956"/>
                    <a:pt x="1021723" y="656920"/>
                  </a:cubicBezTo>
                  <a:lnTo>
                    <a:pt x="1021715" y="657057"/>
                  </a:lnTo>
                  <a:lnTo>
                    <a:pt x="1020784" y="658980"/>
                  </a:lnTo>
                  <a:lnTo>
                    <a:pt x="1019460" y="681579"/>
                  </a:lnTo>
                  <a:lnTo>
                    <a:pt x="901080" y="729772"/>
                  </a:lnTo>
                  <a:lnTo>
                    <a:pt x="783553" y="777618"/>
                  </a:lnTo>
                  <a:lnTo>
                    <a:pt x="778015" y="771240"/>
                  </a:lnTo>
                  <a:cubicBezTo>
                    <a:pt x="725760" y="730869"/>
                    <a:pt x="652351" y="742428"/>
                    <a:pt x="613815" y="792308"/>
                  </a:cubicBezTo>
                  <a:cubicBezTo>
                    <a:pt x="575280" y="842187"/>
                    <a:pt x="582629" y="916137"/>
                    <a:pt x="634884" y="956507"/>
                  </a:cubicBezTo>
                  <a:lnTo>
                    <a:pt x="645314" y="961627"/>
                  </a:lnTo>
                  <a:lnTo>
                    <a:pt x="629499" y="1081304"/>
                  </a:lnTo>
                  <a:lnTo>
                    <a:pt x="614430" y="1195319"/>
                  </a:lnTo>
                  <a:lnTo>
                    <a:pt x="577174" y="1207946"/>
                  </a:lnTo>
                  <a:cubicBezTo>
                    <a:pt x="564056" y="1215413"/>
                    <a:pt x="552242" y="1225488"/>
                    <a:pt x="542608" y="1237958"/>
                  </a:cubicBezTo>
                  <a:cubicBezTo>
                    <a:pt x="532516" y="1251022"/>
                    <a:pt x="525669" y="1265407"/>
                    <a:pt x="521855" y="1280240"/>
                  </a:cubicBezTo>
                  <a:lnTo>
                    <a:pt x="520493" y="1304200"/>
                  </a:lnTo>
                  <a:lnTo>
                    <a:pt x="205439" y="1411522"/>
                  </a:lnTo>
                  <a:lnTo>
                    <a:pt x="204922" y="1410631"/>
                  </a:lnTo>
                  <a:cubicBezTo>
                    <a:pt x="174933" y="1376702"/>
                    <a:pt x="126246" y="1361182"/>
                    <a:pt x="79366" y="1377152"/>
                  </a:cubicBezTo>
                  <a:cubicBezTo>
                    <a:pt x="19701" y="1397476"/>
                    <a:pt x="-14987" y="1463197"/>
                    <a:pt x="6306" y="1525703"/>
                  </a:cubicBezTo>
                  <a:cubicBezTo>
                    <a:pt x="17738" y="1559264"/>
                    <a:pt x="43535" y="1584923"/>
                    <a:pt x="75043" y="159716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433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9C2427E-9E26-41C8-8382-49079B6AAF62}"/>
                </a:ext>
              </a:extLst>
            </p:cNvPr>
            <p:cNvSpPr/>
            <p:nvPr/>
          </p:nvSpPr>
          <p:spPr>
            <a:xfrm rot="355510">
              <a:off x="3646835" y="1817066"/>
              <a:ext cx="1456588" cy="1482472"/>
            </a:xfrm>
            <a:custGeom>
              <a:avLst/>
              <a:gdLst>
                <a:gd name="connsiteX0" fmla="*/ 859940 w 1882134"/>
                <a:gd name="connsiteY0" fmla="*/ 932267 h 1915580"/>
                <a:gd name="connsiteX1" fmla="*/ 747989 w 1882134"/>
                <a:gd name="connsiteY1" fmla="*/ 997319 h 1915580"/>
                <a:gd name="connsiteX2" fmla="*/ 636844 w 1882134"/>
                <a:gd name="connsiteY2" fmla="*/ 1061903 h 1915580"/>
                <a:gd name="connsiteX3" fmla="*/ 638527 w 1882134"/>
                <a:gd name="connsiteY3" fmla="*/ 1070293 h 1915580"/>
                <a:gd name="connsiteX4" fmla="*/ 565410 w 1882134"/>
                <a:gd name="connsiteY4" fmla="*/ 1179755 h 1915580"/>
                <a:gd name="connsiteX5" fmla="*/ 562511 w 1882134"/>
                <a:gd name="connsiteY5" fmla="*/ 1180336 h 1915580"/>
                <a:gd name="connsiteX6" fmla="*/ 562511 w 1882134"/>
                <a:gd name="connsiteY6" fmla="*/ 1439244 h 1915580"/>
                <a:gd name="connsiteX7" fmla="*/ 572773 w 1882134"/>
                <a:gd name="connsiteY7" fmla="*/ 1441246 h 1915580"/>
                <a:gd name="connsiteX8" fmla="*/ 644608 w 1882134"/>
                <a:gd name="connsiteY8" fmla="*/ 1550707 h 1915580"/>
                <a:gd name="connsiteX9" fmla="*/ 640375 w 1882134"/>
                <a:gd name="connsiteY9" fmla="*/ 1571429 h 1915580"/>
                <a:gd name="connsiteX10" fmla="*/ 865510 w 1882134"/>
                <a:gd name="connsiteY10" fmla="*/ 1701672 h 1915580"/>
                <a:gd name="connsiteX11" fmla="*/ 886716 w 1882134"/>
                <a:gd name="connsiteY11" fmla="*/ 1687534 h 1915580"/>
                <a:gd name="connsiteX12" fmla="*/ 933465 w 1882134"/>
                <a:gd name="connsiteY12" fmla="*/ 1678413 h 1915580"/>
                <a:gd name="connsiteX13" fmla="*/ 980215 w 1882134"/>
                <a:gd name="connsiteY13" fmla="*/ 1687962 h 1915580"/>
                <a:gd name="connsiteX14" fmla="*/ 997982 w 1882134"/>
                <a:gd name="connsiteY14" fmla="*/ 1700143 h 1915580"/>
                <a:gd name="connsiteX15" fmla="*/ 1212258 w 1882134"/>
                <a:gd name="connsiteY15" fmla="*/ 1576182 h 1915580"/>
                <a:gd name="connsiteX16" fmla="*/ 1210160 w 1882134"/>
                <a:gd name="connsiteY16" fmla="*/ 1565911 h 1915580"/>
                <a:gd name="connsiteX17" fmla="*/ 1283277 w 1882134"/>
                <a:gd name="connsiteY17" fmla="*/ 1456450 h 1915580"/>
                <a:gd name="connsiteX18" fmla="*/ 1298338 w 1882134"/>
                <a:gd name="connsiteY18" fmla="*/ 1453428 h 1915580"/>
                <a:gd name="connsiteX19" fmla="*/ 1298338 w 1882134"/>
                <a:gd name="connsiteY19" fmla="*/ 1189696 h 1915580"/>
                <a:gd name="connsiteX20" fmla="*/ 1292399 w 1882134"/>
                <a:gd name="connsiteY20" fmla="*/ 1188448 h 1915580"/>
                <a:gd name="connsiteX21" fmla="*/ 1219282 w 1882134"/>
                <a:gd name="connsiteY21" fmla="*/ 1079414 h 1915580"/>
                <a:gd name="connsiteX22" fmla="*/ 1223749 w 1882134"/>
                <a:gd name="connsiteY22" fmla="*/ 1057548 h 1915580"/>
                <a:gd name="connsiteX23" fmla="*/ 997965 w 1882134"/>
                <a:gd name="connsiteY23" fmla="*/ 926929 h 1915580"/>
                <a:gd name="connsiteX24" fmla="*/ 994296 w 1882134"/>
                <a:gd name="connsiteY24" fmla="*/ 929366 h 1915580"/>
                <a:gd name="connsiteX25" fmla="*/ 988000 w 1882134"/>
                <a:gd name="connsiteY25" fmla="*/ 935188 h 1915580"/>
                <a:gd name="connsiteX26" fmla="*/ 978749 w 1882134"/>
                <a:gd name="connsiteY26" fmla="*/ 939691 h 1915580"/>
                <a:gd name="connsiteX27" fmla="*/ 969810 w 1882134"/>
                <a:gd name="connsiteY27" fmla="*/ 945628 h 1915580"/>
                <a:gd name="connsiteX28" fmla="*/ 964268 w 1882134"/>
                <a:gd name="connsiteY28" fmla="*/ 946740 h 1915580"/>
                <a:gd name="connsiteX29" fmla="*/ 958437 w 1882134"/>
                <a:gd name="connsiteY29" fmla="*/ 949579 h 1915580"/>
                <a:gd name="connsiteX30" fmla="*/ 924343 w 1882134"/>
                <a:gd name="connsiteY30" fmla="*/ 954750 h 1915580"/>
                <a:gd name="connsiteX31" fmla="*/ 924343 w 1882134"/>
                <a:gd name="connsiteY31" fmla="*/ 954750 h 1915580"/>
                <a:gd name="connsiteX32" fmla="*/ 923835 w 1882134"/>
                <a:gd name="connsiteY32" fmla="*/ 954643 h 1915580"/>
                <a:gd name="connsiteX33" fmla="*/ 881110 w 1882134"/>
                <a:gd name="connsiteY33" fmla="*/ 945723 h 1915580"/>
                <a:gd name="connsiteX34" fmla="*/ 880997 w 1882134"/>
                <a:gd name="connsiteY34" fmla="*/ 945646 h 1915580"/>
                <a:gd name="connsiteX35" fmla="*/ 878876 w 1882134"/>
                <a:gd name="connsiteY35" fmla="*/ 945200 h 1915580"/>
                <a:gd name="connsiteX36" fmla="*/ 1285908 w 1882134"/>
                <a:gd name="connsiteY36" fmla="*/ 209454 h 1915580"/>
                <a:gd name="connsiteX37" fmla="*/ 1039711 w 1882134"/>
                <a:gd name="connsiteY37" fmla="*/ 351883 h 1915580"/>
                <a:gd name="connsiteX38" fmla="*/ 1042927 w 1882134"/>
                <a:gd name="connsiteY38" fmla="*/ 367913 h 1915580"/>
                <a:gd name="connsiteX39" fmla="*/ 1007580 w 1882134"/>
                <a:gd name="connsiteY39" fmla="*/ 452291 h 1915580"/>
                <a:gd name="connsiteX40" fmla="*/ 972994 w 1882134"/>
                <a:gd name="connsiteY40" fmla="*/ 475261 h 1915580"/>
                <a:gd name="connsiteX41" fmla="*/ 972994 w 1882134"/>
                <a:gd name="connsiteY41" fmla="*/ 608121 h 1915580"/>
                <a:gd name="connsiteX42" fmla="*/ 972994 w 1882134"/>
                <a:gd name="connsiteY42" fmla="*/ 728436 h 1915580"/>
                <a:gd name="connsiteX43" fmla="*/ 1008720 w 1882134"/>
                <a:gd name="connsiteY43" fmla="*/ 752929 h 1915580"/>
                <a:gd name="connsiteX44" fmla="*/ 1042927 w 1882134"/>
                <a:gd name="connsiteY44" fmla="*/ 836166 h 1915580"/>
                <a:gd name="connsiteX45" fmla="*/ 1038547 w 1882134"/>
                <a:gd name="connsiteY45" fmla="*/ 857606 h 1915580"/>
                <a:gd name="connsiteX46" fmla="*/ 1264627 w 1882134"/>
                <a:gd name="connsiteY46" fmla="*/ 988396 h 1915580"/>
                <a:gd name="connsiteX47" fmla="*/ 1292399 w 1882134"/>
                <a:gd name="connsiteY47" fmla="*/ 969952 h 1915580"/>
                <a:gd name="connsiteX48" fmla="*/ 1337865 w 1882134"/>
                <a:gd name="connsiteY48" fmla="*/ 960830 h 1915580"/>
                <a:gd name="connsiteX49" fmla="*/ 1384615 w 1882134"/>
                <a:gd name="connsiteY49" fmla="*/ 970380 h 1915580"/>
                <a:gd name="connsiteX50" fmla="*/ 1410990 w 1882134"/>
                <a:gd name="connsiteY50" fmla="*/ 988463 h 1915580"/>
                <a:gd name="connsiteX51" fmla="*/ 1650068 w 1882134"/>
                <a:gd name="connsiteY51" fmla="*/ 850153 h 1915580"/>
                <a:gd name="connsiteX52" fmla="*/ 1644966 w 1882134"/>
                <a:gd name="connsiteY52" fmla="*/ 824004 h 1915580"/>
                <a:gd name="connsiteX53" fmla="*/ 1680313 w 1882134"/>
                <a:gd name="connsiteY53" fmla="*/ 739627 h 1915580"/>
                <a:gd name="connsiteX54" fmla="*/ 1705780 w 1882134"/>
                <a:gd name="connsiteY54" fmla="*/ 722714 h 1915580"/>
                <a:gd name="connsiteX55" fmla="*/ 1705779 w 1882134"/>
                <a:gd name="connsiteY55" fmla="*/ 484271 h 1915580"/>
                <a:gd name="connsiteX56" fmla="*/ 1701598 w 1882134"/>
                <a:gd name="connsiteY56" fmla="*/ 483455 h 1915580"/>
                <a:gd name="connsiteX57" fmla="*/ 1629764 w 1882134"/>
                <a:gd name="connsiteY57" fmla="*/ 373993 h 1915580"/>
                <a:gd name="connsiteX58" fmla="*/ 1634464 w 1882134"/>
                <a:gd name="connsiteY58" fmla="*/ 350982 h 1915580"/>
                <a:gd name="connsiteX59" fmla="*/ 1412691 w 1882134"/>
                <a:gd name="connsiteY59" fmla="*/ 222683 h 1915580"/>
                <a:gd name="connsiteX60" fmla="*/ 1404617 w 1882134"/>
                <a:gd name="connsiteY60" fmla="*/ 228046 h 1915580"/>
                <a:gd name="connsiteX61" fmla="*/ 1359150 w 1882134"/>
                <a:gd name="connsiteY61" fmla="*/ 237167 h 1915580"/>
                <a:gd name="connsiteX62" fmla="*/ 1312401 w 1882134"/>
                <a:gd name="connsiteY62" fmla="*/ 227618 h 1915580"/>
                <a:gd name="connsiteX63" fmla="*/ 441920 w 1882134"/>
                <a:gd name="connsiteY63" fmla="*/ 226293 h 1915580"/>
                <a:gd name="connsiteX64" fmla="*/ 231909 w 1882134"/>
                <a:gd name="connsiteY64" fmla="*/ 347787 h 1915580"/>
                <a:gd name="connsiteX65" fmla="*/ 237167 w 1882134"/>
                <a:gd name="connsiteY65" fmla="*/ 373994 h 1915580"/>
                <a:gd name="connsiteX66" fmla="*/ 164050 w 1882134"/>
                <a:gd name="connsiteY66" fmla="*/ 483456 h 1915580"/>
                <a:gd name="connsiteX67" fmla="*/ 155071 w 1882134"/>
                <a:gd name="connsiteY67" fmla="*/ 485258 h 1915580"/>
                <a:gd name="connsiteX68" fmla="*/ 155071 w 1882134"/>
                <a:gd name="connsiteY68" fmla="*/ 740239 h 1915580"/>
                <a:gd name="connsiteX69" fmla="*/ 165333 w 1882134"/>
                <a:gd name="connsiteY69" fmla="*/ 742335 h 1915580"/>
                <a:gd name="connsiteX70" fmla="*/ 237167 w 1882134"/>
                <a:gd name="connsiteY70" fmla="*/ 851369 h 1915580"/>
                <a:gd name="connsiteX71" fmla="*/ 234601 w 1882134"/>
                <a:gd name="connsiteY71" fmla="*/ 863932 h 1915580"/>
                <a:gd name="connsiteX72" fmla="*/ 440781 w 1882134"/>
                <a:gd name="connsiteY72" fmla="*/ 983210 h 1915580"/>
                <a:gd name="connsiteX73" fmla="*/ 474477 w 1882134"/>
                <a:gd name="connsiteY73" fmla="*/ 960831 h 1915580"/>
                <a:gd name="connsiteX74" fmla="*/ 519943 w 1882134"/>
                <a:gd name="connsiteY74" fmla="*/ 951709 h 1915580"/>
                <a:gd name="connsiteX75" fmla="*/ 566693 w 1882134"/>
                <a:gd name="connsiteY75" fmla="*/ 961258 h 1915580"/>
                <a:gd name="connsiteX76" fmla="*/ 601190 w 1882134"/>
                <a:gd name="connsiteY76" fmla="*/ 984910 h 1915580"/>
                <a:gd name="connsiteX77" fmla="*/ 705420 w 1882134"/>
                <a:gd name="connsiteY77" fmla="*/ 924344 h 1915580"/>
                <a:gd name="connsiteX78" fmla="*/ 785942 w 1882134"/>
                <a:gd name="connsiteY78" fmla="*/ 878642 h 1915580"/>
                <a:gd name="connsiteX79" fmla="*/ 811567 w 1882134"/>
                <a:gd name="connsiteY79" fmla="*/ 863817 h 1915580"/>
                <a:gd name="connsiteX80" fmla="*/ 805759 w 1882134"/>
                <a:gd name="connsiteY80" fmla="*/ 836166 h 1915580"/>
                <a:gd name="connsiteX81" fmla="*/ 878876 w 1882134"/>
                <a:gd name="connsiteY81" fmla="*/ 726704 h 1915580"/>
                <a:gd name="connsiteX82" fmla="*/ 887857 w 1882134"/>
                <a:gd name="connsiteY82" fmla="*/ 724902 h 1915580"/>
                <a:gd name="connsiteX83" fmla="*/ 887857 w 1882134"/>
                <a:gd name="connsiteY83" fmla="*/ 602041 h 1915580"/>
                <a:gd name="connsiteX84" fmla="*/ 887857 w 1882134"/>
                <a:gd name="connsiteY84" fmla="*/ 479177 h 1915580"/>
                <a:gd name="connsiteX85" fmla="*/ 878877 w 1882134"/>
                <a:gd name="connsiteY85" fmla="*/ 477375 h 1915580"/>
                <a:gd name="connsiteX86" fmla="*/ 805760 w 1882134"/>
                <a:gd name="connsiteY86" fmla="*/ 367913 h 1915580"/>
                <a:gd name="connsiteX87" fmla="*/ 810313 w 1882134"/>
                <a:gd name="connsiteY87" fmla="*/ 345620 h 1915580"/>
                <a:gd name="connsiteX88" fmla="*/ 607514 w 1882134"/>
                <a:gd name="connsiteY88" fmla="*/ 228297 h 1915580"/>
                <a:gd name="connsiteX89" fmla="*/ 572440 w 1882134"/>
                <a:gd name="connsiteY89" fmla="*/ 252065 h 1915580"/>
                <a:gd name="connsiteX90" fmla="*/ 526305 w 1882134"/>
                <a:gd name="connsiteY90" fmla="*/ 261493 h 1915580"/>
                <a:gd name="connsiteX91" fmla="*/ 442371 w 1882134"/>
                <a:gd name="connsiteY91" fmla="*/ 226958 h 1915580"/>
                <a:gd name="connsiteX92" fmla="*/ 525745 w 1882134"/>
                <a:gd name="connsiteY92" fmla="*/ 24326 h 1915580"/>
                <a:gd name="connsiteX93" fmla="*/ 644609 w 1882134"/>
                <a:gd name="connsiteY93" fmla="*/ 142629 h 1915580"/>
                <a:gd name="connsiteX94" fmla="*/ 641709 w 1882134"/>
                <a:gd name="connsiteY94" fmla="*/ 157167 h 1915580"/>
                <a:gd name="connsiteX95" fmla="*/ 747989 w 1882134"/>
                <a:gd name="connsiteY95" fmla="*/ 218924 h 1915580"/>
                <a:gd name="connsiteX96" fmla="*/ 849541 w 1882134"/>
                <a:gd name="connsiteY96" fmla="*/ 277934 h 1915580"/>
                <a:gd name="connsiteX97" fmla="*/ 878877 w 1882134"/>
                <a:gd name="connsiteY97" fmla="*/ 258452 h 1915580"/>
                <a:gd name="connsiteX98" fmla="*/ 924343 w 1882134"/>
                <a:gd name="connsiteY98" fmla="*/ 249330 h 1915580"/>
                <a:gd name="connsiteX99" fmla="*/ 971093 w 1882134"/>
                <a:gd name="connsiteY99" fmla="*/ 258879 h 1915580"/>
                <a:gd name="connsiteX100" fmla="*/ 999784 w 1882134"/>
                <a:gd name="connsiteY100" fmla="*/ 278550 h 1915580"/>
                <a:gd name="connsiteX101" fmla="*/ 1112862 w 1882134"/>
                <a:gd name="connsiteY101" fmla="*/ 212843 h 1915580"/>
                <a:gd name="connsiteX102" fmla="*/ 1244810 w 1882134"/>
                <a:gd name="connsiteY102" fmla="*/ 139736 h 1915580"/>
                <a:gd name="connsiteX103" fmla="*/ 1240567 w 1882134"/>
                <a:gd name="connsiteY103" fmla="*/ 118583 h 1915580"/>
                <a:gd name="connsiteX104" fmla="*/ 1359150 w 1882134"/>
                <a:gd name="connsiteY104" fmla="*/ 0 h 1915580"/>
                <a:gd name="connsiteX105" fmla="*/ 1477734 w 1882134"/>
                <a:gd name="connsiteY105" fmla="*/ 118583 h 1915580"/>
                <a:gd name="connsiteX106" fmla="*/ 1468446 w 1882134"/>
                <a:gd name="connsiteY106" fmla="*/ 164056 h 1915580"/>
                <a:gd name="connsiteX107" fmla="*/ 1562871 w 1882134"/>
                <a:gd name="connsiteY107" fmla="*/ 218924 h 1915580"/>
                <a:gd name="connsiteX108" fmla="*/ 1674171 w 1882134"/>
                <a:gd name="connsiteY108" fmla="*/ 283599 h 1915580"/>
                <a:gd name="connsiteX109" fmla="*/ 1702880 w 1882134"/>
                <a:gd name="connsiteY109" fmla="*/ 264532 h 1915580"/>
                <a:gd name="connsiteX110" fmla="*/ 1748347 w 1882134"/>
                <a:gd name="connsiteY110" fmla="*/ 255410 h 1915580"/>
                <a:gd name="connsiteX111" fmla="*/ 1866931 w 1882134"/>
                <a:gd name="connsiteY111" fmla="*/ 373993 h 1915580"/>
                <a:gd name="connsiteX112" fmla="*/ 1793814 w 1882134"/>
                <a:gd name="connsiteY112" fmla="*/ 483456 h 1915580"/>
                <a:gd name="connsiteX113" fmla="*/ 1787876 w 1882134"/>
                <a:gd name="connsiteY113" fmla="*/ 484647 h 1915580"/>
                <a:gd name="connsiteX114" fmla="*/ 1787876 w 1882134"/>
                <a:gd name="connsiteY114" fmla="*/ 608121 h 1915580"/>
                <a:gd name="connsiteX115" fmla="*/ 1787876 w 1882134"/>
                <a:gd name="connsiteY115" fmla="*/ 710390 h 1915580"/>
                <a:gd name="connsiteX116" fmla="*/ 1810299 w 1882134"/>
                <a:gd name="connsiteY116" fmla="*/ 714970 h 1915580"/>
                <a:gd name="connsiteX117" fmla="*/ 1882134 w 1882134"/>
                <a:gd name="connsiteY117" fmla="*/ 824004 h 1915580"/>
                <a:gd name="connsiteX118" fmla="*/ 1763550 w 1882134"/>
                <a:gd name="connsiteY118" fmla="*/ 942588 h 1915580"/>
                <a:gd name="connsiteX119" fmla="*/ 1716800 w 1882134"/>
                <a:gd name="connsiteY119" fmla="*/ 933466 h 1915580"/>
                <a:gd name="connsiteX120" fmla="*/ 1696290 w 1882134"/>
                <a:gd name="connsiteY120" fmla="*/ 919792 h 1915580"/>
                <a:gd name="connsiteX121" fmla="*/ 1562871 w 1882134"/>
                <a:gd name="connsiteY121" fmla="*/ 997319 h 1915580"/>
                <a:gd name="connsiteX122" fmla="*/ 1452273 w 1882134"/>
                <a:gd name="connsiteY122" fmla="*/ 1058596 h 1915580"/>
                <a:gd name="connsiteX123" fmla="*/ 1456449 w 1882134"/>
                <a:gd name="connsiteY123" fmla="*/ 1079414 h 1915580"/>
                <a:gd name="connsiteX124" fmla="*/ 1383332 w 1882134"/>
                <a:gd name="connsiteY124" fmla="*/ 1188876 h 1915580"/>
                <a:gd name="connsiteX125" fmla="*/ 1380434 w 1882134"/>
                <a:gd name="connsiteY125" fmla="*/ 1189457 h 1915580"/>
                <a:gd name="connsiteX126" fmla="*/ 1380434 w 1882134"/>
                <a:gd name="connsiteY126" fmla="*/ 1316581 h 1915580"/>
                <a:gd name="connsiteX127" fmla="*/ 1380434 w 1882134"/>
                <a:gd name="connsiteY127" fmla="*/ 1459744 h 1915580"/>
                <a:gd name="connsiteX128" fmla="*/ 1413121 w 1882134"/>
                <a:gd name="connsiteY128" fmla="*/ 1481535 h 1915580"/>
                <a:gd name="connsiteX129" fmla="*/ 1447328 w 1882134"/>
                <a:gd name="connsiteY129" fmla="*/ 1565911 h 1915580"/>
                <a:gd name="connsiteX130" fmla="*/ 1328743 w 1882134"/>
                <a:gd name="connsiteY130" fmla="*/ 1684495 h 1915580"/>
                <a:gd name="connsiteX131" fmla="*/ 1283277 w 1882134"/>
                <a:gd name="connsiteY131" fmla="*/ 1675374 h 1915580"/>
                <a:gd name="connsiteX132" fmla="*/ 1245755 w 1882134"/>
                <a:gd name="connsiteY132" fmla="*/ 1650453 h 1915580"/>
                <a:gd name="connsiteX133" fmla="*/ 1152389 w 1882134"/>
                <a:gd name="connsiteY133" fmla="*/ 1702738 h 1915580"/>
                <a:gd name="connsiteX134" fmla="*/ 1045590 w 1882134"/>
                <a:gd name="connsiteY134" fmla="*/ 1764797 h 1915580"/>
                <a:gd name="connsiteX135" fmla="*/ 1052050 w 1882134"/>
                <a:gd name="connsiteY135" fmla="*/ 1796996 h 1915580"/>
                <a:gd name="connsiteX136" fmla="*/ 933465 w 1882134"/>
                <a:gd name="connsiteY136" fmla="*/ 1915580 h 1915580"/>
                <a:gd name="connsiteX137" fmla="*/ 814882 w 1882134"/>
                <a:gd name="connsiteY137" fmla="*/ 1796996 h 1915580"/>
                <a:gd name="connsiteX138" fmla="*/ 820094 w 1882134"/>
                <a:gd name="connsiteY138" fmla="*/ 1770286 h 1915580"/>
                <a:gd name="connsiteX139" fmla="*/ 705420 w 1882134"/>
                <a:gd name="connsiteY139" fmla="*/ 1702738 h 1915580"/>
                <a:gd name="connsiteX140" fmla="*/ 599803 w 1882134"/>
                <a:gd name="connsiteY140" fmla="*/ 1641366 h 1915580"/>
                <a:gd name="connsiteX141" fmla="*/ 571490 w 1882134"/>
                <a:gd name="connsiteY141" fmla="*/ 1660170 h 1915580"/>
                <a:gd name="connsiteX142" fmla="*/ 526023 w 1882134"/>
                <a:gd name="connsiteY142" fmla="*/ 1669292 h 1915580"/>
                <a:gd name="connsiteX143" fmla="*/ 407440 w 1882134"/>
                <a:gd name="connsiteY143" fmla="*/ 1550707 h 1915580"/>
                <a:gd name="connsiteX144" fmla="*/ 442787 w 1882134"/>
                <a:gd name="connsiteY144" fmla="*/ 1466331 h 1915580"/>
                <a:gd name="connsiteX145" fmla="*/ 480415 w 1882134"/>
                <a:gd name="connsiteY145" fmla="*/ 1441340 h 1915580"/>
                <a:gd name="connsiteX146" fmla="*/ 480415 w 1882134"/>
                <a:gd name="connsiteY146" fmla="*/ 1313541 h 1915580"/>
                <a:gd name="connsiteX147" fmla="*/ 480415 w 1882134"/>
                <a:gd name="connsiteY147" fmla="*/ 1180946 h 1915580"/>
                <a:gd name="connsiteX148" fmla="*/ 474477 w 1882134"/>
                <a:gd name="connsiteY148" fmla="*/ 1179755 h 1915580"/>
                <a:gd name="connsiteX149" fmla="*/ 401359 w 1882134"/>
                <a:gd name="connsiteY149" fmla="*/ 1070292 h 1915580"/>
                <a:gd name="connsiteX150" fmla="*/ 403715 w 1882134"/>
                <a:gd name="connsiteY150" fmla="*/ 1058760 h 1915580"/>
                <a:gd name="connsiteX151" fmla="*/ 297980 w 1882134"/>
                <a:gd name="connsiteY151" fmla="*/ 997319 h 1915580"/>
                <a:gd name="connsiteX152" fmla="*/ 197246 w 1882134"/>
                <a:gd name="connsiteY152" fmla="*/ 938785 h 1915580"/>
                <a:gd name="connsiteX153" fmla="*/ 164050 w 1882134"/>
                <a:gd name="connsiteY153" fmla="*/ 960831 h 1915580"/>
                <a:gd name="connsiteX154" fmla="*/ 118583 w 1882134"/>
                <a:gd name="connsiteY154" fmla="*/ 969953 h 1915580"/>
                <a:gd name="connsiteX155" fmla="*/ 0 w 1882134"/>
                <a:gd name="connsiteY155" fmla="*/ 851369 h 1915580"/>
                <a:gd name="connsiteX156" fmla="*/ 71834 w 1882134"/>
                <a:gd name="connsiteY156" fmla="*/ 741907 h 1915580"/>
                <a:gd name="connsiteX157" fmla="*/ 72975 w 1882134"/>
                <a:gd name="connsiteY157" fmla="*/ 741685 h 1915580"/>
                <a:gd name="connsiteX158" fmla="*/ 72975 w 1882134"/>
                <a:gd name="connsiteY158" fmla="*/ 608121 h 1915580"/>
                <a:gd name="connsiteX159" fmla="*/ 72975 w 1882134"/>
                <a:gd name="connsiteY159" fmla="*/ 483679 h 1915580"/>
                <a:gd name="connsiteX160" fmla="*/ 71834 w 1882134"/>
                <a:gd name="connsiteY160" fmla="*/ 483456 h 1915580"/>
                <a:gd name="connsiteX161" fmla="*/ 0 w 1882134"/>
                <a:gd name="connsiteY161" fmla="*/ 373994 h 1915580"/>
                <a:gd name="connsiteX162" fmla="*/ 118583 w 1882134"/>
                <a:gd name="connsiteY162" fmla="*/ 255410 h 1915580"/>
                <a:gd name="connsiteX163" fmla="*/ 165333 w 1882134"/>
                <a:gd name="connsiteY163" fmla="*/ 264960 h 1915580"/>
                <a:gd name="connsiteX164" fmla="*/ 189840 w 1882134"/>
                <a:gd name="connsiteY164" fmla="*/ 281762 h 1915580"/>
                <a:gd name="connsiteX165" fmla="*/ 297980 w 1882134"/>
                <a:gd name="connsiteY165" fmla="*/ 218924 h 1915580"/>
                <a:gd name="connsiteX166" fmla="*/ 409656 w 1882134"/>
                <a:gd name="connsiteY166" fmla="*/ 154031 h 1915580"/>
                <a:gd name="connsiteX167" fmla="*/ 407441 w 1882134"/>
                <a:gd name="connsiteY167" fmla="*/ 143189 h 1915580"/>
                <a:gd name="connsiteX168" fmla="*/ 525745 w 1882134"/>
                <a:gd name="connsiteY168" fmla="*/ 24326 h 191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882134" h="1915580">
                  <a:moveTo>
                    <a:pt x="859940" y="932267"/>
                  </a:moveTo>
                  <a:lnTo>
                    <a:pt x="747989" y="997319"/>
                  </a:lnTo>
                  <a:lnTo>
                    <a:pt x="636844" y="1061903"/>
                  </a:lnTo>
                  <a:lnTo>
                    <a:pt x="638527" y="1070293"/>
                  </a:lnTo>
                  <a:cubicBezTo>
                    <a:pt x="638527" y="1120463"/>
                    <a:pt x="607741" y="1162081"/>
                    <a:pt x="565410" y="1179755"/>
                  </a:cubicBezTo>
                  <a:lnTo>
                    <a:pt x="562511" y="1180336"/>
                  </a:lnTo>
                  <a:lnTo>
                    <a:pt x="562511" y="1439244"/>
                  </a:lnTo>
                  <a:lnTo>
                    <a:pt x="572773" y="1441246"/>
                  </a:lnTo>
                  <a:cubicBezTo>
                    <a:pt x="615532" y="1458919"/>
                    <a:pt x="644608" y="1500537"/>
                    <a:pt x="644608" y="1550707"/>
                  </a:cubicBezTo>
                  <a:lnTo>
                    <a:pt x="640375" y="1571429"/>
                  </a:lnTo>
                  <a:lnTo>
                    <a:pt x="865510" y="1701672"/>
                  </a:lnTo>
                  <a:lnTo>
                    <a:pt x="886716" y="1687534"/>
                  </a:lnTo>
                  <a:cubicBezTo>
                    <a:pt x="900969" y="1681643"/>
                    <a:pt x="916742" y="1678413"/>
                    <a:pt x="933465" y="1678413"/>
                  </a:cubicBezTo>
                  <a:cubicBezTo>
                    <a:pt x="950189" y="1678413"/>
                    <a:pt x="965962" y="1681833"/>
                    <a:pt x="980215" y="1687962"/>
                  </a:cubicBezTo>
                  <a:lnTo>
                    <a:pt x="997982" y="1700143"/>
                  </a:lnTo>
                  <a:lnTo>
                    <a:pt x="1212258" y="1576182"/>
                  </a:lnTo>
                  <a:lnTo>
                    <a:pt x="1210160" y="1565911"/>
                  </a:lnTo>
                  <a:cubicBezTo>
                    <a:pt x="1210160" y="1515742"/>
                    <a:pt x="1240946" y="1474123"/>
                    <a:pt x="1283277" y="1456450"/>
                  </a:cubicBezTo>
                  <a:lnTo>
                    <a:pt x="1298338" y="1453428"/>
                  </a:lnTo>
                  <a:lnTo>
                    <a:pt x="1298338" y="1189696"/>
                  </a:lnTo>
                  <a:lnTo>
                    <a:pt x="1292399" y="1188448"/>
                  </a:lnTo>
                  <a:cubicBezTo>
                    <a:pt x="1250068" y="1170062"/>
                    <a:pt x="1219282" y="1127303"/>
                    <a:pt x="1219282" y="1079414"/>
                  </a:cubicBezTo>
                  <a:lnTo>
                    <a:pt x="1223749" y="1057548"/>
                  </a:lnTo>
                  <a:lnTo>
                    <a:pt x="997965" y="926929"/>
                  </a:lnTo>
                  <a:lnTo>
                    <a:pt x="994296" y="929366"/>
                  </a:lnTo>
                  <a:lnTo>
                    <a:pt x="988000" y="935188"/>
                  </a:lnTo>
                  <a:lnTo>
                    <a:pt x="978749" y="939691"/>
                  </a:lnTo>
                  <a:lnTo>
                    <a:pt x="969810" y="945628"/>
                  </a:lnTo>
                  <a:lnTo>
                    <a:pt x="964268" y="946740"/>
                  </a:lnTo>
                  <a:lnTo>
                    <a:pt x="958437" y="949579"/>
                  </a:lnTo>
                  <a:cubicBezTo>
                    <a:pt x="947754" y="952933"/>
                    <a:pt x="936316" y="954750"/>
                    <a:pt x="924343" y="954750"/>
                  </a:cubicBezTo>
                  <a:lnTo>
                    <a:pt x="924343" y="954750"/>
                  </a:lnTo>
                  <a:lnTo>
                    <a:pt x="923835" y="954643"/>
                  </a:lnTo>
                  <a:lnTo>
                    <a:pt x="881110" y="945723"/>
                  </a:lnTo>
                  <a:lnTo>
                    <a:pt x="880997" y="945646"/>
                  </a:lnTo>
                  <a:lnTo>
                    <a:pt x="878876" y="945200"/>
                  </a:lnTo>
                  <a:close/>
                  <a:moveTo>
                    <a:pt x="1285908" y="209454"/>
                  </a:moveTo>
                  <a:lnTo>
                    <a:pt x="1039711" y="351883"/>
                  </a:lnTo>
                  <a:lnTo>
                    <a:pt x="1042927" y="367913"/>
                  </a:lnTo>
                  <a:cubicBezTo>
                    <a:pt x="1042927" y="401360"/>
                    <a:pt x="1029244" y="431006"/>
                    <a:pt x="1007580" y="452291"/>
                  </a:cubicBezTo>
                  <a:lnTo>
                    <a:pt x="972994" y="475261"/>
                  </a:lnTo>
                  <a:lnTo>
                    <a:pt x="972994" y="608121"/>
                  </a:lnTo>
                  <a:lnTo>
                    <a:pt x="972994" y="728436"/>
                  </a:lnTo>
                  <a:lnTo>
                    <a:pt x="1008720" y="752929"/>
                  </a:lnTo>
                  <a:cubicBezTo>
                    <a:pt x="1030004" y="774594"/>
                    <a:pt x="1042927" y="804239"/>
                    <a:pt x="1042927" y="836166"/>
                  </a:cubicBezTo>
                  <a:lnTo>
                    <a:pt x="1038547" y="857606"/>
                  </a:lnTo>
                  <a:lnTo>
                    <a:pt x="1264627" y="988396"/>
                  </a:lnTo>
                  <a:lnTo>
                    <a:pt x="1292399" y="969952"/>
                  </a:lnTo>
                  <a:cubicBezTo>
                    <a:pt x="1306509" y="964061"/>
                    <a:pt x="1321902" y="960830"/>
                    <a:pt x="1337865" y="960830"/>
                  </a:cubicBezTo>
                  <a:cubicBezTo>
                    <a:pt x="1354588" y="960830"/>
                    <a:pt x="1370362" y="964251"/>
                    <a:pt x="1384615" y="970380"/>
                  </a:cubicBezTo>
                  <a:lnTo>
                    <a:pt x="1410990" y="988463"/>
                  </a:lnTo>
                  <a:lnTo>
                    <a:pt x="1650068" y="850153"/>
                  </a:lnTo>
                  <a:lnTo>
                    <a:pt x="1644966" y="824004"/>
                  </a:lnTo>
                  <a:cubicBezTo>
                    <a:pt x="1644966" y="790557"/>
                    <a:pt x="1658649" y="760911"/>
                    <a:pt x="1680313" y="739627"/>
                  </a:cubicBezTo>
                  <a:lnTo>
                    <a:pt x="1705780" y="722714"/>
                  </a:lnTo>
                  <a:lnTo>
                    <a:pt x="1705779" y="484271"/>
                  </a:lnTo>
                  <a:lnTo>
                    <a:pt x="1701598" y="483455"/>
                  </a:lnTo>
                  <a:cubicBezTo>
                    <a:pt x="1658839" y="465782"/>
                    <a:pt x="1629764" y="424164"/>
                    <a:pt x="1629764" y="373993"/>
                  </a:cubicBezTo>
                  <a:lnTo>
                    <a:pt x="1634464" y="350982"/>
                  </a:lnTo>
                  <a:lnTo>
                    <a:pt x="1412691" y="222683"/>
                  </a:lnTo>
                  <a:lnTo>
                    <a:pt x="1404617" y="228046"/>
                  </a:lnTo>
                  <a:cubicBezTo>
                    <a:pt x="1390507" y="233937"/>
                    <a:pt x="1375113" y="237167"/>
                    <a:pt x="1359150" y="237167"/>
                  </a:cubicBezTo>
                  <a:cubicBezTo>
                    <a:pt x="1342427" y="237167"/>
                    <a:pt x="1326653" y="233747"/>
                    <a:pt x="1312401" y="227618"/>
                  </a:cubicBezTo>
                  <a:close/>
                  <a:moveTo>
                    <a:pt x="441920" y="226293"/>
                  </a:moveTo>
                  <a:lnTo>
                    <a:pt x="231909" y="347787"/>
                  </a:lnTo>
                  <a:lnTo>
                    <a:pt x="237167" y="373994"/>
                  </a:lnTo>
                  <a:cubicBezTo>
                    <a:pt x="237167" y="424164"/>
                    <a:pt x="206381" y="465783"/>
                    <a:pt x="164050" y="483456"/>
                  </a:cubicBezTo>
                  <a:lnTo>
                    <a:pt x="155071" y="485258"/>
                  </a:lnTo>
                  <a:lnTo>
                    <a:pt x="155071" y="740239"/>
                  </a:lnTo>
                  <a:lnTo>
                    <a:pt x="165333" y="742335"/>
                  </a:lnTo>
                  <a:cubicBezTo>
                    <a:pt x="208092" y="760721"/>
                    <a:pt x="237168" y="803479"/>
                    <a:pt x="237167" y="851369"/>
                  </a:cubicBezTo>
                  <a:lnTo>
                    <a:pt x="234601" y="863932"/>
                  </a:lnTo>
                  <a:lnTo>
                    <a:pt x="440781" y="983210"/>
                  </a:lnTo>
                  <a:lnTo>
                    <a:pt x="474477" y="960831"/>
                  </a:lnTo>
                  <a:cubicBezTo>
                    <a:pt x="488587" y="954940"/>
                    <a:pt x="503980" y="951709"/>
                    <a:pt x="519943" y="951709"/>
                  </a:cubicBezTo>
                  <a:cubicBezTo>
                    <a:pt x="536667" y="951709"/>
                    <a:pt x="552440" y="955130"/>
                    <a:pt x="566693" y="961258"/>
                  </a:cubicBezTo>
                  <a:lnTo>
                    <a:pt x="601190" y="984910"/>
                  </a:lnTo>
                  <a:lnTo>
                    <a:pt x="705420" y="924344"/>
                  </a:lnTo>
                  <a:lnTo>
                    <a:pt x="785942" y="878642"/>
                  </a:lnTo>
                  <a:lnTo>
                    <a:pt x="811567" y="863817"/>
                  </a:lnTo>
                  <a:lnTo>
                    <a:pt x="805759" y="836166"/>
                  </a:lnTo>
                  <a:cubicBezTo>
                    <a:pt x="805759" y="785996"/>
                    <a:pt x="836545" y="744378"/>
                    <a:pt x="878876" y="726704"/>
                  </a:cubicBezTo>
                  <a:lnTo>
                    <a:pt x="887857" y="724902"/>
                  </a:lnTo>
                  <a:lnTo>
                    <a:pt x="887857" y="602041"/>
                  </a:lnTo>
                  <a:lnTo>
                    <a:pt x="887857" y="479177"/>
                  </a:lnTo>
                  <a:lnTo>
                    <a:pt x="878877" y="477375"/>
                  </a:lnTo>
                  <a:cubicBezTo>
                    <a:pt x="836546" y="459702"/>
                    <a:pt x="805760" y="418084"/>
                    <a:pt x="805760" y="367913"/>
                  </a:cubicBezTo>
                  <a:lnTo>
                    <a:pt x="810313" y="345620"/>
                  </a:lnTo>
                  <a:lnTo>
                    <a:pt x="607514" y="228297"/>
                  </a:lnTo>
                  <a:lnTo>
                    <a:pt x="572440" y="252065"/>
                  </a:lnTo>
                  <a:cubicBezTo>
                    <a:pt x="558268" y="258099"/>
                    <a:pt x="542678" y="261454"/>
                    <a:pt x="526305" y="261493"/>
                  </a:cubicBezTo>
                  <a:cubicBezTo>
                    <a:pt x="493559" y="261570"/>
                    <a:pt x="463882" y="248367"/>
                    <a:pt x="442371" y="226958"/>
                  </a:cubicBezTo>
                  <a:close/>
                  <a:moveTo>
                    <a:pt x="525745" y="24326"/>
                  </a:moveTo>
                  <a:cubicBezTo>
                    <a:pt x="591236" y="24171"/>
                    <a:pt x="644453" y="77137"/>
                    <a:pt x="644609" y="142629"/>
                  </a:cubicBezTo>
                  <a:lnTo>
                    <a:pt x="641709" y="157167"/>
                  </a:lnTo>
                  <a:lnTo>
                    <a:pt x="747989" y="218924"/>
                  </a:lnTo>
                  <a:lnTo>
                    <a:pt x="849541" y="277934"/>
                  </a:lnTo>
                  <a:lnTo>
                    <a:pt x="878877" y="258452"/>
                  </a:lnTo>
                  <a:cubicBezTo>
                    <a:pt x="892987" y="252560"/>
                    <a:pt x="908380" y="249330"/>
                    <a:pt x="924343" y="249330"/>
                  </a:cubicBezTo>
                  <a:cubicBezTo>
                    <a:pt x="941066" y="249330"/>
                    <a:pt x="956840" y="252750"/>
                    <a:pt x="971093" y="258879"/>
                  </a:cubicBezTo>
                  <a:lnTo>
                    <a:pt x="999784" y="278550"/>
                  </a:lnTo>
                  <a:lnTo>
                    <a:pt x="1112862" y="212843"/>
                  </a:lnTo>
                  <a:lnTo>
                    <a:pt x="1244810" y="139736"/>
                  </a:lnTo>
                  <a:lnTo>
                    <a:pt x="1240567" y="118583"/>
                  </a:lnTo>
                  <a:cubicBezTo>
                    <a:pt x="1240566" y="51690"/>
                    <a:pt x="1295297" y="0"/>
                    <a:pt x="1359150" y="0"/>
                  </a:cubicBezTo>
                  <a:cubicBezTo>
                    <a:pt x="1426044" y="0"/>
                    <a:pt x="1477734" y="54731"/>
                    <a:pt x="1477734" y="118583"/>
                  </a:cubicBezTo>
                  <a:lnTo>
                    <a:pt x="1468446" y="164056"/>
                  </a:lnTo>
                  <a:lnTo>
                    <a:pt x="1562871" y="218924"/>
                  </a:lnTo>
                  <a:lnTo>
                    <a:pt x="1674171" y="283599"/>
                  </a:lnTo>
                  <a:lnTo>
                    <a:pt x="1702880" y="264532"/>
                  </a:lnTo>
                  <a:cubicBezTo>
                    <a:pt x="1716991" y="258640"/>
                    <a:pt x="1732384" y="255410"/>
                    <a:pt x="1748347" y="255410"/>
                  </a:cubicBezTo>
                  <a:cubicBezTo>
                    <a:pt x="1815241" y="255410"/>
                    <a:pt x="1866931" y="310141"/>
                    <a:pt x="1866931" y="373993"/>
                  </a:cubicBezTo>
                  <a:cubicBezTo>
                    <a:pt x="1866931" y="424164"/>
                    <a:pt x="1836145" y="465782"/>
                    <a:pt x="1793814" y="483456"/>
                  </a:cubicBezTo>
                  <a:lnTo>
                    <a:pt x="1787876" y="484647"/>
                  </a:lnTo>
                  <a:lnTo>
                    <a:pt x="1787876" y="608121"/>
                  </a:lnTo>
                  <a:lnTo>
                    <a:pt x="1787876" y="710390"/>
                  </a:lnTo>
                  <a:lnTo>
                    <a:pt x="1810299" y="714970"/>
                  </a:lnTo>
                  <a:cubicBezTo>
                    <a:pt x="1853058" y="733356"/>
                    <a:pt x="1882134" y="776115"/>
                    <a:pt x="1882134" y="824004"/>
                  </a:cubicBezTo>
                  <a:cubicBezTo>
                    <a:pt x="1882134" y="890898"/>
                    <a:pt x="1827403" y="942588"/>
                    <a:pt x="1763550" y="942588"/>
                  </a:cubicBezTo>
                  <a:cubicBezTo>
                    <a:pt x="1746826" y="942588"/>
                    <a:pt x="1731053" y="939357"/>
                    <a:pt x="1716800" y="933466"/>
                  </a:cubicBezTo>
                  <a:lnTo>
                    <a:pt x="1696290" y="919792"/>
                  </a:lnTo>
                  <a:lnTo>
                    <a:pt x="1562871" y="997319"/>
                  </a:lnTo>
                  <a:lnTo>
                    <a:pt x="1452273" y="1058596"/>
                  </a:lnTo>
                  <a:lnTo>
                    <a:pt x="1456449" y="1079414"/>
                  </a:lnTo>
                  <a:cubicBezTo>
                    <a:pt x="1456450" y="1129584"/>
                    <a:pt x="1425663" y="1171202"/>
                    <a:pt x="1383332" y="1188876"/>
                  </a:cubicBezTo>
                  <a:lnTo>
                    <a:pt x="1380434" y="1189457"/>
                  </a:lnTo>
                  <a:lnTo>
                    <a:pt x="1380434" y="1316581"/>
                  </a:lnTo>
                  <a:lnTo>
                    <a:pt x="1380434" y="1459744"/>
                  </a:lnTo>
                  <a:lnTo>
                    <a:pt x="1413121" y="1481535"/>
                  </a:lnTo>
                  <a:cubicBezTo>
                    <a:pt x="1434405" y="1502819"/>
                    <a:pt x="1447327" y="1532465"/>
                    <a:pt x="1447328" y="1565911"/>
                  </a:cubicBezTo>
                  <a:cubicBezTo>
                    <a:pt x="1447328" y="1632805"/>
                    <a:pt x="1392597" y="1684495"/>
                    <a:pt x="1328743" y="1684495"/>
                  </a:cubicBezTo>
                  <a:cubicBezTo>
                    <a:pt x="1312780" y="1684496"/>
                    <a:pt x="1297387" y="1681265"/>
                    <a:pt x="1283277" y="1675374"/>
                  </a:cubicBezTo>
                  <a:lnTo>
                    <a:pt x="1245755" y="1650453"/>
                  </a:lnTo>
                  <a:lnTo>
                    <a:pt x="1152389" y="1702738"/>
                  </a:lnTo>
                  <a:lnTo>
                    <a:pt x="1045590" y="1764797"/>
                  </a:lnTo>
                  <a:lnTo>
                    <a:pt x="1052050" y="1796996"/>
                  </a:lnTo>
                  <a:cubicBezTo>
                    <a:pt x="1052050" y="1863890"/>
                    <a:pt x="997319" y="1915580"/>
                    <a:pt x="933465" y="1915580"/>
                  </a:cubicBezTo>
                  <a:cubicBezTo>
                    <a:pt x="869613" y="1915580"/>
                    <a:pt x="814882" y="1860849"/>
                    <a:pt x="814882" y="1796996"/>
                  </a:cubicBezTo>
                  <a:lnTo>
                    <a:pt x="820094" y="1770286"/>
                  </a:lnTo>
                  <a:lnTo>
                    <a:pt x="705420" y="1702738"/>
                  </a:lnTo>
                  <a:lnTo>
                    <a:pt x="599803" y="1641366"/>
                  </a:lnTo>
                  <a:lnTo>
                    <a:pt x="571490" y="1660170"/>
                  </a:lnTo>
                  <a:cubicBezTo>
                    <a:pt x="557380" y="1666061"/>
                    <a:pt x="541987" y="1669291"/>
                    <a:pt x="526023" y="1669292"/>
                  </a:cubicBezTo>
                  <a:cubicBezTo>
                    <a:pt x="462171" y="1669292"/>
                    <a:pt x="407440" y="1617602"/>
                    <a:pt x="407440" y="1550707"/>
                  </a:cubicBezTo>
                  <a:cubicBezTo>
                    <a:pt x="407440" y="1517261"/>
                    <a:pt x="421123" y="1487615"/>
                    <a:pt x="442787" y="1466331"/>
                  </a:cubicBezTo>
                  <a:lnTo>
                    <a:pt x="480415" y="1441340"/>
                  </a:lnTo>
                  <a:lnTo>
                    <a:pt x="480415" y="1313541"/>
                  </a:lnTo>
                  <a:lnTo>
                    <a:pt x="480415" y="1180946"/>
                  </a:lnTo>
                  <a:lnTo>
                    <a:pt x="474477" y="1179755"/>
                  </a:lnTo>
                  <a:cubicBezTo>
                    <a:pt x="432146" y="1162081"/>
                    <a:pt x="401359" y="1120463"/>
                    <a:pt x="401359" y="1070292"/>
                  </a:cubicBezTo>
                  <a:lnTo>
                    <a:pt x="403715" y="1058760"/>
                  </a:lnTo>
                  <a:lnTo>
                    <a:pt x="297980" y="997319"/>
                  </a:lnTo>
                  <a:lnTo>
                    <a:pt x="197246" y="938785"/>
                  </a:lnTo>
                  <a:lnTo>
                    <a:pt x="164050" y="960831"/>
                  </a:lnTo>
                  <a:cubicBezTo>
                    <a:pt x="149940" y="966723"/>
                    <a:pt x="134547" y="969953"/>
                    <a:pt x="118583" y="969953"/>
                  </a:cubicBezTo>
                  <a:cubicBezTo>
                    <a:pt x="51690" y="969953"/>
                    <a:pt x="0" y="915222"/>
                    <a:pt x="0" y="851369"/>
                  </a:cubicBezTo>
                  <a:cubicBezTo>
                    <a:pt x="0" y="801199"/>
                    <a:pt x="29076" y="759581"/>
                    <a:pt x="71834" y="741907"/>
                  </a:cubicBezTo>
                  <a:lnTo>
                    <a:pt x="72975" y="741685"/>
                  </a:lnTo>
                  <a:lnTo>
                    <a:pt x="72975" y="608121"/>
                  </a:lnTo>
                  <a:lnTo>
                    <a:pt x="72975" y="483679"/>
                  </a:lnTo>
                  <a:lnTo>
                    <a:pt x="71834" y="483456"/>
                  </a:lnTo>
                  <a:cubicBezTo>
                    <a:pt x="29076" y="465783"/>
                    <a:pt x="0" y="424164"/>
                    <a:pt x="0" y="373994"/>
                  </a:cubicBezTo>
                  <a:cubicBezTo>
                    <a:pt x="0" y="310141"/>
                    <a:pt x="51690" y="255410"/>
                    <a:pt x="118583" y="255410"/>
                  </a:cubicBezTo>
                  <a:cubicBezTo>
                    <a:pt x="135307" y="255410"/>
                    <a:pt x="151080" y="258831"/>
                    <a:pt x="165333" y="264960"/>
                  </a:cubicBezTo>
                  <a:lnTo>
                    <a:pt x="189840" y="281762"/>
                  </a:lnTo>
                  <a:lnTo>
                    <a:pt x="297980" y="218924"/>
                  </a:lnTo>
                  <a:lnTo>
                    <a:pt x="409656" y="154031"/>
                  </a:lnTo>
                  <a:lnTo>
                    <a:pt x="407441" y="143189"/>
                  </a:lnTo>
                  <a:cubicBezTo>
                    <a:pt x="407286" y="77697"/>
                    <a:pt x="460252" y="24480"/>
                    <a:pt x="525745" y="24326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433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856ED56E-2F4F-426F-87BB-49A633291018}"/>
                </a:ext>
              </a:extLst>
            </p:cNvPr>
            <p:cNvSpPr/>
            <p:nvPr/>
          </p:nvSpPr>
          <p:spPr>
            <a:xfrm rot="1022389">
              <a:off x="2077634" y="850460"/>
              <a:ext cx="1077492" cy="880832"/>
            </a:xfrm>
            <a:custGeom>
              <a:avLst/>
              <a:gdLst>
                <a:gd name="connsiteX0" fmla="*/ 618123 w 1077492"/>
                <a:gd name="connsiteY0" fmla="*/ 5091 h 880832"/>
                <a:gd name="connsiteX1" fmla="*/ 649515 w 1077492"/>
                <a:gd name="connsiteY1" fmla="*/ 48 h 880832"/>
                <a:gd name="connsiteX2" fmla="*/ 706766 w 1077492"/>
                <a:gd name="connsiteY2" fmla="*/ 25655 h 880832"/>
                <a:gd name="connsiteX3" fmla="*/ 703831 w 1077492"/>
                <a:gd name="connsiteY3" fmla="*/ 142493 h 880832"/>
                <a:gd name="connsiteX4" fmla="*/ 665641 w 1077492"/>
                <a:gd name="connsiteY4" fmla="*/ 157025 h 880832"/>
                <a:gd name="connsiteX5" fmla="*/ 665641 w 1077492"/>
                <a:gd name="connsiteY5" fmla="*/ 352605 h 880832"/>
                <a:gd name="connsiteX6" fmla="*/ 684786 w 1077492"/>
                <a:gd name="connsiteY6" fmla="*/ 356972 h 880832"/>
                <a:gd name="connsiteX7" fmla="*/ 718689 w 1077492"/>
                <a:gd name="connsiteY7" fmla="*/ 380793 h 880832"/>
                <a:gd name="connsiteX8" fmla="*/ 738749 w 1077492"/>
                <a:gd name="connsiteY8" fmla="*/ 496690 h 880832"/>
                <a:gd name="connsiteX9" fmla="*/ 735230 w 1077492"/>
                <a:gd name="connsiteY9" fmla="*/ 501698 h 880832"/>
                <a:gd name="connsiteX10" fmla="*/ 845060 w 1077492"/>
                <a:gd name="connsiteY10" fmla="*/ 617186 h 880832"/>
                <a:gd name="connsiteX11" fmla="*/ 879258 w 1077492"/>
                <a:gd name="connsiteY11" fmla="*/ 595803 h 880832"/>
                <a:gd name="connsiteX12" fmla="*/ 1037048 w 1077492"/>
                <a:gd name="connsiteY12" fmla="*/ 632408 h 880832"/>
                <a:gd name="connsiteX13" fmla="*/ 1031825 w 1077492"/>
                <a:gd name="connsiteY13" fmla="*/ 840388 h 880832"/>
                <a:gd name="connsiteX14" fmla="*/ 823846 w 1077492"/>
                <a:gd name="connsiteY14" fmla="*/ 835165 h 880832"/>
                <a:gd name="connsiteX15" fmla="*/ 795994 w 1077492"/>
                <a:gd name="connsiteY15" fmla="*/ 674255 h 880832"/>
                <a:gd name="connsiteX16" fmla="*/ 803191 w 1077492"/>
                <a:gd name="connsiteY16" fmla="*/ 664013 h 880832"/>
                <a:gd name="connsiteX17" fmla="*/ 690708 w 1077492"/>
                <a:gd name="connsiteY17" fmla="*/ 545736 h 880832"/>
                <a:gd name="connsiteX18" fmla="*/ 678778 w 1077492"/>
                <a:gd name="connsiteY18" fmla="*/ 553196 h 880832"/>
                <a:gd name="connsiteX19" fmla="*/ 565128 w 1077492"/>
                <a:gd name="connsiteY19" fmla="*/ 526831 h 880832"/>
                <a:gd name="connsiteX20" fmla="*/ 562479 w 1077492"/>
                <a:gd name="connsiteY20" fmla="*/ 522594 h 880832"/>
                <a:gd name="connsiteX21" fmla="*/ 207664 w 1077492"/>
                <a:gd name="connsiteY21" fmla="*/ 608151 h 880832"/>
                <a:gd name="connsiteX22" fmla="*/ 203307 w 1077492"/>
                <a:gd name="connsiteY22" fmla="*/ 628640 h 880832"/>
                <a:gd name="connsiteX23" fmla="*/ 178918 w 1077492"/>
                <a:gd name="connsiteY23" fmla="*/ 663609 h 880832"/>
                <a:gd name="connsiteX24" fmla="*/ 29119 w 1077492"/>
                <a:gd name="connsiteY24" fmla="*/ 659847 h 880832"/>
                <a:gd name="connsiteX25" fmla="*/ 32881 w 1077492"/>
                <a:gd name="connsiteY25" fmla="*/ 510048 h 880832"/>
                <a:gd name="connsiteX26" fmla="*/ 67936 w 1077492"/>
                <a:gd name="connsiteY26" fmla="*/ 487958 h 880832"/>
                <a:gd name="connsiteX27" fmla="*/ 182679 w 1077492"/>
                <a:gd name="connsiteY27" fmla="*/ 513810 h 880832"/>
                <a:gd name="connsiteX28" fmla="*/ 199867 w 1077492"/>
                <a:gd name="connsiteY28" fmla="*/ 541086 h 880832"/>
                <a:gd name="connsiteX29" fmla="*/ 537541 w 1077492"/>
                <a:gd name="connsiteY29" fmla="*/ 459661 h 880832"/>
                <a:gd name="connsiteX30" fmla="*/ 536059 w 1077492"/>
                <a:gd name="connsiteY30" fmla="*/ 450434 h 880832"/>
                <a:gd name="connsiteX31" fmla="*/ 568890 w 1077492"/>
                <a:gd name="connsiteY31" fmla="*/ 377032 h 880832"/>
                <a:gd name="connsiteX32" fmla="*/ 605039 w 1077492"/>
                <a:gd name="connsiteY32" fmla="*/ 354429 h 880832"/>
                <a:gd name="connsiteX33" fmla="*/ 624516 w 1077492"/>
                <a:gd name="connsiteY33" fmla="*/ 351300 h 880832"/>
                <a:gd name="connsiteX34" fmla="*/ 624516 w 1077492"/>
                <a:gd name="connsiteY34" fmla="*/ 160667 h 880832"/>
                <a:gd name="connsiteX35" fmla="*/ 613436 w 1077492"/>
                <a:gd name="connsiteY35" fmla="*/ 158139 h 880832"/>
                <a:gd name="connsiteX36" fmla="*/ 586993 w 1077492"/>
                <a:gd name="connsiteY36" fmla="*/ 139559 h 880832"/>
                <a:gd name="connsiteX37" fmla="*/ 589927 w 1077492"/>
                <a:gd name="connsiteY37" fmla="*/ 22721 h 880832"/>
                <a:gd name="connsiteX38" fmla="*/ 618123 w 1077492"/>
                <a:gd name="connsiteY38" fmla="*/ 5091 h 8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92" h="880832">
                  <a:moveTo>
                    <a:pt x="618123" y="5091"/>
                  </a:moveTo>
                  <a:cubicBezTo>
                    <a:pt x="628264" y="1341"/>
                    <a:pt x="638938" y="-311"/>
                    <a:pt x="649515" y="48"/>
                  </a:cubicBezTo>
                  <a:cubicBezTo>
                    <a:pt x="670668" y="767"/>
                    <a:pt x="691432" y="9532"/>
                    <a:pt x="706766" y="25655"/>
                  </a:cubicBezTo>
                  <a:cubicBezTo>
                    <a:pt x="738893" y="59437"/>
                    <a:pt x="736078" y="111827"/>
                    <a:pt x="703831" y="142493"/>
                  </a:cubicBezTo>
                  <a:lnTo>
                    <a:pt x="665641" y="157025"/>
                  </a:lnTo>
                  <a:lnTo>
                    <a:pt x="665641" y="352605"/>
                  </a:lnTo>
                  <a:lnTo>
                    <a:pt x="684786" y="356972"/>
                  </a:lnTo>
                  <a:cubicBezTo>
                    <a:pt x="697289" y="362480"/>
                    <a:pt x="708859" y="370458"/>
                    <a:pt x="718689" y="380793"/>
                  </a:cubicBezTo>
                  <a:cubicBezTo>
                    <a:pt x="749581" y="413278"/>
                    <a:pt x="755275" y="459181"/>
                    <a:pt x="738749" y="496690"/>
                  </a:cubicBezTo>
                  <a:lnTo>
                    <a:pt x="735230" y="501698"/>
                  </a:lnTo>
                  <a:lnTo>
                    <a:pt x="845060" y="617186"/>
                  </a:lnTo>
                  <a:lnTo>
                    <a:pt x="879258" y="595803"/>
                  </a:lnTo>
                  <a:cubicBezTo>
                    <a:pt x="933414" y="575777"/>
                    <a:pt x="996107" y="589357"/>
                    <a:pt x="1037048" y="632408"/>
                  </a:cubicBezTo>
                  <a:cubicBezTo>
                    <a:pt x="1094236" y="692542"/>
                    <a:pt x="1089226" y="785799"/>
                    <a:pt x="1031825" y="840388"/>
                  </a:cubicBezTo>
                  <a:cubicBezTo>
                    <a:pt x="971691" y="897576"/>
                    <a:pt x="878434" y="892566"/>
                    <a:pt x="823846" y="835165"/>
                  </a:cubicBezTo>
                  <a:cubicBezTo>
                    <a:pt x="780955" y="790064"/>
                    <a:pt x="773050" y="726332"/>
                    <a:pt x="795994" y="674255"/>
                  </a:cubicBezTo>
                  <a:lnTo>
                    <a:pt x="803191" y="664013"/>
                  </a:lnTo>
                  <a:lnTo>
                    <a:pt x="690708" y="545736"/>
                  </a:lnTo>
                  <a:lnTo>
                    <a:pt x="678778" y="553196"/>
                  </a:lnTo>
                  <a:cubicBezTo>
                    <a:pt x="639771" y="567620"/>
                    <a:pt x="594617" y="557839"/>
                    <a:pt x="565128" y="526831"/>
                  </a:cubicBezTo>
                  <a:lnTo>
                    <a:pt x="562479" y="522594"/>
                  </a:lnTo>
                  <a:lnTo>
                    <a:pt x="207664" y="608151"/>
                  </a:lnTo>
                  <a:lnTo>
                    <a:pt x="203307" y="628640"/>
                  </a:lnTo>
                  <a:cubicBezTo>
                    <a:pt x="197853" y="641384"/>
                    <a:pt x="189746" y="653311"/>
                    <a:pt x="178918" y="663609"/>
                  </a:cubicBezTo>
                  <a:cubicBezTo>
                    <a:pt x="137575" y="702927"/>
                    <a:pt x="70309" y="703160"/>
                    <a:pt x="29119" y="659847"/>
                  </a:cubicBezTo>
                  <a:cubicBezTo>
                    <a:pt x="-10199" y="618504"/>
                    <a:pt x="-10431" y="551239"/>
                    <a:pt x="32881" y="510048"/>
                  </a:cubicBezTo>
                  <a:cubicBezTo>
                    <a:pt x="43217" y="500219"/>
                    <a:pt x="55173" y="492832"/>
                    <a:pt x="67936" y="487958"/>
                  </a:cubicBezTo>
                  <a:cubicBezTo>
                    <a:pt x="106227" y="473336"/>
                    <a:pt x="151787" y="481326"/>
                    <a:pt x="182679" y="513810"/>
                  </a:cubicBezTo>
                  <a:lnTo>
                    <a:pt x="199867" y="541086"/>
                  </a:lnTo>
                  <a:lnTo>
                    <a:pt x="537541" y="459661"/>
                  </a:lnTo>
                  <a:lnTo>
                    <a:pt x="536059" y="450434"/>
                  </a:lnTo>
                  <a:cubicBezTo>
                    <a:pt x="536980" y="423313"/>
                    <a:pt x="548218" y="396691"/>
                    <a:pt x="568890" y="377032"/>
                  </a:cubicBezTo>
                  <a:cubicBezTo>
                    <a:pt x="579718" y="366735"/>
                    <a:pt x="592037" y="359237"/>
                    <a:pt x="605039" y="354429"/>
                  </a:cubicBezTo>
                  <a:lnTo>
                    <a:pt x="624516" y="351300"/>
                  </a:lnTo>
                  <a:lnTo>
                    <a:pt x="624516" y="160667"/>
                  </a:lnTo>
                  <a:lnTo>
                    <a:pt x="613436" y="158139"/>
                  </a:lnTo>
                  <a:cubicBezTo>
                    <a:pt x="603685" y="153843"/>
                    <a:pt x="594660" y="147621"/>
                    <a:pt x="586993" y="139559"/>
                  </a:cubicBezTo>
                  <a:cubicBezTo>
                    <a:pt x="554867" y="105778"/>
                    <a:pt x="557681" y="53388"/>
                    <a:pt x="589927" y="22721"/>
                  </a:cubicBezTo>
                  <a:cubicBezTo>
                    <a:pt x="598373" y="14690"/>
                    <a:pt x="607982" y="8842"/>
                    <a:pt x="618123" y="509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4F1F681-3BB7-4692-BAC2-F69E007AFF9F}"/>
                </a:ext>
              </a:extLst>
            </p:cNvPr>
            <p:cNvSpPr/>
            <p:nvPr/>
          </p:nvSpPr>
          <p:spPr>
            <a:xfrm rot="11654967" flipH="1">
              <a:off x="94907" y="2476373"/>
              <a:ext cx="1942573" cy="1833269"/>
            </a:xfrm>
            <a:custGeom>
              <a:avLst/>
              <a:gdLst>
                <a:gd name="connsiteX0" fmla="*/ 943257 w 2013900"/>
                <a:gd name="connsiteY0" fmla="*/ 1501970 h 1900583"/>
                <a:gd name="connsiteX1" fmla="*/ 744074 w 2013900"/>
                <a:gd name="connsiteY1" fmla="*/ 1348088 h 1900583"/>
                <a:gd name="connsiteX2" fmla="*/ 748630 w 2013900"/>
                <a:gd name="connsiteY2" fmla="*/ 1338807 h 1900583"/>
                <a:gd name="connsiteX3" fmla="*/ 706808 w 2013900"/>
                <a:gd name="connsiteY3" fmla="*/ 1216890 h 1900583"/>
                <a:gd name="connsiteX4" fmla="*/ 695446 w 2013900"/>
                <a:gd name="connsiteY4" fmla="*/ 1211313 h 1900583"/>
                <a:gd name="connsiteX5" fmla="*/ 726700 w 2013900"/>
                <a:gd name="connsiteY5" fmla="*/ 978267 h 1900583"/>
                <a:gd name="connsiteX6" fmla="*/ 764518 w 2013900"/>
                <a:gd name="connsiteY6" fmla="*/ 965451 h 1900583"/>
                <a:gd name="connsiteX7" fmla="*/ 799083 w 2013900"/>
                <a:gd name="connsiteY7" fmla="*/ 935439 h 1900583"/>
                <a:gd name="connsiteX8" fmla="*/ 819837 w 2013900"/>
                <a:gd name="connsiteY8" fmla="*/ 893157 h 1900583"/>
                <a:gd name="connsiteX9" fmla="*/ 822213 w 2013900"/>
                <a:gd name="connsiteY9" fmla="*/ 851356 h 1900583"/>
                <a:gd name="connsiteX10" fmla="*/ 1043738 w 2013900"/>
                <a:gd name="connsiteY10" fmla="*/ 760675 h 1900583"/>
                <a:gd name="connsiteX11" fmla="*/ 1061832 w 2013900"/>
                <a:gd name="connsiteY11" fmla="*/ 781899 h 1900583"/>
                <a:gd name="connsiteX12" fmla="*/ 1191467 w 2013900"/>
                <a:gd name="connsiteY12" fmla="*/ 790843 h 1900583"/>
                <a:gd name="connsiteX13" fmla="*/ 1200605 w 2013900"/>
                <a:gd name="connsiteY13" fmla="*/ 782908 h 1900583"/>
                <a:gd name="connsiteX14" fmla="*/ 1391604 w 2013900"/>
                <a:gd name="connsiteY14" fmla="*/ 930468 h 1900583"/>
                <a:gd name="connsiteX15" fmla="*/ 1386234 w 2013900"/>
                <a:gd name="connsiteY15" fmla="*/ 941312 h 1900583"/>
                <a:gd name="connsiteX16" fmla="*/ 1427616 w 2013900"/>
                <a:gd name="connsiteY16" fmla="*/ 1064490 h 1900583"/>
                <a:gd name="connsiteX17" fmla="*/ 1447779 w 2013900"/>
                <a:gd name="connsiteY17" fmla="*/ 1074387 h 1900583"/>
                <a:gd name="connsiteX18" fmla="*/ 1417037 w 2013900"/>
                <a:gd name="connsiteY18" fmla="*/ 1303612 h 1900583"/>
                <a:gd name="connsiteX19" fmla="*/ 1377304 w 2013900"/>
                <a:gd name="connsiteY19" fmla="*/ 1316666 h 1900583"/>
                <a:gd name="connsiteX20" fmla="*/ 1342096 w 2013900"/>
                <a:gd name="connsiteY20" fmla="*/ 1347016 h 1900583"/>
                <a:gd name="connsiteX21" fmla="*/ 1318419 w 2013900"/>
                <a:gd name="connsiteY21" fmla="*/ 1433424 h 1900583"/>
                <a:gd name="connsiteX22" fmla="*/ 1318667 w 2013900"/>
                <a:gd name="connsiteY22" fmla="*/ 1434179 h 1900583"/>
                <a:gd name="connsiteX23" fmla="*/ 1097018 w 2013900"/>
                <a:gd name="connsiteY23" fmla="*/ 1524911 h 1900583"/>
                <a:gd name="connsiteX24" fmla="*/ 1079718 w 2013900"/>
                <a:gd name="connsiteY24" fmla="*/ 1504987 h 1900583"/>
                <a:gd name="connsiteX25" fmla="*/ 950083 w 2013900"/>
                <a:gd name="connsiteY25" fmla="*/ 1496043 h 1900583"/>
                <a:gd name="connsiteX26" fmla="*/ 75043 w 2013900"/>
                <a:gd name="connsiteY26" fmla="*/ 1597161 h 1900583"/>
                <a:gd name="connsiteX27" fmla="*/ 108134 w 2013900"/>
                <a:gd name="connsiteY27" fmla="*/ 1604721 h 1900583"/>
                <a:gd name="connsiteX28" fmla="*/ 154857 w 2013900"/>
                <a:gd name="connsiteY28" fmla="*/ 1598764 h 1900583"/>
                <a:gd name="connsiteX29" fmla="*/ 233875 w 2013900"/>
                <a:gd name="connsiteY29" fmla="*/ 1496935 h 1900583"/>
                <a:gd name="connsiteX30" fmla="*/ 231813 w 2013900"/>
                <a:gd name="connsiteY30" fmla="*/ 1480763 h 1900583"/>
                <a:gd name="connsiteX31" fmla="*/ 540598 w 2013900"/>
                <a:gd name="connsiteY31" fmla="*/ 1375577 h 1900583"/>
                <a:gd name="connsiteX32" fmla="*/ 563677 w 2013900"/>
                <a:gd name="connsiteY32" fmla="*/ 1402157 h 1900583"/>
                <a:gd name="connsiteX33" fmla="*/ 692537 w 2013900"/>
                <a:gd name="connsiteY33" fmla="*/ 1412103 h 1900583"/>
                <a:gd name="connsiteX34" fmla="*/ 693400 w 2013900"/>
                <a:gd name="connsiteY34" fmla="*/ 1411346 h 1900583"/>
                <a:gd name="connsiteX35" fmla="*/ 797736 w 2013900"/>
                <a:gd name="connsiteY35" fmla="*/ 1491953 h 1900583"/>
                <a:gd name="connsiteX36" fmla="*/ 894945 w 2013900"/>
                <a:gd name="connsiteY36" fmla="*/ 1567053 h 1900583"/>
                <a:gd name="connsiteX37" fmla="*/ 894430 w 2013900"/>
                <a:gd name="connsiteY37" fmla="*/ 1568079 h 1900583"/>
                <a:gd name="connsiteX38" fmla="*/ 936587 w 2013900"/>
                <a:gd name="connsiteY38" fmla="*/ 1690255 h 1900583"/>
                <a:gd name="connsiteX39" fmla="*/ 1100786 w 2013900"/>
                <a:gd name="connsiteY39" fmla="*/ 1669186 h 1900583"/>
                <a:gd name="connsiteX40" fmla="*/ 1121540 w 2013900"/>
                <a:gd name="connsiteY40" fmla="*/ 1626904 h 1900583"/>
                <a:gd name="connsiteX41" fmla="*/ 1123204 w 2013900"/>
                <a:gd name="connsiteY41" fmla="*/ 1597620 h 1900583"/>
                <a:gd name="connsiteX42" fmla="*/ 1237555 w 2013900"/>
                <a:gd name="connsiteY42" fmla="*/ 1551067 h 1900583"/>
                <a:gd name="connsiteX43" fmla="*/ 1355644 w 2013900"/>
                <a:gd name="connsiteY43" fmla="*/ 1502993 h 1900583"/>
                <a:gd name="connsiteX44" fmla="*/ 1362776 w 2013900"/>
                <a:gd name="connsiteY44" fmla="*/ 1511266 h 1900583"/>
                <a:gd name="connsiteX45" fmla="*/ 1491817 w 2013900"/>
                <a:gd name="connsiteY45" fmla="*/ 1520936 h 1900583"/>
                <a:gd name="connsiteX46" fmla="*/ 1499270 w 2013900"/>
                <a:gd name="connsiteY46" fmla="*/ 1514511 h 1900583"/>
                <a:gd name="connsiteX47" fmla="*/ 1790657 w 2013900"/>
                <a:gd name="connsiteY47" fmla="*/ 1739626 h 1900583"/>
                <a:gd name="connsiteX48" fmla="*/ 1783473 w 2013900"/>
                <a:gd name="connsiteY48" fmla="*/ 1754261 h 1900583"/>
                <a:gd name="connsiteX49" fmla="*/ 1825296 w 2013900"/>
                <a:gd name="connsiteY49" fmla="*/ 1876178 h 1900583"/>
                <a:gd name="connsiteX50" fmla="*/ 1867578 w 2013900"/>
                <a:gd name="connsiteY50" fmla="*/ 1896932 h 1900583"/>
                <a:gd name="connsiteX51" fmla="*/ 1989494 w 2013900"/>
                <a:gd name="connsiteY51" fmla="*/ 1855110 h 1900583"/>
                <a:gd name="connsiteX52" fmla="*/ 1968427 w 2013900"/>
                <a:gd name="connsiteY52" fmla="*/ 1690911 h 1900583"/>
                <a:gd name="connsiteX53" fmla="*/ 1838792 w 2013900"/>
                <a:gd name="connsiteY53" fmla="*/ 1681967 h 1900583"/>
                <a:gd name="connsiteX54" fmla="*/ 1838014 w 2013900"/>
                <a:gd name="connsiteY54" fmla="*/ 1682642 h 1900583"/>
                <a:gd name="connsiteX55" fmla="*/ 1544325 w 2013900"/>
                <a:gd name="connsiteY55" fmla="*/ 1455749 h 1900583"/>
                <a:gd name="connsiteX56" fmla="*/ 1547700 w 2013900"/>
                <a:gd name="connsiteY56" fmla="*/ 1448953 h 1900583"/>
                <a:gd name="connsiteX57" fmla="*/ 1506345 w 2013900"/>
                <a:gd name="connsiteY57" fmla="*/ 1326336 h 1900583"/>
                <a:gd name="connsiteX58" fmla="*/ 1493239 w 2013900"/>
                <a:gd name="connsiteY58" fmla="*/ 1319828 h 1900583"/>
                <a:gd name="connsiteX59" fmla="*/ 1509136 w 2013900"/>
                <a:gd name="connsiteY59" fmla="*/ 1199535 h 1900583"/>
                <a:gd name="connsiteX60" fmla="*/ 1524327 w 2013900"/>
                <a:gd name="connsiteY60" fmla="*/ 1084591 h 1900583"/>
                <a:gd name="connsiteX61" fmla="*/ 1557251 w 2013900"/>
                <a:gd name="connsiteY61" fmla="*/ 1073434 h 1900583"/>
                <a:gd name="connsiteX62" fmla="*/ 1591815 w 2013900"/>
                <a:gd name="connsiteY62" fmla="*/ 1043422 h 1900583"/>
                <a:gd name="connsiteX63" fmla="*/ 1570748 w 2013900"/>
                <a:gd name="connsiteY63" fmla="*/ 879222 h 1900583"/>
                <a:gd name="connsiteX64" fmla="*/ 1483503 w 2013900"/>
                <a:gd name="connsiteY64" fmla="*/ 855912 h 1900583"/>
                <a:gd name="connsiteX65" fmla="*/ 1444684 w 2013900"/>
                <a:gd name="connsiteY65" fmla="*/ 869068 h 1900583"/>
                <a:gd name="connsiteX66" fmla="*/ 1340899 w 2013900"/>
                <a:gd name="connsiteY66" fmla="*/ 788887 h 1900583"/>
                <a:gd name="connsiteX67" fmla="*/ 1246914 w 2013900"/>
                <a:gd name="connsiteY67" fmla="*/ 716278 h 1900583"/>
                <a:gd name="connsiteX68" fmla="*/ 1249341 w 2013900"/>
                <a:gd name="connsiteY68" fmla="*/ 673586 h 1900583"/>
                <a:gd name="connsiteX69" fmla="*/ 1204964 w 2013900"/>
                <a:gd name="connsiteY69" fmla="*/ 596631 h 1900583"/>
                <a:gd name="connsiteX70" fmla="*/ 1168993 w 2013900"/>
                <a:gd name="connsiteY70" fmla="*/ 578975 h 1900583"/>
                <a:gd name="connsiteX71" fmla="*/ 1168993 w 2013900"/>
                <a:gd name="connsiteY71" fmla="*/ 225315 h 1900583"/>
                <a:gd name="connsiteX72" fmla="*/ 1170003 w 2013900"/>
                <a:gd name="connsiteY72" fmla="*/ 225113 h 1900583"/>
                <a:gd name="connsiteX73" fmla="*/ 1242179 w 2013900"/>
                <a:gd name="connsiteY73" fmla="*/ 117058 h 1900583"/>
                <a:gd name="connsiteX74" fmla="*/ 1125121 w 2013900"/>
                <a:gd name="connsiteY74" fmla="*/ 1 h 1900583"/>
                <a:gd name="connsiteX75" fmla="*/ 1008063 w 2013900"/>
                <a:gd name="connsiteY75" fmla="*/ 117059 h 1900583"/>
                <a:gd name="connsiteX76" fmla="*/ 1078973 w 2013900"/>
                <a:gd name="connsiteY76" fmla="*/ 224691 h 1900583"/>
                <a:gd name="connsiteX77" fmla="*/ 1094946 w 2013900"/>
                <a:gd name="connsiteY77" fmla="*/ 227954 h 1900583"/>
                <a:gd name="connsiteX78" fmla="*/ 1094946 w 2013900"/>
                <a:gd name="connsiteY78" fmla="*/ 580718 h 1900583"/>
                <a:gd name="connsiteX79" fmla="*/ 1086671 w 2013900"/>
                <a:gd name="connsiteY79" fmla="*/ 583843 h 1900583"/>
                <a:gd name="connsiteX80" fmla="*/ 1075329 w 2013900"/>
                <a:gd name="connsiteY80" fmla="*/ 587687 h 1900583"/>
                <a:gd name="connsiteX81" fmla="*/ 1040783 w 2013900"/>
                <a:gd name="connsiteY81" fmla="*/ 617683 h 1900583"/>
                <a:gd name="connsiteX82" fmla="*/ 1040763 w 2013900"/>
                <a:gd name="connsiteY82" fmla="*/ 617700 h 1900583"/>
                <a:gd name="connsiteX83" fmla="*/ 1021723 w 2013900"/>
                <a:gd name="connsiteY83" fmla="*/ 656920 h 1900583"/>
                <a:gd name="connsiteX84" fmla="*/ 1021715 w 2013900"/>
                <a:gd name="connsiteY84" fmla="*/ 657057 h 1900583"/>
                <a:gd name="connsiteX85" fmla="*/ 1020784 w 2013900"/>
                <a:gd name="connsiteY85" fmla="*/ 658980 h 1900583"/>
                <a:gd name="connsiteX86" fmla="*/ 1019460 w 2013900"/>
                <a:gd name="connsiteY86" fmla="*/ 681579 h 1900583"/>
                <a:gd name="connsiteX87" fmla="*/ 901080 w 2013900"/>
                <a:gd name="connsiteY87" fmla="*/ 729772 h 1900583"/>
                <a:gd name="connsiteX88" fmla="*/ 783553 w 2013900"/>
                <a:gd name="connsiteY88" fmla="*/ 777618 h 1900583"/>
                <a:gd name="connsiteX89" fmla="*/ 778015 w 2013900"/>
                <a:gd name="connsiteY89" fmla="*/ 771240 h 1900583"/>
                <a:gd name="connsiteX90" fmla="*/ 613815 w 2013900"/>
                <a:gd name="connsiteY90" fmla="*/ 792308 h 1900583"/>
                <a:gd name="connsiteX91" fmla="*/ 634884 w 2013900"/>
                <a:gd name="connsiteY91" fmla="*/ 956507 h 1900583"/>
                <a:gd name="connsiteX92" fmla="*/ 645314 w 2013900"/>
                <a:gd name="connsiteY92" fmla="*/ 961627 h 1900583"/>
                <a:gd name="connsiteX93" fmla="*/ 629499 w 2013900"/>
                <a:gd name="connsiteY93" fmla="*/ 1081304 h 1900583"/>
                <a:gd name="connsiteX94" fmla="*/ 614430 w 2013900"/>
                <a:gd name="connsiteY94" fmla="*/ 1195319 h 1900583"/>
                <a:gd name="connsiteX95" fmla="*/ 577174 w 2013900"/>
                <a:gd name="connsiteY95" fmla="*/ 1207946 h 1900583"/>
                <a:gd name="connsiteX96" fmla="*/ 542608 w 2013900"/>
                <a:gd name="connsiteY96" fmla="*/ 1237958 h 1900583"/>
                <a:gd name="connsiteX97" fmla="*/ 521855 w 2013900"/>
                <a:gd name="connsiteY97" fmla="*/ 1280240 h 1900583"/>
                <a:gd name="connsiteX98" fmla="*/ 520493 w 2013900"/>
                <a:gd name="connsiteY98" fmla="*/ 1304200 h 1900583"/>
                <a:gd name="connsiteX99" fmla="*/ 205439 w 2013900"/>
                <a:gd name="connsiteY99" fmla="*/ 1411522 h 1900583"/>
                <a:gd name="connsiteX100" fmla="*/ 204922 w 2013900"/>
                <a:gd name="connsiteY100" fmla="*/ 1410631 h 1900583"/>
                <a:gd name="connsiteX101" fmla="*/ 79366 w 2013900"/>
                <a:gd name="connsiteY101" fmla="*/ 1377152 h 1900583"/>
                <a:gd name="connsiteX102" fmla="*/ 6306 w 2013900"/>
                <a:gd name="connsiteY102" fmla="*/ 1525703 h 1900583"/>
                <a:gd name="connsiteX103" fmla="*/ 75043 w 2013900"/>
                <a:gd name="connsiteY103" fmla="*/ 1597161 h 19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013900" h="1900583">
                  <a:moveTo>
                    <a:pt x="943257" y="1501970"/>
                  </a:moveTo>
                  <a:lnTo>
                    <a:pt x="744074" y="1348088"/>
                  </a:lnTo>
                  <a:lnTo>
                    <a:pt x="748630" y="1338807"/>
                  </a:lnTo>
                  <a:cubicBezTo>
                    <a:pt x="760072" y="1294309"/>
                    <a:pt x="744218" y="1245791"/>
                    <a:pt x="706808" y="1216890"/>
                  </a:cubicBezTo>
                  <a:lnTo>
                    <a:pt x="695446" y="1211313"/>
                  </a:lnTo>
                  <a:lnTo>
                    <a:pt x="726700" y="978267"/>
                  </a:lnTo>
                  <a:lnTo>
                    <a:pt x="764518" y="965451"/>
                  </a:lnTo>
                  <a:cubicBezTo>
                    <a:pt x="777636" y="957984"/>
                    <a:pt x="789449" y="947909"/>
                    <a:pt x="799083" y="935439"/>
                  </a:cubicBezTo>
                  <a:cubicBezTo>
                    <a:pt x="809176" y="922375"/>
                    <a:pt x="816023" y="907989"/>
                    <a:pt x="819837" y="893157"/>
                  </a:cubicBezTo>
                  <a:lnTo>
                    <a:pt x="822213" y="851356"/>
                  </a:lnTo>
                  <a:lnTo>
                    <a:pt x="1043738" y="760675"/>
                  </a:lnTo>
                  <a:lnTo>
                    <a:pt x="1061832" y="781899"/>
                  </a:lnTo>
                  <a:cubicBezTo>
                    <a:pt x="1101024" y="812177"/>
                    <a:pt x="1152114" y="813244"/>
                    <a:pt x="1191467" y="790843"/>
                  </a:cubicBezTo>
                  <a:lnTo>
                    <a:pt x="1200605" y="782908"/>
                  </a:lnTo>
                  <a:lnTo>
                    <a:pt x="1391604" y="930468"/>
                  </a:lnTo>
                  <a:lnTo>
                    <a:pt x="1386234" y="941312"/>
                  </a:lnTo>
                  <a:cubicBezTo>
                    <a:pt x="1374493" y="985046"/>
                    <a:pt x="1388425" y="1034212"/>
                    <a:pt x="1427616" y="1064490"/>
                  </a:cubicBezTo>
                  <a:lnTo>
                    <a:pt x="1447779" y="1074387"/>
                  </a:lnTo>
                  <a:lnTo>
                    <a:pt x="1417037" y="1303612"/>
                  </a:lnTo>
                  <a:lnTo>
                    <a:pt x="1377304" y="1316666"/>
                  </a:lnTo>
                  <a:cubicBezTo>
                    <a:pt x="1364036" y="1324096"/>
                    <a:pt x="1352007" y="1334250"/>
                    <a:pt x="1342096" y="1347016"/>
                  </a:cubicBezTo>
                  <a:cubicBezTo>
                    <a:pt x="1322273" y="1372550"/>
                    <a:pt x="1314676" y="1403701"/>
                    <a:pt x="1318419" y="1433424"/>
                  </a:cubicBezTo>
                  <a:lnTo>
                    <a:pt x="1318667" y="1434179"/>
                  </a:lnTo>
                  <a:lnTo>
                    <a:pt x="1097018" y="1524911"/>
                  </a:lnTo>
                  <a:lnTo>
                    <a:pt x="1079718" y="1504987"/>
                  </a:lnTo>
                  <a:cubicBezTo>
                    <a:pt x="1040526" y="1474709"/>
                    <a:pt x="989436" y="1473641"/>
                    <a:pt x="950083" y="1496043"/>
                  </a:cubicBezTo>
                  <a:close/>
                  <a:moveTo>
                    <a:pt x="75043" y="1597161"/>
                  </a:moveTo>
                  <a:cubicBezTo>
                    <a:pt x="85545" y="1601240"/>
                    <a:pt x="96683" y="1603828"/>
                    <a:pt x="108134" y="1604721"/>
                  </a:cubicBezTo>
                  <a:cubicBezTo>
                    <a:pt x="123403" y="1605911"/>
                    <a:pt x="139230" y="1604086"/>
                    <a:pt x="154857" y="1598764"/>
                  </a:cubicBezTo>
                  <a:cubicBezTo>
                    <a:pt x="199605" y="1583520"/>
                    <a:pt x="230305" y="1542741"/>
                    <a:pt x="233875" y="1496935"/>
                  </a:cubicBezTo>
                  <a:lnTo>
                    <a:pt x="231813" y="1480763"/>
                  </a:lnTo>
                  <a:lnTo>
                    <a:pt x="540598" y="1375577"/>
                  </a:lnTo>
                  <a:lnTo>
                    <a:pt x="563677" y="1402157"/>
                  </a:lnTo>
                  <a:cubicBezTo>
                    <a:pt x="602868" y="1432435"/>
                    <a:pt x="652926" y="1434839"/>
                    <a:pt x="692537" y="1412103"/>
                  </a:cubicBezTo>
                  <a:lnTo>
                    <a:pt x="693400" y="1411346"/>
                  </a:lnTo>
                  <a:lnTo>
                    <a:pt x="797736" y="1491953"/>
                  </a:lnTo>
                  <a:lnTo>
                    <a:pt x="894945" y="1567053"/>
                  </a:lnTo>
                  <a:lnTo>
                    <a:pt x="894430" y="1568079"/>
                  </a:lnTo>
                  <a:cubicBezTo>
                    <a:pt x="882432" y="1612147"/>
                    <a:pt x="897395" y="1659977"/>
                    <a:pt x="936587" y="1690255"/>
                  </a:cubicBezTo>
                  <a:cubicBezTo>
                    <a:pt x="986466" y="1728790"/>
                    <a:pt x="1060415" y="1721441"/>
                    <a:pt x="1100786" y="1669186"/>
                  </a:cubicBezTo>
                  <a:cubicBezTo>
                    <a:pt x="1110878" y="1656123"/>
                    <a:pt x="1117725" y="1641737"/>
                    <a:pt x="1121540" y="1626904"/>
                  </a:cubicBezTo>
                  <a:lnTo>
                    <a:pt x="1123204" y="1597620"/>
                  </a:lnTo>
                  <a:lnTo>
                    <a:pt x="1237555" y="1551067"/>
                  </a:lnTo>
                  <a:lnTo>
                    <a:pt x="1355644" y="1502993"/>
                  </a:lnTo>
                  <a:lnTo>
                    <a:pt x="1362776" y="1511266"/>
                  </a:lnTo>
                  <a:cubicBezTo>
                    <a:pt x="1401076" y="1541000"/>
                    <a:pt x="1452016" y="1543225"/>
                    <a:pt x="1491817" y="1520936"/>
                  </a:cubicBezTo>
                  <a:lnTo>
                    <a:pt x="1499270" y="1514511"/>
                  </a:lnTo>
                  <a:lnTo>
                    <a:pt x="1790657" y="1739626"/>
                  </a:lnTo>
                  <a:lnTo>
                    <a:pt x="1783473" y="1754261"/>
                  </a:lnTo>
                  <a:cubicBezTo>
                    <a:pt x="1772031" y="1798759"/>
                    <a:pt x="1787886" y="1847276"/>
                    <a:pt x="1825296" y="1876178"/>
                  </a:cubicBezTo>
                  <a:cubicBezTo>
                    <a:pt x="1838359" y="1886271"/>
                    <a:pt x="1852745" y="1893118"/>
                    <a:pt x="1867578" y="1896932"/>
                  </a:cubicBezTo>
                  <a:cubicBezTo>
                    <a:pt x="1912075" y="1908374"/>
                    <a:pt x="1960593" y="1892520"/>
                    <a:pt x="1989494" y="1855110"/>
                  </a:cubicBezTo>
                  <a:cubicBezTo>
                    <a:pt x="2029865" y="1802855"/>
                    <a:pt x="2018306" y="1729446"/>
                    <a:pt x="1968427" y="1690911"/>
                  </a:cubicBezTo>
                  <a:cubicBezTo>
                    <a:pt x="1929235" y="1660633"/>
                    <a:pt x="1878145" y="1659565"/>
                    <a:pt x="1838792" y="1681967"/>
                  </a:cubicBezTo>
                  <a:lnTo>
                    <a:pt x="1838014" y="1682642"/>
                  </a:lnTo>
                  <a:lnTo>
                    <a:pt x="1544325" y="1455749"/>
                  </a:lnTo>
                  <a:lnTo>
                    <a:pt x="1547700" y="1448953"/>
                  </a:lnTo>
                  <a:cubicBezTo>
                    <a:pt x="1559428" y="1404868"/>
                    <a:pt x="1544645" y="1356070"/>
                    <a:pt x="1506345" y="1326336"/>
                  </a:cubicBezTo>
                  <a:lnTo>
                    <a:pt x="1493239" y="1319828"/>
                  </a:lnTo>
                  <a:lnTo>
                    <a:pt x="1509136" y="1199535"/>
                  </a:lnTo>
                  <a:lnTo>
                    <a:pt x="1524327" y="1084591"/>
                  </a:lnTo>
                  <a:lnTo>
                    <a:pt x="1557251" y="1073434"/>
                  </a:lnTo>
                  <a:cubicBezTo>
                    <a:pt x="1570368" y="1065966"/>
                    <a:pt x="1582182" y="1055892"/>
                    <a:pt x="1591815" y="1043422"/>
                  </a:cubicBezTo>
                  <a:cubicBezTo>
                    <a:pt x="1632186" y="991167"/>
                    <a:pt x="1620627" y="917758"/>
                    <a:pt x="1570748" y="879222"/>
                  </a:cubicBezTo>
                  <a:cubicBezTo>
                    <a:pt x="1544620" y="859037"/>
                    <a:pt x="1513204" y="851834"/>
                    <a:pt x="1483503" y="855912"/>
                  </a:cubicBezTo>
                  <a:lnTo>
                    <a:pt x="1444684" y="869068"/>
                  </a:lnTo>
                  <a:lnTo>
                    <a:pt x="1340899" y="788887"/>
                  </a:lnTo>
                  <a:lnTo>
                    <a:pt x="1246914" y="716278"/>
                  </a:lnTo>
                  <a:lnTo>
                    <a:pt x="1249341" y="673586"/>
                  </a:lnTo>
                  <a:cubicBezTo>
                    <a:pt x="1245263" y="643885"/>
                    <a:pt x="1229903" y="615899"/>
                    <a:pt x="1204964" y="596631"/>
                  </a:cubicBezTo>
                  <a:lnTo>
                    <a:pt x="1168993" y="578975"/>
                  </a:lnTo>
                  <a:lnTo>
                    <a:pt x="1168993" y="225315"/>
                  </a:lnTo>
                  <a:lnTo>
                    <a:pt x="1170003" y="225113"/>
                  </a:lnTo>
                  <a:cubicBezTo>
                    <a:pt x="1211789" y="207666"/>
                    <a:pt x="1242179" y="166584"/>
                    <a:pt x="1242179" y="117058"/>
                  </a:cubicBezTo>
                  <a:cubicBezTo>
                    <a:pt x="1242179" y="54028"/>
                    <a:pt x="1191154" y="0"/>
                    <a:pt x="1125121" y="1"/>
                  </a:cubicBezTo>
                  <a:cubicBezTo>
                    <a:pt x="1062090" y="1"/>
                    <a:pt x="1008063" y="51026"/>
                    <a:pt x="1008063" y="117059"/>
                  </a:cubicBezTo>
                  <a:cubicBezTo>
                    <a:pt x="1008063" y="164333"/>
                    <a:pt x="1036765" y="206541"/>
                    <a:pt x="1078973" y="224691"/>
                  </a:cubicBezTo>
                  <a:lnTo>
                    <a:pt x="1094946" y="227954"/>
                  </a:lnTo>
                  <a:lnTo>
                    <a:pt x="1094946" y="580718"/>
                  </a:lnTo>
                  <a:lnTo>
                    <a:pt x="1086671" y="583843"/>
                  </a:lnTo>
                  <a:lnTo>
                    <a:pt x="1075329" y="587687"/>
                  </a:lnTo>
                  <a:lnTo>
                    <a:pt x="1040783" y="617683"/>
                  </a:lnTo>
                  <a:lnTo>
                    <a:pt x="1040763" y="617700"/>
                  </a:lnTo>
                  <a:cubicBezTo>
                    <a:pt x="1031588" y="629576"/>
                    <a:pt x="1025281" y="642956"/>
                    <a:pt x="1021723" y="656920"/>
                  </a:cubicBezTo>
                  <a:lnTo>
                    <a:pt x="1021715" y="657057"/>
                  </a:lnTo>
                  <a:lnTo>
                    <a:pt x="1020784" y="658980"/>
                  </a:lnTo>
                  <a:lnTo>
                    <a:pt x="1019460" y="681579"/>
                  </a:lnTo>
                  <a:lnTo>
                    <a:pt x="901080" y="729772"/>
                  </a:lnTo>
                  <a:lnTo>
                    <a:pt x="783553" y="777618"/>
                  </a:lnTo>
                  <a:lnTo>
                    <a:pt x="778015" y="771240"/>
                  </a:lnTo>
                  <a:cubicBezTo>
                    <a:pt x="725760" y="730869"/>
                    <a:pt x="652351" y="742428"/>
                    <a:pt x="613815" y="792308"/>
                  </a:cubicBezTo>
                  <a:cubicBezTo>
                    <a:pt x="575280" y="842187"/>
                    <a:pt x="582629" y="916137"/>
                    <a:pt x="634884" y="956507"/>
                  </a:cubicBezTo>
                  <a:lnTo>
                    <a:pt x="645314" y="961627"/>
                  </a:lnTo>
                  <a:lnTo>
                    <a:pt x="629499" y="1081304"/>
                  </a:lnTo>
                  <a:lnTo>
                    <a:pt x="614430" y="1195319"/>
                  </a:lnTo>
                  <a:lnTo>
                    <a:pt x="577174" y="1207946"/>
                  </a:lnTo>
                  <a:cubicBezTo>
                    <a:pt x="564056" y="1215413"/>
                    <a:pt x="552242" y="1225488"/>
                    <a:pt x="542608" y="1237958"/>
                  </a:cubicBezTo>
                  <a:cubicBezTo>
                    <a:pt x="532516" y="1251022"/>
                    <a:pt x="525669" y="1265407"/>
                    <a:pt x="521855" y="1280240"/>
                  </a:cubicBezTo>
                  <a:lnTo>
                    <a:pt x="520493" y="1304200"/>
                  </a:lnTo>
                  <a:lnTo>
                    <a:pt x="205439" y="1411522"/>
                  </a:lnTo>
                  <a:lnTo>
                    <a:pt x="204922" y="1410631"/>
                  </a:lnTo>
                  <a:cubicBezTo>
                    <a:pt x="174933" y="1376702"/>
                    <a:pt x="126246" y="1361182"/>
                    <a:pt x="79366" y="1377152"/>
                  </a:cubicBezTo>
                  <a:cubicBezTo>
                    <a:pt x="19701" y="1397476"/>
                    <a:pt x="-14987" y="1463197"/>
                    <a:pt x="6306" y="1525703"/>
                  </a:cubicBezTo>
                  <a:cubicBezTo>
                    <a:pt x="17738" y="1559264"/>
                    <a:pt x="43535" y="1584923"/>
                    <a:pt x="75043" y="159716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433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7D2FEB4E-9B40-43EA-9DC1-F9FF01AAA86B}"/>
                </a:ext>
              </a:extLst>
            </p:cNvPr>
            <p:cNvSpPr/>
            <p:nvPr/>
          </p:nvSpPr>
          <p:spPr>
            <a:xfrm rot="2581066" flipH="1">
              <a:off x="4958096" y="3013281"/>
              <a:ext cx="216343" cy="767005"/>
            </a:xfrm>
            <a:custGeom>
              <a:avLst/>
              <a:gdLst>
                <a:gd name="connsiteX0" fmla="*/ 5046 w 235010"/>
                <a:gd name="connsiteY0" fmla="*/ 100489 h 833185"/>
                <a:gd name="connsiteX1" fmla="*/ 61777 w 235010"/>
                <a:gd name="connsiteY1" fmla="*/ 215509 h 833185"/>
                <a:gd name="connsiteX2" fmla="*/ 95081 w 235010"/>
                <a:gd name="connsiteY2" fmla="*/ 219991 h 833185"/>
                <a:gd name="connsiteX3" fmla="*/ 95081 w 235010"/>
                <a:gd name="connsiteY3" fmla="*/ 607587 h 833185"/>
                <a:gd name="connsiteX4" fmla="*/ 84921 w 235010"/>
                <a:gd name="connsiteY4" fmla="*/ 606290 h 833185"/>
                <a:gd name="connsiteX5" fmla="*/ 15507 w 235010"/>
                <a:gd name="connsiteY5" fmla="*/ 659853 h 833185"/>
                <a:gd name="connsiteX6" fmla="*/ 57782 w 235010"/>
                <a:gd name="connsiteY6" fmla="*/ 817678 h 833185"/>
                <a:gd name="connsiteX7" fmla="*/ 215608 w 235010"/>
                <a:gd name="connsiteY7" fmla="*/ 775402 h 833185"/>
                <a:gd name="connsiteX8" fmla="*/ 173332 w 235010"/>
                <a:gd name="connsiteY8" fmla="*/ 617577 h 833185"/>
                <a:gd name="connsiteX9" fmla="*/ 168164 w 235010"/>
                <a:gd name="connsiteY9" fmla="*/ 616917 h 833185"/>
                <a:gd name="connsiteX10" fmla="*/ 168164 w 235010"/>
                <a:gd name="connsiteY10" fmla="*/ 217879 h 833185"/>
                <a:gd name="connsiteX11" fmla="*/ 188769 w 235010"/>
                <a:gd name="connsiteY11" fmla="*/ 208024 h 833185"/>
                <a:gd name="connsiteX12" fmla="*/ 219602 w 235010"/>
                <a:gd name="connsiteY12" fmla="*/ 173233 h 833185"/>
                <a:gd name="connsiteX13" fmla="*/ 177326 w 235010"/>
                <a:gd name="connsiteY13" fmla="*/ 15407 h 833185"/>
                <a:gd name="connsiteX14" fmla="*/ 19501 w 235010"/>
                <a:gd name="connsiteY14" fmla="*/ 57684 h 833185"/>
                <a:gd name="connsiteX15" fmla="*/ 5046 w 235010"/>
                <a:gd name="connsiteY15" fmla="*/ 100489 h 83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010" h="833185">
                  <a:moveTo>
                    <a:pt x="5046" y="100489"/>
                  </a:moveTo>
                  <a:cubicBezTo>
                    <a:pt x="-667" y="144815"/>
                    <a:pt x="19448" y="191066"/>
                    <a:pt x="61777" y="215509"/>
                  </a:cubicBezTo>
                  <a:lnTo>
                    <a:pt x="95081" y="219991"/>
                  </a:lnTo>
                  <a:lnTo>
                    <a:pt x="95081" y="607587"/>
                  </a:lnTo>
                  <a:lnTo>
                    <a:pt x="84921" y="606290"/>
                  </a:lnTo>
                  <a:cubicBezTo>
                    <a:pt x="56408" y="614199"/>
                    <a:pt x="31062" y="632916"/>
                    <a:pt x="15507" y="659853"/>
                  </a:cubicBezTo>
                  <a:cubicBezTo>
                    <a:pt x="-17084" y="716292"/>
                    <a:pt x="3909" y="786569"/>
                    <a:pt x="57782" y="817678"/>
                  </a:cubicBezTo>
                  <a:cubicBezTo>
                    <a:pt x="114221" y="850269"/>
                    <a:pt x="184498" y="829276"/>
                    <a:pt x="215608" y="775402"/>
                  </a:cubicBezTo>
                  <a:cubicBezTo>
                    <a:pt x="248199" y="718963"/>
                    <a:pt x="227206" y="648686"/>
                    <a:pt x="173332" y="617577"/>
                  </a:cubicBezTo>
                  <a:lnTo>
                    <a:pt x="168164" y="616917"/>
                  </a:lnTo>
                  <a:lnTo>
                    <a:pt x="168164" y="217879"/>
                  </a:lnTo>
                  <a:lnTo>
                    <a:pt x="188769" y="208024"/>
                  </a:lnTo>
                  <a:cubicBezTo>
                    <a:pt x="200884" y="198985"/>
                    <a:pt x="211455" y="187343"/>
                    <a:pt x="219602" y="173233"/>
                  </a:cubicBezTo>
                  <a:cubicBezTo>
                    <a:pt x="250712" y="119359"/>
                    <a:pt x="233766" y="47999"/>
                    <a:pt x="177326" y="15407"/>
                  </a:cubicBezTo>
                  <a:cubicBezTo>
                    <a:pt x="123453" y="-15702"/>
                    <a:pt x="52092" y="1245"/>
                    <a:pt x="19501" y="57684"/>
                  </a:cubicBezTo>
                  <a:cubicBezTo>
                    <a:pt x="11724" y="71152"/>
                    <a:pt x="6950" y="85714"/>
                    <a:pt x="5046" y="100489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75B3B4F-4D8D-4921-B57A-C3AB214A2370}"/>
                </a:ext>
              </a:extLst>
            </p:cNvPr>
            <p:cNvSpPr/>
            <p:nvPr/>
          </p:nvSpPr>
          <p:spPr>
            <a:xfrm>
              <a:off x="3631411" y="3846720"/>
              <a:ext cx="1828800" cy="55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AEF46E3-D7CC-4697-920F-9330864A8466}"/>
                </a:ext>
              </a:extLst>
            </p:cNvPr>
            <p:cNvSpPr/>
            <p:nvPr/>
          </p:nvSpPr>
          <p:spPr>
            <a:xfrm>
              <a:off x="3631411" y="3923972"/>
              <a:ext cx="1828800" cy="557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33A9C9A-BD34-48C5-85A7-DDEDF37A1020}"/>
                </a:ext>
              </a:extLst>
            </p:cNvPr>
            <p:cNvSpPr/>
            <p:nvPr/>
          </p:nvSpPr>
          <p:spPr>
            <a:xfrm>
              <a:off x="3631411" y="4001224"/>
              <a:ext cx="1828800" cy="55762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9DF842-10F6-446D-829E-5F50FCF00ABF}"/>
                </a:ext>
              </a:extLst>
            </p:cNvPr>
            <p:cNvSpPr/>
            <p:nvPr/>
          </p:nvSpPr>
          <p:spPr>
            <a:xfrm>
              <a:off x="3631411" y="4078476"/>
              <a:ext cx="1828800" cy="55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67F2B6B-7E8A-419F-8BFF-DFC358030831}"/>
                </a:ext>
              </a:extLst>
            </p:cNvPr>
            <p:cNvSpPr/>
            <p:nvPr/>
          </p:nvSpPr>
          <p:spPr>
            <a:xfrm>
              <a:off x="3631411" y="4155727"/>
              <a:ext cx="1828800" cy="557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4C6E77-DFFF-4965-81DB-107970244A57}"/>
                </a:ext>
              </a:extLst>
            </p:cNvPr>
            <p:cNvSpPr/>
            <p:nvPr/>
          </p:nvSpPr>
          <p:spPr>
            <a:xfrm flipH="1">
              <a:off x="1223041" y="1505091"/>
              <a:ext cx="3381618" cy="4696350"/>
            </a:xfrm>
            <a:custGeom>
              <a:avLst/>
              <a:gdLst>
                <a:gd name="connsiteX0" fmla="*/ 1759294 w 4022581"/>
                <a:gd name="connsiteY0" fmla="*/ 3774190 h 5586511"/>
                <a:gd name="connsiteX1" fmla="*/ 2712181 w 4022581"/>
                <a:gd name="connsiteY1" fmla="*/ 3774190 h 5586511"/>
                <a:gd name="connsiteX2" fmla="*/ 2733706 w 4022581"/>
                <a:gd name="connsiteY2" fmla="*/ 3795715 h 5586511"/>
                <a:gd name="connsiteX3" fmla="*/ 2712706 w 4022581"/>
                <a:gd name="connsiteY3" fmla="*/ 3817241 h 5586511"/>
                <a:gd name="connsiteX4" fmla="*/ 1759294 w 4022581"/>
                <a:gd name="connsiteY4" fmla="*/ 3817241 h 5586511"/>
                <a:gd name="connsiteX5" fmla="*/ 1737769 w 4022581"/>
                <a:gd name="connsiteY5" fmla="*/ 3795715 h 5586511"/>
                <a:gd name="connsiteX6" fmla="*/ 1759294 w 4022581"/>
                <a:gd name="connsiteY6" fmla="*/ 3774190 h 5586511"/>
                <a:gd name="connsiteX7" fmla="*/ 43050 w 4022581"/>
                <a:gd name="connsiteY7" fmla="*/ 3774190 h 5586511"/>
                <a:gd name="connsiteX8" fmla="*/ 1169189 w 4022581"/>
                <a:gd name="connsiteY8" fmla="*/ 3774190 h 5586511"/>
                <a:gd name="connsiteX9" fmla="*/ 1190714 w 4022581"/>
                <a:gd name="connsiteY9" fmla="*/ 3795715 h 5586511"/>
                <a:gd name="connsiteX10" fmla="*/ 1169189 w 4022581"/>
                <a:gd name="connsiteY10" fmla="*/ 3817241 h 5586511"/>
                <a:gd name="connsiteX11" fmla="*/ 43050 w 4022581"/>
                <a:gd name="connsiteY11" fmla="*/ 3817241 h 5586511"/>
                <a:gd name="connsiteX12" fmla="*/ 21525 w 4022581"/>
                <a:gd name="connsiteY12" fmla="*/ 3795715 h 5586511"/>
                <a:gd name="connsiteX13" fmla="*/ 43050 w 4022581"/>
                <a:gd name="connsiteY13" fmla="*/ 3774190 h 5586511"/>
                <a:gd name="connsiteX14" fmla="*/ 1205938 w 4022581"/>
                <a:gd name="connsiteY14" fmla="*/ 3529537 h 5586511"/>
                <a:gd name="connsiteX15" fmla="*/ 1708369 w 4022581"/>
                <a:gd name="connsiteY15" fmla="*/ 3529537 h 5586511"/>
                <a:gd name="connsiteX16" fmla="*/ 1710470 w 4022581"/>
                <a:gd name="connsiteY16" fmla="*/ 3535837 h 5586511"/>
                <a:gd name="connsiteX17" fmla="*/ 1668469 w 4022581"/>
                <a:gd name="connsiteY17" fmla="*/ 3562613 h 5586511"/>
                <a:gd name="connsiteX18" fmla="*/ 1273664 w 4022581"/>
                <a:gd name="connsiteY18" fmla="*/ 3572589 h 5586511"/>
                <a:gd name="connsiteX19" fmla="*/ 1224838 w 4022581"/>
                <a:gd name="connsiteY19" fmla="*/ 3550012 h 5586511"/>
                <a:gd name="connsiteX20" fmla="*/ 1205938 w 4022581"/>
                <a:gd name="connsiteY20" fmla="*/ 3529537 h 5586511"/>
                <a:gd name="connsiteX21" fmla="*/ 1710469 w 4022581"/>
                <a:gd name="connsiteY21" fmla="*/ 2010171 h 5586511"/>
                <a:gd name="connsiteX22" fmla="*/ 1632243 w 4022581"/>
                <a:gd name="connsiteY22" fmla="*/ 2088397 h 5586511"/>
                <a:gd name="connsiteX23" fmla="*/ 1710469 w 4022581"/>
                <a:gd name="connsiteY23" fmla="*/ 2166623 h 5586511"/>
                <a:gd name="connsiteX24" fmla="*/ 1788695 w 4022581"/>
                <a:gd name="connsiteY24" fmla="*/ 2088397 h 5586511"/>
                <a:gd name="connsiteX25" fmla="*/ 1710469 w 4022581"/>
                <a:gd name="connsiteY25" fmla="*/ 2010171 h 5586511"/>
                <a:gd name="connsiteX26" fmla="*/ 1710469 w 4022581"/>
                <a:gd name="connsiteY26" fmla="*/ 1933520 h 5586511"/>
                <a:gd name="connsiteX27" fmla="*/ 1865345 w 4022581"/>
                <a:gd name="connsiteY27" fmla="*/ 2088397 h 5586511"/>
                <a:gd name="connsiteX28" fmla="*/ 1710469 w 4022581"/>
                <a:gd name="connsiteY28" fmla="*/ 2243273 h 5586511"/>
                <a:gd name="connsiteX29" fmla="*/ 1555592 w 4022581"/>
                <a:gd name="connsiteY29" fmla="*/ 2088397 h 5586511"/>
                <a:gd name="connsiteX30" fmla="*/ 1710469 w 4022581"/>
                <a:gd name="connsiteY30" fmla="*/ 1933520 h 5586511"/>
                <a:gd name="connsiteX31" fmla="*/ 1710470 w 4022581"/>
                <a:gd name="connsiteY31" fmla="*/ 1845319 h 5586511"/>
                <a:gd name="connsiteX32" fmla="*/ 1467392 w 4022581"/>
                <a:gd name="connsiteY32" fmla="*/ 2088396 h 5586511"/>
                <a:gd name="connsiteX33" fmla="*/ 1710470 w 4022581"/>
                <a:gd name="connsiteY33" fmla="*/ 2331474 h 5586511"/>
                <a:gd name="connsiteX34" fmla="*/ 1953547 w 4022581"/>
                <a:gd name="connsiteY34" fmla="*/ 2088396 h 5586511"/>
                <a:gd name="connsiteX35" fmla="*/ 1710470 w 4022581"/>
                <a:gd name="connsiteY35" fmla="*/ 1845319 h 5586511"/>
                <a:gd name="connsiteX36" fmla="*/ 1202263 w 4022581"/>
                <a:gd name="connsiteY36" fmla="*/ 167400 h 5586511"/>
                <a:gd name="connsiteX37" fmla="*/ 1738820 w 4022581"/>
                <a:gd name="connsiteY37" fmla="*/ 167400 h 5586511"/>
                <a:gd name="connsiteX38" fmla="*/ 1744070 w 4022581"/>
                <a:gd name="connsiteY38" fmla="*/ 1336588 h 5586511"/>
                <a:gd name="connsiteX39" fmla="*/ 1955122 w 4022581"/>
                <a:gd name="connsiteY39" fmla="*/ 1631116 h 5586511"/>
                <a:gd name="connsiteX40" fmla="*/ 2234426 w 4022581"/>
                <a:gd name="connsiteY40" fmla="*/ 1630066 h 5586511"/>
                <a:gd name="connsiteX41" fmla="*/ 2258576 w 4022581"/>
                <a:gd name="connsiteY41" fmla="*/ 1653167 h 5586511"/>
                <a:gd name="connsiteX42" fmla="*/ 2258576 w 4022581"/>
                <a:gd name="connsiteY42" fmla="*/ 1713542 h 5586511"/>
                <a:gd name="connsiteX43" fmla="*/ 2280101 w 4022581"/>
                <a:gd name="connsiteY43" fmla="*/ 1736642 h 5586511"/>
                <a:gd name="connsiteX44" fmla="*/ 2678055 w 4022581"/>
                <a:gd name="connsiteY44" fmla="*/ 1749243 h 5586511"/>
                <a:gd name="connsiteX45" fmla="*/ 3728592 w 4022581"/>
                <a:gd name="connsiteY45" fmla="*/ 3139458 h 5586511"/>
                <a:gd name="connsiteX46" fmla="*/ 3981120 w 4022581"/>
                <a:gd name="connsiteY46" fmla="*/ 3625088 h 5586511"/>
                <a:gd name="connsiteX47" fmla="*/ 4002120 w 4022581"/>
                <a:gd name="connsiteY47" fmla="*/ 4043518 h 5586511"/>
                <a:gd name="connsiteX48" fmla="*/ 3678191 w 4022581"/>
                <a:gd name="connsiteY48" fmla="*/ 4530724 h 5586511"/>
                <a:gd name="connsiteX49" fmla="*/ 3216186 w 4022581"/>
                <a:gd name="connsiteY49" fmla="*/ 4718676 h 5586511"/>
                <a:gd name="connsiteX50" fmla="*/ 3216186 w 4022581"/>
                <a:gd name="connsiteY50" fmla="*/ 5032629 h 5586511"/>
                <a:gd name="connsiteX51" fmla="*/ 3979020 w 4022581"/>
                <a:gd name="connsiteY51" fmla="*/ 5038929 h 5586511"/>
                <a:gd name="connsiteX52" fmla="*/ 3979020 w 4022581"/>
                <a:gd name="connsiteY52" fmla="*/ 5586511 h 5586511"/>
                <a:gd name="connsiteX53" fmla="*/ 0 w 4022581"/>
                <a:gd name="connsiteY53" fmla="*/ 5586511 h 5586511"/>
                <a:gd name="connsiteX54" fmla="*/ 0 w 4022581"/>
                <a:gd name="connsiteY54" fmla="*/ 5037879 h 5586511"/>
                <a:gd name="connsiteX55" fmla="*/ 405829 w 4022581"/>
                <a:gd name="connsiteY55" fmla="*/ 5028954 h 5586511"/>
                <a:gd name="connsiteX56" fmla="*/ 405829 w 4022581"/>
                <a:gd name="connsiteY56" fmla="*/ 4847827 h 5586511"/>
                <a:gd name="connsiteX57" fmla="*/ 933460 w 4022581"/>
                <a:gd name="connsiteY57" fmla="*/ 4842052 h 5586511"/>
                <a:gd name="connsiteX58" fmla="*/ 1391791 w 4022581"/>
                <a:gd name="connsiteY58" fmla="*/ 4577974 h 5586511"/>
                <a:gd name="connsiteX59" fmla="*/ 1426967 w 4022581"/>
                <a:gd name="connsiteY59" fmla="*/ 4577449 h 5586511"/>
                <a:gd name="connsiteX60" fmla="*/ 1822821 w 4022581"/>
                <a:gd name="connsiteY60" fmla="*/ 4773801 h 5586511"/>
                <a:gd name="connsiteX61" fmla="*/ 1812321 w 4022581"/>
                <a:gd name="connsiteY61" fmla="*/ 4347496 h 5586511"/>
                <a:gd name="connsiteX62" fmla="*/ 746558 w 4022581"/>
                <a:gd name="connsiteY62" fmla="*/ 4336471 h 5586511"/>
                <a:gd name="connsiteX63" fmla="*/ 738683 w 4022581"/>
                <a:gd name="connsiteY63" fmla="*/ 4018843 h 5586511"/>
                <a:gd name="connsiteX64" fmla="*/ 47251 w 4022581"/>
                <a:gd name="connsiteY64" fmla="*/ 4008868 h 5586511"/>
                <a:gd name="connsiteX65" fmla="*/ 22050 w 4022581"/>
                <a:gd name="connsiteY65" fmla="*/ 4008868 h 5586511"/>
                <a:gd name="connsiteX66" fmla="*/ 22050 w 4022581"/>
                <a:gd name="connsiteY66" fmla="*/ 3859241 h 5586511"/>
                <a:gd name="connsiteX67" fmla="*/ 2680155 w 4022581"/>
                <a:gd name="connsiteY67" fmla="*/ 3859241 h 5586511"/>
                <a:gd name="connsiteX68" fmla="*/ 2735281 w 4022581"/>
                <a:gd name="connsiteY68" fmla="*/ 4002567 h 5586511"/>
                <a:gd name="connsiteX69" fmla="*/ 3160011 w 4022581"/>
                <a:gd name="connsiteY69" fmla="*/ 3584138 h 5586511"/>
                <a:gd name="connsiteX70" fmla="*/ 3134286 w 4022581"/>
                <a:gd name="connsiteY70" fmla="*/ 3287510 h 5586511"/>
                <a:gd name="connsiteX71" fmla="*/ 2877558 w 4022581"/>
                <a:gd name="connsiteY71" fmla="*/ 2957806 h 5586511"/>
                <a:gd name="connsiteX72" fmla="*/ 2569379 w 4022581"/>
                <a:gd name="connsiteY72" fmla="*/ 2858055 h 5586511"/>
                <a:gd name="connsiteX73" fmla="*/ 1834896 w 4022581"/>
                <a:gd name="connsiteY73" fmla="*/ 2850180 h 5586511"/>
                <a:gd name="connsiteX74" fmla="*/ 1819671 w 4022581"/>
                <a:gd name="connsiteY74" fmla="*/ 3051257 h 5586511"/>
                <a:gd name="connsiteX75" fmla="*/ 1737770 w 4022581"/>
                <a:gd name="connsiteY75" fmla="*/ 3109008 h 5586511"/>
                <a:gd name="connsiteX76" fmla="*/ 1726745 w 4022581"/>
                <a:gd name="connsiteY76" fmla="*/ 3494362 h 5586511"/>
                <a:gd name="connsiteX77" fmla="*/ 1191238 w 4022581"/>
                <a:gd name="connsiteY77" fmla="*/ 3497512 h 5586511"/>
                <a:gd name="connsiteX78" fmla="*/ 1185463 w 4022581"/>
                <a:gd name="connsiteY78" fmla="*/ 3135258 h 5586511"/>
                <a:gd name="connsiteX79" fmla="*/ 937660 w 4022581"/>
                <a:gd name="connsiteY79" fmla="*/ 3013457 h 5586511"/>
                <a:gd name="connsiteX80" fmla="*/ 936085 w 4022581"/>
                <a:gd name="connsiteY80" fmla="*/ 3013457 h 5586511"/>
                <a:gd name="connsiteX81" fmla="*/ 824784 w 4022581"/>
                <a:gd name="connsiteY81" fmla="*/ 3290660 h 5586511"/>
                <a:gd name="connsiteX82" fmla="*/ 737633 w 4022581"/>
                <a:gd name="connsiteY82" fmla="*/ 3265459 h 5586511"/>
                <a:gd name="connsiteX83" fmla="*/ 660457 w 4022581"/>
                <a:gd name="connsiteY83" fmla="*/ 3297485 h 5586511"/>
                <a:gd name="connsiteX84" fmla="*/ 352279 w 4022581"/>
                <a:gd name="connsiteY84" fmla="*/ 3164658 h 5586511"/>
                <a:gd name="connsiteX85" fmla="*/ 525006 w 4022581"/>
                <a:gd name="connsiteY85" fmla="*/ 2749904 h 5586511"/>
                <a:gd name="connsiteX86" fmla="*/ 536556 w 4022581"/>
                <a:gd name="connsiteY86" fmla="*/ 2717353 h 5586511"/>
                <a:gd name="connsiteX87" fmla="*/ 514506 w 4022581"/>
                <a:gd name="connsiteY87" fmla="*/ 2660653 h 5586511"/>
                <a:gd name="connsiteX88" fmla="*/ 498230 w 4022581"/>
                <a:gd name="connsiteY88" fmla="*/ 2602902 h 5586511"/>
                <a:gd name="connsiteX89" fmla="*/ 592206 w 4022581"/>
                <a:gd name="connsiteY89" fmla="*/ 2387650 h 5586511"/>
                <a:gd name="connsiteX90" fmla="*/ 998561 w 4022581"/>
                <a:gd name="connsiteY90" fmla="*/ 2551976 h 5586511"/>
                <a:gd name="connsiteX91" fmla="*/ 1003286 w 4022581"/>
                <a:gd name="connsiteY91" fmla="*/ 1752393 h 5586511"/>
                <a:gd name="connsiteX92" fmla="*/ 1190188 w 4022581"/>
                <a:gd name="connsiteY92" fmla="*/ 1599091 h 5586511"/>
                <a:gd name="connsiteX93" fmla="*/ 1202263 w 4022581"/>
                <a:gd name="connsiteY93" fmla="*/ 167400 h 5586511"/>
                <a:gd name="connsiteX94" fmla="*/ 1169095 w 4022581"/>
                <a:gd name="connsiteY94" fmla="*/ 0 h 5586511"/>
                <a:gd name="connsiteX95" fmla="*/ 1766794 w 4022581"/>
                <a:gd name="connsiteY95" fmla="*/ 0 h 5586511"/>
                <a:gd name="connsiteX96" fmla="*/ 1827246 w 4022581"/>
                <a:gd name="connsiteY96" fmla="*/ 60452 h 5586511"/>
                <a:gd name="connsiteX97" fmla="*/ 1827245 w 4022581"/>
                <a:gd name="connsiteY97" fmla="*/ 60452 h 5586511"/>
                <a:gd name="connsiteX98" fmla="*/ 1766793 w 4022581"/>
                <a:gd name="connsiteY98" fmla="*/ 120904 h 5586511"/>
                <a:gd name="connsiteX99" fmla="*/ 1169095 w 4022581"/>
                <a:gd name="connsiteY99" fmla="*/ 120903 h 5586511"/>
                <a:gd name="connsiteX100" fmla="*/ 1113394 w 4022581"/>
                <a:gd name="connsiteY100" fmla="*/ 83982 h 5586511"/>
                <a:gd name="connsiteX101" fmla="*/ 1108643 w 4022581"/>
                <a:gd name="connsiteY101" fmla="*/ 60452 h 5586511"/>
                <a:gd name="connsiteX102" fmla="*/ 1113394 w 4022581"/>
                <a:gd name="connsiteY102" fmla="*/ 36921 h 5586511"/>
                <a:gd name="connsiteX103" fmla="*/ 1169095 w 4022581"/>
                <a:gd name="connsiteY103" fmla="*/ 0 h 558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022581" h="5586511">
                  <a:moveTo>
                    <a:pt x="1759294" y="3774190"/>
                  </a:moveTo>
                  <a:lnTo>
                    <a:pt x="2712181" y="3774190"/>
                  </a:lnTo>
                  <a:cubicBezTo>
                    <a:pt x="2723731" y="3774190"/>
                    <a:pt x="2733706" y="3783640"/>
                    <a:pt x="2733706" y="3795715"/>
                  </a:cubicBezTo>
                  <a:cubicBezTo>
                    <a:pt x="2733706" y="3807791"/>
                    <a:pt x="2724256" y="3817241"/>
                    <a:pt x="2712706" y="3817241"/>
                  </a:cubicBezTo>
                  <a:lnTo>
                    <a:pt x="1759294" y="3817241"/>
                  </a:lnTo>
                  <a:cubicBezTo>
                    <a:pt x="1747744" y="3817241"/>
                    <a:pt x="1737769" y="3807791"/>
                    <a:pt x="1737769" y="3795715"/>
                  </a:cubicBezTo>
                  <a:cubicBezTo>
                    <a:pt x="1737769" y="3784165"/>
                    <a:pt x="1747219" y="3774190"/>
                    <a:pt x="1759294" y="3774190"/>
                  </a:cubicBezTo>
                  <a:close/>
                  <a:moveTo>
                    <a:pt x="43050" y="3774190"/>
                  </a:moveTo>
                  <a:lnTo>
                    <a:pt x="1169189" y="3774190"/>
                  </a:lnTo>
                  <a:cubicBezTo>
                    <a:pt x="1180739" y="3774190"/>
                    <a:pt x="1190714" y="3783640"/>
                    <a:pt x="1190714" y="3795715"/>
                  </a:cubicBezTo>
                  <a:cubicBezTo>
                    <a:pt x="1190714" y="3807791"/>
                    <a:pt x="1180739" y="3817241"/>
                    <a:pt x="1169189" y="3817241"/>
                  </a:cubicBezTo>
                  <a:lnTo>
                    <a:pt x="43050" y="3817241"/>
                  </a:lnTo>
                  <a:cubicBezTo>
                    <a:pt x="31500" y="3817241"/>
                    <a:pt x="21525" y="3807791"/>
                    <a:pt x="21525" y="3795715"/>
                  </a:cubicBezTo>
                  <a:cubicBezTo>
                    <a:pt x="21525" y="3784165"/>
                    <a:pt x="30975" y="3774190"/>
                    <a:pt x="43050" y="3774190"/>
                  </a:cubicBezTo>
                  <a:close/>
                  <a:moveTo>
                    <a:pt x="1205938" y="3529537"/>
                  </a:moveTo>
                  <a:cubicBezTo>
                    <a:pt x="1378665" y="3529537"/>
                    <a:pt x="1543518" y="3529537"/>
                    <a:pt x="1708369" y="3529537"/>
                  </a:cubicBezTo>
                  <a:cubicBezTo>
                    <a:pt x="1708894" y="3531637"/>
                    <a:pt x="1709945" y="3533737"/>
                    <a:pt x="1710470" y="3535837"/>
                  </a:cubicBezTo>
                  <a:cubicBezTo>
                    <a:pt x="1696294" y="3544762"/>
                    <a:pt x="1683169" y="3554738"/>
                    <a:pt x="1668469" y="3562613"/>
                  </a:cubicBezTo>
                  <a:cubicBezTo>
                    <a:pt x="1538793" y="3632439"/>
                    <a:pt x="1406491" y="3629814"/>
                    <a:pt x="1273664" y="3572589"/>
                  </a:cubicBezTo>
                  <a:cubicBezTo>
                    <a:pt x="1257389" y="3565764"/>
                    <a:pt x="1240588" y="3558938"/>
                    <a:pt x="1224838" y="3550012"/>
                  </a:cubicBezTo>
                  <a:cubicBezTo>
                    <a:pt x="1218013" y="3546337"/>
                    <a:pt x="1213813" y="3538462"/>
                    <a:pt x="1205938" y="3529537"/>
                  </a:cubicBezTo>
                  <a:close/>
                  <a:moveTo>
                    <a:pt x="1710469" y="2010171"/>
                  </a:moveTo>
                  <a:cubicBezTo>
                    <a:pt x="1667418" y="2010171"/>
                    <a:pt x="1632243" y="2045346"/>
                    <a:pt x="1632243" y="2088397"/>
                  </a:cubicBezTo>
                  <a:cubicBezTo>
                    <a:pt x="1632243" y="2131447"/>
                    <a:pt x="1667418" y="2166623"/>
                    <a:pt x="1710469" y="2166623"/>
                  </a:cubicBezTo>
                  <a:cubicBezTo>
                    <a:pt x="1754044" y="2166623"/>
                    <a:pt x="1788695" y="2131447"/>
                    <a:pt x="1788695" y="2088397"/>
                  </a:cubicBezTo>
                  <a:cubicBezTo>
                    <a:pt x="1788695" y="2045346"/>
                    <a:pt x="1753519" y="2010171"/>
                    <a:pt x="1710469" y="2010171"/>
                  </a:cubicBezTo>
                  <a:close/>
                  <a:moveTo>
                    <a:pt x="1710469" y="1933520"/>
                  </a:moveTo>
                  <a:cubicBezTo>
                    <a:pt x="1796045" y="1933520"/>
                    <a:pt x="1865345" y="2002821"/>
                    <a:pt x="1865345" y="2088397"/>
                  </a:cubicBezTo>
                  <a:cubicBezTo>
                    <a:pt x="1865345" y="2173973"/>
                    <a:pt x="1796045" y="2243273"/>
                    <a:pt x="1710469" y="2243273"/>
                  </a:cubicBezTo>
                  <a:cubicBezTo>
                    <a:pt x="1624893" y="2243273"/>
                    <a:pt x="1555592" y="2173973"/>
                    <a:pt x="1555592" y="2088397"/>
                  </a:cubicBezTo>
                  <a:cubicBezTo>
                    <a:pt x="1555592" y="2002821"/>
                    <a:pt x="1624893" y="1933520"/>
                    <a:pt x="1710469" y="1933520"/>
                  </a:cubicBezTo>
                  <a:close/>
                  <a:moveTo>
                    <a:pt x="1710470" y="1845319"/>
                  </a:moveTo>
                  <a:cubicBezTo>
                    <a:pt x="1576068" y="1845319"/>
                    <a:pt x="1467392" y="1953995"/>
                    <a:pt x="1467392" y="2088396"/>
                  </a:cubicBezTo>
                  <a:cubicBezTo>
                    <a:pt x="1467392" y="2222798"/>
                    <a:pt x="1576068" y="2331474"/>
                    <a:pt x="1710470" y="2331474"/>
                  </a:cubicBezTo>
                  <a:cubicBezTo>
                    <a:pt x="1844871" y="2331474"/>
                    <a:pt x="1953547" y="2222798"/>
                    <a:pt x="1953547" y="2088396"/>
                  </a:cubicBezTo>
                  <a:cubicBezTo>
                    <a:pt x="1953547" y="1953995"/>
                    <a:pt x="1844871" y="1845319"/>
                    <a:pt x="1710470" y="1845319"/>
                  </a:cubicBezTo>
                  <a:close/>
                  <a:moveTo>
                    <a:pt x="1202263" y="167400"/>
                  </a:moveTo>
                  <a:cubicBezTo>
                    <a:pt x="1380766" y="167400"/>
                    <a:pt x="1558218" y="167400"/>
                    <a:pt x="1738820" y="167400"/>
                  </a:cubicBezTo>
                  <a:cubicBezTo>
                    <a:pt x="1738820" y="174750"/>
                    <a:pt x="1741970" y="954384"/>
                    <a:pt x="1744070" y="1336588"/>
                  </a:cubicBezTo>
                  <a:cubicBezTo>
                    <a:pt x="1744070" y="1349188"/>
                    <a:pt x="1935697" y="1631116"/>
                    <a:pt x="1955122" y="1631116"/>
                  </a:cubicBezTo>
                  <a:cubicBezTo>
                    <a:pt x="2048574" y="1630066"/>
                    <a:pt x="2141499" y="1631116"/>
                    <a:pt x="2234426" y="1630066"/>
                  </a:cubicBezTo>
                  <a:cubicBezTo>
                    <a:pt x="2252801" y="1629541"/>
                    <a:pt x="2259101" y="1635316"/>
                    <a:pt x="2258576" y="1653167"/>
                  </a:cubicBezTo>
                  <a:cubicBezTo>
                    <a:pt x="2257526" y="1673117"/>
                    <a:pt x="2259101" y="1693592"/>
                    <a:pt x="2258576" y="1713542"/>
                  </a:cubicBezTo>
                  <a:cubicBezTo>
                    <a:pt x="2258051" y="1729817"/>
                    <a:pt x="2262251" y="1736117"/>
                    <a:pt x="2280101" y="1736642"/>
                  </a:cubicBezTo>
                  <a:cubicBezTo>
                    <a:pt x="2412928" y="1739793"/>
                    <a:pt x="2545229" y="1744518"/>
                    <a:pt x="2678055" y="1749243"/>
                  </a:cubicBezTo>
                  <a:cubicBezTo>
                    <a:pt x="2686981" y="1749768"/>
                    <a:pt x="3500739" y="2793479"/>
                    <a:pt x="3728592" y="3139458"/>
                  </a:cubicBezTo>
                  <a:cubicBezTo>
                    <a:pt x="3837793" y="3301685"/>
                    <a:pt x="3907094" y="3431886"/>
                    <a:pt x="3981120" y="3625088"/>
                  </a:cubicBezTo>
                  <a:cubicBezTo>
                    <a:pt x="4046745" y="3853991"/>
                    <a:pt x="4018920" y="3983143"/>
                    <a:pt x="4002120" y="4043518"/>
                  </a:cubicBezTo>
                  <a:cubicBezTo>
                    <a:pt x="3978495" y="4145894"/>
                    <a:pt x="3899219" y="4389497"/>
                    <a:pt x="3678191" y="4530724"/>
                  </a:cubicBezTo>
                  <a:cubicBezTo>
                    <a:pt x="3613616" y="4563799"/>
                    <a:pt x="3479214" y="4637825"/>
                    <a:pt x="3216186" y="4718676"/>
                  </a:cubicBezTo>
                  <a:cubicBezTo>
                    <a:pt x="3216186" y="4822627"/>
                    <a:pt x="3216186" y="4925003"/>
                    <a:pt x="3216186" y="5032629"/>
                  </a:cubicBezTo>
                  <a:cubicBezTo>
                    <a:pt x="3471864" y="5034729"/>
                    <a:pt x="3724917" y="5036829"/>
                    <a:pt x="3979020" y="5038929"/>
                  </a:cubicBezTo>
                  <a:cubicBezTo>
                    <a:pt x="3979020" y="5223206"/>
                    <a:pt x="3979020" y="5404333"/>
                    <a:pt x="3979020" y="5586511"/>
                  </a:cubicBezTo>
                  <a:cubicBezTo>
                    <a:pt x="2652855" y="5586511"/>
                    <a:pt x="1327216" y="5586511"/>
                    <a:pt x="0" y="5586511"/>
                  </a:cubicBezTo>
                  <a:cubicBezTo>
                    <a:pt x="0" y="5404858"/>
                    <a:pt x="0" y="5223731"/>
                    <a:pt x="0" y="5037879"/>
                  </a:cubicBezTo>
                  <a:cubicBezTo>
                    <a:pt x="134926" y="5035254"/>
                    <a:pt x="269328" y="5032104"/>
                    <a:pt x="405829" y="5028954"/>
                  </a:cubicBezTo>
                  <a:cubicBezTo>
                    <a:pt x="405829" y="4969103"/>
                    <a:pt x="405829" y="4909778"/>
                    <a:pt x="405829" y="4847827"/>
                  </a:cubicBezTo>
                  <a:cubicBezTo>
                    <a:pt x="416330" y="4847827"/>
                    <a:pt x="765983" y="4844677"/>
                    <a:pt x="933460" y="4842052"/>
                  </a:cubicBezTo>
                  <a:cubicBezTo>
                    <a:pt x="945535" y="4841527"/>
                    <a:pt x="1251089" y="4662500"/>
                    <a:pt x="1391791" y="4577974"/>
                  </a:cubicBezTo>
                  <a:cubicBezTo>
                    <a:pt x="1404391" y="4570099"/>
                    <a:pt x="1413842" y="4570624"/>
                    <a:pt x="1426967" y="4577449"/>
                  </a:cubicBezTo>
                  <a:cubicBezTo>
                    <a:pt x="1544568" y="4638350"/>
                    <a:pt x="1806546" y="4768026"/>
                    <a:pt x="1822821" y="4773801"/>
                  </a:cubicBezTo>
                  <a:cubicBezTo>
                    <a:pt x="1819146" y="4628900"/>
                    <a:pt x="1815996" y="4489248"/>
                    <a:pt x="1812321" y="4347496"/>
                  </a:cubicBezTo>
                  <a:cubicBezTo>
                    <a:pt x="1457417" y="4343821"/>
                    <a:pt x="1103562" y="4340146"/>
                    <a:pt x="746558" y="4336471"/>
                  </a:cubicBezTo>
                  <a:cubicBezTo>
                    <a:pt x="743933" y="4230420"/>
                    <a:pt x="741308" y="4126469"/>
                    <a:pt x="738683" y="4018843"/>
                  </a:cubicBezTo>
                  <a:cubicBezTo>
                    <a:pt x="720308" y="4017268"/>
                    <a:pt x="259353" y="4010443"/>
                    <a:pt x="47251" y="4008868"/>
                  </a:cubicBezTo>
                  <a:cubicBezTo>
                    <a:pt x="39375" y="4008868"/>
                    <a:pt x="31500" y="4008868"/>
                    <a:pt x="22050" y="4008868"/>
                  </a:cubicBezTo>
                  <a:cubicBezTo>
                    <a:pt x="22050" y="3958992"/>
                    <a:pt x="22050" y="3910167"/>
                    <a:pt x="22050" y="3859241"/>
                  </a:cubicBezTo>
                  <a:cubicBezTo>
                    <a:pt x="28875" y="3859241"/>
                    <a:pt x="1800771" y="3859241"/>
                    <a:pt x="2680155" y="3859241"/>
                  </a:cubicBezTo>
                  <a:cubicBezTo>
                    <a:pt x="2715856" y="3859241"/>
                    <a:pt x="2730556" y="3966867"/>
                    <a:pt x="2735281" y="4002567"/>
                  </a:cubicBezTo>
                  <a:cubicBezTo>
                    <a:pt x="2954734" y="3954267"/>
                    <a:pt x="3116435" y="3816190"/>
                    <a:pt x="3160011" y="3584138"/>
                  </a:cubicBezTo>
                  <a:cubicBezTo>
                    <a:pt x="3178911" y="3484912"/>
                    <a:pt x="3160536" y="3385686"/>
                    <a:pt x="3134286" y="3287510"/>
                  </a:cubicBezTo>
                  <a:cubicBezTo>
                    <a:pt x="3094910" y="3140508"/>
                    <a:pt x="2999359" y="3036032"/>
                    <a:pt x="2877558" y="2957806"/>
                  </a:cubicBezTo>
                  <a:cubicBezTo>
                    <a:pt x="2786206" y="2898480"/>
                    <a:pt x="2683305" y="2858580"/>
                    <a:pt x="2569379" y="2858055"/>
                  </a:cubicBezTo>
                  <a:cubicBezTo>
                    <a:pt x="2329977" y="2855955"/>
                    <a:pt x="1841721" y="2849655"/>
                    <a:pt x="1834896" y="2850180"/>
                  </a:cubicBezTo>
                  <a:cubicBezTo>
                    <a:pt x="1833321" y="2885355"/>
                    <a:pt x="1825446" y="3018707"/>
                    <a:pt x="1819671" y="3051257"/>
                  </a:cubicBezTo>
                  <a:cubicBezTo>
                    <a:pt x="1811796" y="3093258"/>
                    <a:pt x="1747220" y="3107958"/>
                    <a:pt x="1737770" y="3109008"/>
                  </a:cubicBezTo>
                  <a:cubicBezTo>
                    <a:pt x="1734095" y="3236584"/>
                    <a:pt x="1730420" y="3364161"/>
                    <a:pt x="1726745" y="3494362"/>
                  </a:cubicBezTo>
                  <a:cubicBezTo>
                    <a:pt x="1547193" y="3490687"/>
                    <a:pt x="1388116" y="3501187"/>
                    <a:pt x="1191238" y="3497512"/>
                  </a:cubicBezTo>
                  <a:cubicBezTo>
                    <a:pt x="1191238" y="3488062"/>
                    <a:pt x="1186513" y="3242884"/>
                    <a:pt x="1185463" y="3135258"/>
                  </a:cubicBezTo>
                  <a:cubicBezTo>
                    <a:pt x="1185463" y="3123183"/>
                    <a:pt x="1015361" y="3045482"/>
                    <a:pt x="937660" y="3013457"/>
                  </a:cubicBezTo>
                  <a:cubicBezTo>
                    <a:pt x="936610" y="3012932"/>
                    <a:pt x="934510" y="3013457"/>
                    <a:pt x="936085" y="3013457"/>
                  </a:cubicBezTo>
                  <a:cubicBezTo>
                    <a:pt x="898810" y="3105858"/>
                    <a:pt x="862059" y="3197209"/>
                    <a:pt x="824784" y="3290660"/>
                  </a:cubicBezTo>
                  <a:cubicBezTo>
                    <a:pt x="794859" y="3281735"/>
                    <a:pt x="766508" y="3273859"/>
                    <a:pt x="737633" y="3265459"/>
                  </a:cubicBezTo>
                  <a:cubicBezTo>
                    <a:pt x="701408" y="3254959"/>
                    <a:pt x="662557" y="3294860"/>
                    <a:pt x="660457" y="3297485"/>
                  </a:cubicBezTo>
                  <a:cubicBezTo>
                    <a:pt x="558606" y="3253384"/>
                    <a:pt x="457805" y="3209809"/>
                    <a:pt x="352279" y="3164658"/>
                  </a:cubicBezTo>
                  <a:cubicBezTo>
                    <a:pt x="365404" y="3128958"/>
                    <a:pt x="481430" y="2849655"/>
                    <a:pt x="525006" y="2749904"/>
                  </a:cubicBezTo>
                  <a:cubicBezTo>
                    <a:pt x="529206" y="2739404"/>
                    <a:pt x="533931" y="2728378"/>
                    <a:pt x="536556" y="2717353"/>
                  </a:cubicBezTo>
                  <a:cubicBezTo>
                    <a:pt x="543906" y="2689003"/>
                    <a:pt x="538656" y="2676928"/>
                    <a:pt x="514506" y="2660653"/>
                  </a:cubicBezTo>
                  <a:cubicBezTo>
                    <a:pt x="483530" y="2639653"/>
                    <a:pt x="483005" y="2637027"/>
                    <a:pt x="498230" y="2602902"/>
                  </a:cubicBezTo>
                  <a:cubicBezTo>
                    <a:pt x="527631" y="2535176"/>
                    <a:pt x="589581" y="2392900"/>
                    <a:pt x="592206" y="2387650"/>
                  </a:cubicBezTo>
                  <a:cubicBezTo>
                    <a:pt x="726608" y="2441725"/>
                    <a:pt x="859959" y="2495801"/>
                    <a:pt x="998561" y="2551976"/>
                  </a:cubicBezTo>
                  <a:cubicBezTo>
                    <a:pt x="998561" y="2537276"/>
                    <a:pt x="1001711" y="2008595"/>
                    <a:pt x="1003286" y="1752393"/>
                  </a:cubicBezTo>
                  <a:cubicBezTo>
                    <a:pt x="1003286" y="1738217"/>
                    <a:pt x="1190188" y="1605391"/>
                    <a:pt x="1190188" y="1599091"/>
                  </a:cubicBezTo>
                  <a:cubicBezTo>
                    <a:pt x="1191763" y="1514040"/>
                    <a:pt x="1202263" y="174750"/>
                    <a:pt x="1202263" y="167400"/>
                  </a:cubicBezTo>
                  <a:close/>
                  <a:moveTo>
                    <a:pt x="1169095" y="0"/>
                  </a:moveTo>
                  <a:lnTo>
                    <a:pt x="1766794" y="0"/>
                  </a:lnTo>
                  <a:cubicBezTo>
                    <a:pt x="1800181" y="0"/>
                    <a:pt x="1827246" y="27065"/>
                    <a:pt x="1827246" y="60452"/>
                  </a:cubicBezTo>
                  <a:lnTo>
                    <a:pt x="1827245" y="60452"/>
                  </a:lnTo>
                  <a:cubicBezTo>
                    <a:pt x="1827245" y="93839"/>
                    <a:pt x="1800180" y="120904"/>
                    <a:pt x="1766793" y="120904"/>
                  </a:cubicBezTo>
                  <a:lnTo>
                    <a:pt x="1169095" y="120903"/>
                  </a:lnTo>
                  <a:cubicBezTo>
                    <a:pt x="1144055" y="120903"/>
                    <a:pt x="1122571" y="105679"/>
                    <a:pt x="1113394" y="83982"/>
                  </a:cubicBezTo>
                  <a:lnTo>
                    <a:pt x="1108643" y="60452"/>
                  </a:lnTo>
                  <a:lnTo>
                    <a:pt x="1113394" y="36921"/>
                  </a:lnTo>
                  <a:cubicBezTo>
                    <a:pt x="1122571" y="15224"/>
                    <a:pt x="1144055" y="0"/>
                    <a:pt x="1169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2724E8A-BE22-4B25-873F-6D263A468429}"/>
                </a:ext>
              </a:extLst>
            </p:cNvPr>
            <p:cNvSpPr/>
            <p:nvPr/>
          </p:nvSpPr>
          <p:spPr>
            <a:xfrm>
              <a:off x="6647073" y="4654474"/>
              <a:ext cx="594864" cy="5948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C97A36-9185-493E-B3B4-006172BFA0E5}"/>
                </a:ext>
              </a:extLst>
            </p:cNvPr>
            <p:cNvSpPr/>
            <p:nvPr/>
          </p:nvSpPr>
          <p:spPr>
            <a:xfrm>
              <a:off x="6647073" y="3731621"/>
              <a:ext cx="594864" cy="59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BB2475-F19C-4A94-B9F9-F5E05BDAC628}"/>
                </a:ext>
              </a:extLst>
            </p:cNvPr>
            <p:cNvSpPr/>
            <p:nvPr/>
          </p:nvSpPr>
          <p:spPr>
            <a:xfrm>
              <a:off x="6647073" y="2808769"/>
              <a:ext cx="594864" cy="59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9207FBA-6D7C-4FEE-B36A-A2605CEB3442}"/>
                </a:ext>
              </a:extLst>
            </p:cNvPr>
            <p:cNvSpPr/>
            <p:nvPr/>
          </p:nvSpPr>
          <p:spPr>
            <a:xfrm>
              <a:off x="6647073" y="5577329"/>
              <a:ext cx="594864" cy="5948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060D86D-36CC-476F-BD75-ED5A6E37709A}"/>
                </a:ext>
              </a:extLst>
            </p:cNvPr>
            <p:cNvSpPr/>
            <p:nvPr/>
          </p:nvSpPr>
          <p:spPr>
            <a:xfrm>
              <a:off x="6647073" y="1885916"/>
              <a:ext cx="594864" cy="594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F0675B6B-A8AD-4BE4-B06D-F5AFC5AFDCC2}"/>
                </a:ext>
              </a:extLst>
            </p:cNvPr>
            <p:cNvSpPr/>
            <p:nvPr/>
          </p:nvSpPr>
          <p:spPr>
            <a:xfrm>
              <a:off x="5444163" y="1885919"/>
              <a:ext cx="1204814" cy="2019981"/>
            </a:xfrm>
            <a:custGeom>
              <a:avLst/>
              <a:gdLst>
                <a:gd name="connsiteX0" fmla="*/ 0 w 1177747"/>
                <a:gd name="connsiteY0" fmla="*/ 1945843 h 1945843"/>
                <a:gd name="connsiteX1" fmla="*/ 1177747 w 1177747"/>
                <a:gd name="connsiteY1" fmla="*/ 0 h 1945843"/>
                <a:gd name="connsiteX2" fmla="*/ 1177747 w 1177747"/>
                <a:gd name="connsiteY2" fmla="*/ 563270 h 1945843"/>
                <a:gd name="connsiteX3" fmla="*/ 0 w 1177747"/>
                <a:gd name="connsiteY3" fmla="*/ 1945843 h 1945843"/>
                <a:gd name="connsiteX0" fmla="*/ 0 w 1177747"/>
                <a:gd name="connsiteY0" fmla="*/ 1945843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45843 h 2001427"/>
                <a:gd name="connsiteX0" fmla="*/ 0 w 1177747"/>
                <a:gd name="connsiteY0" fmla="*/ 1905052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05052 h 2001427"/>
                <a:gd name="connsiteX0" fmla="*/ 0 w 1177747"/>
                <a:gd name="connsiteY0" fmla="*/ 1905052 h 1967434"/>
                <a:gd name="connsiteX1" fmla="*/ 1177747 w 1177747"/>
                <a:gd name="connsiteY1" fmla="*/ 0 h 1967434"/>
                <a:gd name="connsiteX2" fmla="*/ 1177747 w 1177747"/>
                <a:gd name="connsiteY2" fmla="*/ 563270 h 1967434"/>
                <a:gd name="connsiteX3" fmla="*/ 4432 w 1177747"/>
                <a:gd name="connsiteY3" fmla="*/ 1967434 h 1967434"/>
                <a:gd name="connsiteX4" fmla="*/ 0 w 1177747"/>
                <a:gd name="connsiteY4" fmla="*/ 1905052 h 1967434"/>
                <a:gd name="connsiteX0" fmla="*/ 0 w 1181147"/>
                <a:gd name="connsiteY0" fmla="*/ 1905052 h 1967434"/>
                <a:gd name="connsiteX1" fmla="*/ 1177747 w 1181147"/>
                <a:gd name="connsiteY1" fmla="*/ 0 h 1967434"/>
                <a:gd name="connsiteX2" fmla="*/ 1181147 w 1181147"/>
                <a:gd name="connsiteY2" fmla="*/ 580267 h 1967434"/>
                <a:gd name="connsiteX3" fmla="*/ 4432 w 1181147"/>
                <a:gd name="connsiteY3" fmla="*/ 1967434 h 1967434"/>
                <a:gd name="connsiteX4" fmla="*/ 0 w 1181147"/>
                <a:gd name="connsiteY4" fmla="*/ 1905052 h 1967434"/>
                <a:gd name="connsiteX0" fmla="*/ 0 w 1181147"/>
                <a:gd name="connsiteY0" fmla="*/ 1891455 h 1953837"/>
                <a:gd name="connsiteX1" fmla="*/ 1174347 w 1181147"/>
                <a:gd name="connsiteY1" fmla="*/ 0 h 1953837"/>
                <a:gd name="connsiteX2" fmla="*/ 1181147 w 1181147"/>
                <a:gd name="connsiteY2" fmla="*/ 566670 h 1953837"/>
                <a:gd name="connsiteX3" fmla="*/ 4432 w 1181147"/>
                <a:gd name="connsiteY3" fmla="*/ 1953837 h 1953837"/>
                <a:gd name="connsiteX4" fmla="*/ 0 w 1181147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66670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73468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457 w 1180262"/>
                <a:gd name="connsiteY0" fmla="*/ 1903679 h 1953837"/>
                <a:gd name="connsiteX1" fmla="*/ 1180112 w 1180262"/>
                <a:gd name="connsiteY1" fmla="*/ 0 h 1953837"/>
                <a:gd name="connsiteX2" fmla="*/ 1176715 w 1180262"/>
                <a:gd name="connsiteY2" fmla="*/ 573468 h 1953837"/>
                <a:gd name="connsiteX3" fmla="*/ 0 w 1180262"/>
                <a:gd name="connsiteY3" fmla="*/ 1953837 h 1953837"/>
                <a:gd name="connsiteX4" fmla="*/ 457 w 118026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711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9785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72452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065"/>
                <a:gd name="connsiteY0" fmla="*/ 1901373 h 1953837"/>
                <a:gd name="connsiteX1" fmla="*/ 1180112 w 1183065"/>
                <a:gd name="connsiteY1" fmla="*/ 0 h 1953837"/>
                <a:gd name="connsiteX2" fmla="*/ 1183065 w 1183065"/>
                <a:gd name="connsiteY2" fmla="*/ 572452 h 1953837"/>
                <a:gd name="connsiteX3" fmla="*/ 0 w 1183065"/>
                <a:gd name="connsiteY3" fmla="*/ 1953837 h 1953837"/>
                <a:gd name="connsiteX4" fmla="*/ 457 w 1183065"/>
                <a:gd name="connsiteY4" fmla="*/ 1901373 h 1953837"/>
                <a:gd name="connsiteX0" fmla="*/ 457 w 1183065"/>
                <a:gd name="connsiteY0" fmla="*/ 1901373 h 1956143"/>
                <a:gd name="connsiteX1" fmla="*/ 1180112 w 1183065"/>
                <a:gd name="connsiteY1" fmla="*/ 0 h 1956143"/>
                <a:gd name="connsiteX2" fmla="*/ 1183065 w 1183065"/>
                <a:gd name="connsiteY2" fmla="*/ 572452 h 1956143"/>
                <a:gd name="connsiteX3" fmla="*/ 0 w 1183065"/>
                <a:gd name="connsiteY3" fmla="*/ 1956143 h 1956143"/>
                <a:gd name="connsiteX4" fmla="*/ 457 w 1183065"/>
                <a:gd name="connsiteY4" fmla="*/ 1901373 h 195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065" h="1956143">
                  <a:moveTo>
                    <a:pt x="457" y="1901373"/>
                  </a:moveTo>
                  <a:lnTo>
                    <a:pt x="1180112" y="0"/>
                  </a:lnTo>
                  <a:cubicBezTo>
                    <a:pt x="1181245" y="193422"/>
                    <a:pt x="1181932" y="379030"/>
                    <a:pt x="1183065" y="572452"/>
                  </a:cubicBezTo>
                  <a:lnTo>
                    <a:pt x="0" y="1956143"/>
                  </a:lnTo>
                  <a:cubicBezTo>
                    <a:pt x="152" y="1939424"/>
                    <a:pt x="305" y="1918092"/>
                    <a:pt x="457" y="1901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48">
              <a:extLst>
                <a:ext uri="{FF2B5EF4-FFF2-40B4-BE49-F238E27FC236}">
                  <a16:creationId xmlns:a16="http://schemas.microsoft.com/office/drawing/2014/main" id="{5FCE667E-8558-4BAE-8A54-D79D3B8F34D3}"/>
                </a:ext>
              </a:extLst>
            </p:cNvPr>
            <p:cNvSpPr/>
            <p:nvPr/>
          </p:nvSpPr>
          <p:spPr>
            <a:xfrm>
              <a:off x="5444260" y="2808769"/>
              <a:ext cx="1204719" cy="1171728"/>
            </a:xfrm>
            <a:custGeom>
              <a:avLst/>
              <a:gdLst>
                <a:gd name="connsiteX0" fmla="*/ 3399 w 1186340"/>
                <a:gd name="connsiteY0" fmla="*/ 1104759 h 1159147"/>
                <a:gd name="connsiteX1" fmla="*/ 1182941 w 1186340"/>
                <a:gd name="connsiteY1" fmla="*/ 0 h 1159147"/>
                <a:gd name="connsiteX2" fmla="*/ 1186340 w 1186340"/>
                <a:gd name="connsiteY2" fmla="*/ 554079 h 1159147"/>
                <a:gd name="connsiteX3" fmla="*/ 0 w 1186340"/>
                <a:gd name="connsiteY3" fmla="*/ 1159147 h 1159147"/>
                <a:gd name="connsiteX4" fmla="*/ 3399 w 1186340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6340 w 1187831"/>
                <a:gd name="connsiteY2" fmla="*/ 554079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13179 w 1187831"/>
                <a:gd name="connsiteY0" fmla="*/ 1080310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13179 w 1187831"/>
                <a:gd name="connsiteY4" fmla="*/ 1080310 h 1159147"/>
                <a:gd name="connsiteX0" fmla="*/ 955 w 1175607"/>
                <a:gd name="connsiteY0" fmla="*/ 1080310 h 1134698"/>
                <a:gd name="connsiteX1" fmla="*/ 1175607 w 1175607"/>
                <a:gd name="connsiteY1" fmla="*/ 0 h 1134698"/>
                <a:gd name="connsiteX2" fmla="*/ 1171671 w 1175607"/>
                <a:gd name="connsiteY2" fmla="*/ 566304 h 1134698"/>
                <a:gd name="connsiteX3" fmla="*/ 0 w 1175607"/>
                <a:gd name="connsiteY3" fmla="*/ 1134698 h 1134698"/>
                <a:gd name="connsiteX4" fmla="*/ 955 w 1175607"/>
                <a:gd name="connsiteY4" fmla="*/ 1080310 h 1134698"/>
                <a:gd name="connsiteX0" fmla="*/ 10 w 1181997"/>
                <a:gd name="connsiteY0" fmla="*/ 1082755 h 1134698"/>
                <a:gd name="connsiteX1" fmla="*/ 1181997 w 1181997"/>
                <a:gd name="connsiteY1" fmla="*/ 0 h 1134698"/>
                <a:gd name="connsiteX2" fmla="*/ 1178061 w 1181997"/>
                <a:gd name="connsiteY2" fmla="*/ 566304 h 1134698"/>
                <a:gd name="connsiteX3" fmla="*/ 6390 w 1181997"/>
                <a:gd name="connsiteY3" fmla="*/ 1134698 h 1134698"/>
                <a:gd name="connsiteX4" fmla="*/ 10 w 1181997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8083 w 1182019"/>
                <a:gd name="connsiteY2" fmla="*/ 566304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3193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5638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972"/>
                <a:gd name="connsiteY0" fmla="*/ 1082755 h 1134698"/>
                <a:gd name="connsiteX1" fmla="*/ 1182019 w 1182972"/>
                <a:gd name="connsiteY1" fmla="*/ 0 h 1134698"/>
                <a:gd name="connsiteX2" fmla="*/ 1182972 w 1182972"/>
                <a:gd name="connsiteY2" fmla="*/ 573639 h 1134698"/>
                <a:gd name="connsiteX3" fmla="*/ 1522 w 1182972"/>
                <a:gd name="connsiteY3" fmla="*/ 1134698 h 1134698"/>
                <a:gd name="connsiteX4" fmla="*/ 32 w 1182972"/>
                <a:gd name="connsiteY4" fmla="*/ 1082755 h 1134698"/>
                <a:gd name="connsiteX0" fmla="*/ 32 w 1182972"/>
                <a:gd name="connsiteY0" fmla="*/ 1082755 h 1134698"/>
                <a:gd name="connsiteX1" fmla="*/ 1182019 w 1182972"/>
                <a:gd name="connsiteY1" fmla="*/ 0 h 1134698"/>
                <a:gd name="connsiteX2" fmla="*/ 1182972 w 1182972"/>
                <a:gd name="connsiteY2" fmla="*/ 578973 h 1134698"/>
                <a:gd name="connsiteX3" fmla="*/ 1522 w 1182972"/>
                <a:gd name="connsiteY3" fmla="*/ 1134698 h 1134698"/>
                <a:gd name="connsiteX4" fmla="*/ 32 w 1182972"/>
                <a:gd name="connsiteY4" fmla="*/ 1082755 h 11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972" h="1134698">
                  <a:moveTo>
                    <a:pt x="32" y="1082755"/>
                  </a:moveTo>
                  <a:lnTo>
                    <a:pt x="1182019" y="0"/>
                  </a:lnTo>
                  <a:cubicBezTo>
                    <a:pt x="1182337" y="191213"/>
                    <a:pt x="1182654" y="387760"/>
                    <a:pt x="1182972" y="578973"/>
                  </a:cubicBezTo>
                  <a:lnTo>
                    <a:pt x="1522" y="1134698"/>
                  </a:lnTo>
                  <a:cubicBezTo>
                    <a:pt x="1840" y="1116569"/>
                    <a:pt x="-286" y="1100884"/>
                    <a:pt x="32" y="1082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Freeform 49">
              <a:extLst>
                <a:ext uri="{FF2B5EF4-FFF2-40B4-BE49-F238E27FC236}">
                  <a16:creationId xmlns:a16="http://schemas.microsoft.com/office/drawing/2014/main" id="{CAC74E0F-BD76-4CBF-BB73-652150B9AA15}"/>
                </a:ext>
              </a:extLst>
            </p:cNvPr>
            <p:cNvSpPr/>
            <p:nvPr/>
          </p:nvSpPr>
          <p:spPr>
            <a:xfrm>
              <a:off x="5444202" y="3731499"/>
              <a:ext cx="1204775" cy="594533"/>
            </a:xfrm>
            <a:custGeom>
              <a:avLst/>
              <a:gdLst>
                <a:gd name="connsiteX0" fmla="*/ 0 w 1182941"/>
                <a:gd name="connsiteY0" fmla="*/ 339925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339925 h 571075"/>
                <a:gd name="connsiteX0" fmla="*/ 0 w 1182941"/>
                <a:gd name="connsiteY0" fmla="*/ 259242 h 571075"/>
                <a:gd name="connsiteX1" fmla="*/ 1182941 w 1182941"/>
                <a:gd name="connsiteY1" fmla="*/ 571075 h 571075"/>
                <a:gd name="connsiteX2" fmla="*/ 1182941 w 1182941"/>
                <a:gd name="connsiteY2" fmla="*/ 0 h 571075"/>
                <a:gd name="connsiteX3" fmla="*/ 0 w 1182941"/>
                <a:gd name="connsiteY3" fmla="*/ 259242 h 571075"/>
                <a:gd name="connsiteX0" fmla="*/ 576 w 1183517"/>
                <a:gd name="connsiteY0" fmla="*/ 259242 h 571075"/>
                <a:gd name="connsiteX1" fmla="*/ 9283 w 1183517"/>
                <a:gd name="connsiteY1" fmla="*/ 305851 h 571075"/>
                <a:gd name="connsiteX2" fmla="*/ 1183517 w 1183517"/>
                <a:gd name="connsiteY2" fmla="*/ 571075 h 571075"/>
                <a:gd name="connsiteX3" fmla="*/ 1183517 w 1183517"/>
                <a:gd name="connsiteY3" fmla="*/ 0 h 571075"/>
                <a:gd name="connsiteX4" fmla="*/ 576 w 1183517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59242 h 571075"/>
                <a:gd name="connsiteX1" fmla="*/ 8707 w 1182941"/>
                <a:gd name="connsiteY1" fmla="*/ 305851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1610 w 1184551"/>
                <a:gd name="connsiteY0" fmla="*/ 259242 h 571075"/>
                <a:gd name="connsiteX1" fmla="*/ 2982 w 1184551"/>
                <a:gd name="connsiteY1" fmla="*/ 303406 h 571075"/>
                <a:gd name="connsiteX2" fmla="*/ 1184551 w 1184551"/>
                <a:gd name="connsiteY2" fmla="*/ 571075 h 571075"/>
                <a:gd name="connsiteX3" fmla="*/ 1184551 w 1184551"/>
                <a:gd name="connsiteY3" fmla="*/ 0 h 571075"/>
                <a:gd name="connsiteX4" fmla="*/ 1610 w 1184551"/>
                <a:gd name="connsiteY4" fmla="*/ 259242 h 571075"/>
                <a:gd name="connsiteX0" fmla="*/ 0 w 1182941"/>
                <a:gd name="connsiteY0" fmla="*/ 259242 h 571075"/>
                <a:gd name="connsiteX1" fmla="*/ 1372 w 1182941"/>
                <a:gd name="connsiteY1" fmla="*/ 303406 h 571075"/>
                <a:gd name="connsiteX2" fmla="*/ 1182941 w 1182941"/>
                <a:gd name="connsiteY2" fmla="*/ 571075 h 571075"/>
                <a:gd name="connsiteX3" fmla="*/ 1182941 w 1182941"/>
                <a:gd name="connsiteY3" fmla="*/ 0 h 571075"/>
                <a:gd name="connsiteX4" fmla="*/ 0 w 1182941"/>
                <a:gd name="connsiteY4" fmla="*/ 259242 h 571075"/>
                <a:gd name="connsiteX0" fmla="*/ 0 w 1182941"/>
                <a:gd name="connsiteY0" fmla="*/ 266577 h 578410"/>
                <a:gd name="connsiteX1" fmla="*/ 1372 w 1182941"/>
                <a:gd name="connsiteY1" fmla="*/ 310741 h 578410"/>
                <a:gd name="connsiteX2" fmla="*/ 1182941 w 1182941"/>
                <a:gd name="connsiteY2" fmla="*/ 578410 h 578410"/>
                <a:gd name="connsiteX3" fmla="*/ 1180496 w 1182941"/>
                <a:gd name="connsiteY3" fmla="*/ 0 h 578410"/>
                <a:gd name="connsiteX4" fmla="*/ 0 w 1182941"/>
                <a:gd name="connsiteY4" fmla="*/ 266577 h 578410"/>
                <a:gd name="connsiteX0" fmla="*/ 0 w 1182941"/>
                <a:gd name="connsiteY0" fmla="*/ 266577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6577 h 575743"/>
                <a:gd name="connsiteX0" fmla="*/ 0 w 1182941"/>
                <a:gd name="connsiteY0" fmla="*/ 261965 h 575743"/>
                <a:gd name="connsiteX1" fmla="*/ 1372 w 1182941"/>
                <a:gd name="connsiteY1" fmla="*/ 310741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0 w 1182941"/>
                <a:gd name="connsiteY0" fmla="*/ 261965 h 575743"/>
                <a:gd name="connsiteX1" fmla="*/ 1372 w 1182941"/>
                <a:gd name="connsiteY1" fmla="*/ 317659 h 575743"/>
                <a:gd name="connsiteX2" fmla="*/ 1182941 w 1182941"/>
                <a:gd name="connsiteY2" fmla="*/ 575743 h 575743"/>
                <a:gd name="connsiteX3" fmla="*/ 1180496 w 1182941"/>
                <a:gd name="connsiteY3" fmla="*/ 0 h 575743"/>
                <a:gd name="connsiteX4" fmla="*/ 0 w 1182941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966 w 1181569"/>
                <a:gd name="connsiteY0" fmla="*/ 261965 h 575743"/>
                <a:gd name="connsiteX1" fmla="*/ 0 w 1181569"/>
                <a:gd name="connsiteY1" fmla="*/ 317659 h 575743"/>
                <a:gd name="connsiteX2" fmla="*/ 1181569 w 1181569"/>
                <a:gd name="connsiteY2" fmla="*/ 575743 h 575743"/>
                <a:gd name="connsiteX3" fmla="*/ 1179124 w 1181569"/>
                <a:gd name="connsiteY3" fmla="*/ 0 h 575743"/>
                <a:gd name="connsiteX4" fmla="*/ 966 w 1181569"/>
                <a:gd name="connsiteY4" fmla="*/ 261965 h 575743"/>
                <a:gd name="connsiteX0" fmla="*/ 1982 w 1182585"/>
                <a:gd name="connsiteY0" fmla="*/ 261965 h 575743"/>
                <a:gd name="connsiteX1" fmla="*/ 1016 w 1182585"/>
                <a:gd name="connsiteY1" fmla="*/ 317659 h 575743"/>
                <a:gd name="connsiteX2" fmla="*/ 1182585 w 1182585"/>
                <a:gd name="connsiteY2" fmla="*/ 575743 h 575743"/>
                <a:gd name="connsiteX3" fmla="*/ 1180140 w 1182585"/>
                <a:gd name="connsiteY3" fmla="*/ 0 h 575743"/>
                <a:gd name="connsiteX4" fmla="*/ 1982 w 1182585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7659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  <a:gd name="connsiteX0" fmla="*/ 1940 w 1182543"/>
                <a:gd name="connsiteY0" fmla="*/ 261965 h 575743"/>
                <a:gd name="connsiteX1" fmla="*/ 3312 w 1182543"/>
                <a:gd name="connsiteY1" fmla="*/ 317659 h 575743"/>
                <a:gd name="connsiteX2" fmla="*/ 1182543 w 1182543"/>
                <a:gd name="connsiteY2" fmla="*/ 575743 h 575743"/>
                <a:gd name="connsiteX3" fmla="*/ 1180098 w 1182543"/>
                <a:gd name="connsiteY3" fmla="*/ 0 h 575743"/>
                <a:gd name="connsiteX4" fmla="*/ 1940 w 1182543"/>
                <a:gd name="connsiteY4" fmla="*/ 261965 h 575743"/>
                <a:gd name="connsiteX0" fmla="*/ 2423 w 1183026"/>
                <a:gd name="connsiteY0" fmla="*/ 261965 h 575743"/>
                <a:gd name="connsiteX1" fmla="*/ 1457 w 1183026"/>
                <a:gd name="connsiteY1" fmla="*/ 315354 h 575743"/>
                <a:gd name="connsiteX2" fmla="*/ 1183026 w 1183026"/>
                <a:gd name="connsiteY2" fmla="*/ 575743 h 575743"/>
                <a:gd name="connsiteX3" fmla="*/ 1180581 w 1183026"/>
                <a:gd name="connsiteY3" fmla="*/ 0 h 575743"/>
                <a:gd name="connsiteX4" fmla="*/ 2423 w 1183026"/>
                <a:gd name="connsiteY4" fmla="*/ 261965 h 5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026" h="575743">
                  <a:moveTo>
                    <a:pt x="2423" y="261965"/>
                  </a:moveTo>
                  <a:cubicBezTo>
                    <a:pt x="-3106" y="295430"/>
                    <a:pt x="2736" y="276999"/>
                    <a:pt x="1457" y="315354"/>
                  </a:cubicBezTo>
                  <a:lnTo>
                    <a:pt x="1183026" y="575743"/>
                  </a:lnTo>
                  <a:lnTo>
                    <a:pt x="1180581" y="0"/>
                  </a:lnTo>
                  <a:lnTo>
                    <a:pt x="2423" y="2619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Freeform 50">
              <a:extLst>
                <a:ext uri="{FF2B5EF4-FFF2-40B4-BE49-F238E27FC236}">
                  <a16:creationId xmlns:a16="http://schemas.microsoft.com/office/drawing/2014/main" id="{95DC04B6-2814-4A2B-B72F-A2C38214BF18}"/>
                </a:ext>
              </a:extLst>
            </p:cNvPr>
            <p:cNvSpPr/>
            <p:nvPr/>
          </p:nvSpPr>
          <p:spPr>
            <a:xfrm flipV="1">
              <a:off x="5446346" y="4154874"/>
              <a:ext cx="1202632" cy="2016763"/>
            </a:xfrm>
            <a:custGeom>
              <a:avLst/>
              <a:gdLst>
                <a:gd name="connsiteX0" fmla="*/ 0 w 1177747"/>
                <a:gd name="connsiteY0" fmla="*/ 1945843 h 1945843"/>
                <a:gd name="connsiteX1" fmla="*/ 1177747 w 1177747"/>
                <a:gd name="connsiteY1" fmla="*/ 0 h 1945843"/>
                <a:gd name="connsiteX2" fmla="*/ 1177747 w 1177747"/>
                <a:gd name="connsiteY2" fmla="*/ 563270 h 1945843"/>
                <a:gd name="connsiteX3" fmla="*/ 0 w 1177747"/>
                <a:gd name="connsiteY3" fmla="*/ 1945843 h 1945843"/>
                <a:gd name="connsiteX0" fmla="*/ 0 w 1177747"/>
                <a:gd name="connsiteY0" fmla="*/ 1945843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45843 h 2001427"/>
                <a:gd name="connsiteX0" fmla="*/ 0 w 1177747"/>
                <a:gd name="connsiteY0" fmla="*/ 1905052 h 2001427"/>
                <a:gd name="connsiteX1" fmla="*/ 1177747 w 1177747"/>
                <a:gd name="connsiteY1" fmla="*/ 0 h 2001427"/>
                <a:gd name="connsiteX2" fmla="*/ 1177747 w 1177747"/>
                <a:gd name="connsiteY2" fmla="*/ 563270 h 2001427"/>
                <a:gd name="connsiteX3" fmla="*/ 4432 w 1177747"/>
                <a:gd name="connsiteY3" fmla="*/ 2001427 h 2001427"/>
                <a:gd name="connsiteX4" fmla="*/ 0 w 1177747"/>
                <a:gd name="connsiteY4" fmla="*/ 1905052 h 2001427"/>
                <a:gd name="connsiteX0" fmla="*/ 0 w 1177747"/>
                <a:gd name="connsiteY0" fmla="*/ 1905052 h 1967434"/>
                <a:gd name="connsiteX1" fmla="*/ 1177747 w 1177747"/>
                <a:gd name="connsiteY1" fmla="*/ 0 h 1967434"/>
                <a:gd name="connsiteX2" fmla="*/ 1177747 w 1177747"/>
                <a:gd name="connsiteY2" fmla="*/ 563270 h 1967434"/>
                <a:gd name="connsiteX3" fmla="*/ 4432 w 1177747"/>
                <a:gd name="connsiteY3" fmla="*/ 1967434 h 1967434"/>
                <a:gd name="connsiteX4" fmla="*/ 0 w 1177747"/>
                <a:gd name="connsiteY4" fmla="*/ 1905052 h 1967434"/>
                <a:gd name="connsiteX0" fmla="*/ 0 w 1181147"/>
                <a:gd name="connsiteY0" fmla="*/ 1905052 h 1967434"/>
                <a:gd name="connsiteX1" fmla="*/ 1177747 w 1181147"/>
                <a:gd name="connsiteY1" fmla="*/ 0 h 1967434"/>
                <a:gd name="connsiteX2" fmla="*/ 1181147 w 1181147"/>
                <a:gd name="connsiteY2" fmla="*/ 580267 h 1967434"/>
                <a:gd name="connsiteX3" fmla="*/ 4432 w 1181147"/>
                <a:gd name="connsiteY3" fmla="*/ 1967434 h 1967434"/>
                <a:gd name="connsiteX4" fmla="*/ 0 w 1181147"/>
                <a:gd name="connsiteY4" fmla="*/ 1905052 h 1967434"/>
                <a:gd name="connsiteX0" fmla="*/ 0 w 1181147"/>
                <a:gd name="connsiteY0" fmla="*/ 1891455 h 1953837"/>
                <a:gd name="connsiteX1" fmla="*/ 1174347 w 1181147"/>
                <a:gd name="connsiteY1" fmla="*/ 0 h 1953837"/>
                <a:gd name="connsiteX2" fmla="*/ 1181147 w 1181147"/>
                <a:gd name="connsiteY2" fmla="*/ 566670 h 1953837"/>
                <a:gd name="connsiteX3" fmla="*/ 4432 w 1181147"/>
                <a:gd name="connsiteY3" fmla="*/ 1953837 h 1953837"/>
                <a:gd name="connsiteX4" fmla="*/ 0 w 1181147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66670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0 w 1184694"/>
                <a:gd name="connsiteY0" fmla="*/ 1891455 h 1953837"/>
                <a:gd name="connsiteX1" fmla="*/ 1184544 w 1184694"/>
                <a:gd name="connsiteY1" fmla="*/ 0 h 1953837"/>
                <a:gd name="connsiteX2" fmla="*/ 1181147 w 1184694"/>
                <a:gd name="connsiteY2" fmla="*/ 573468 h 1953837"/>
                <a:gd name="connsiteX3" fmla="*/ 4432 w 1184694"/>
                <a:gd name="connsiteY3" fmla="*/ 1953837 h 1953837"/>
                <a:gd name="connsiteX4" fmla="*/ 0 w 1184694"/>
                <a:gd name="connsiteY4" fmla="*/ 1891455 h 1953837"/>
                <a:gd name="connsiteX0" fmla="*/ 457 w 1180262"/>
                <a:gd name="connsiteY0" fmla="*/ 1903679 h 1953837"/>
                <a:gd name="connsiteX1" fmla="*/ 1180112 w 1180262"/>
                <a:gd name="connsiteY1" fmla="*/ 0 h 1953837"/>
                <a:gd name="connsiteX2" fmla="*/ 1176715 w 1180262"/>
                <a:gd name="connsiteY2" fmla="*/ 573468 h 1953837"/>
                <a:gd name="connsiteX3" fmla="*/ 0 w 1180262"/>
                <a:gd name="connsiteY3" fmla="*/ 1953837 h 1953837"/>
                <a:gd name="connsiteX4" fmla="*/ 457 w 118026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076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6612"/>
                <a:gd name="connsiteY0" fmla="*/ 1903679 h 1953837"/>
                <a:gd name="connsiteX1" fmla="*/ 1186462 w 1186612"/>
                <a:gd name="connsiteY1" fmla="*/ 0 h 1953837"/>
                <a:gd name="connsiteX2" fmla="*/ 1183065 w 1186612"/>
                <a:gd name="connsiteY2" fmla="*/ 560768 h 1953837"/>
                <a:gd name="connsiteX3" fmla="*/ 0 w 1186612"/>
                <a:gd name="connsiteY3" fmla="*/ 1953837 h 1953837"/>
                <a:gd name="connsiteX4" fmla="*/ 457 w 1186612"/>
                <a:gd name="connsiteY4" fmla="*/ 1903679 h 1953837"/>
                <a:gd name="connsiteX0" fmla="*/ 457 w 1183065"/>
                <a:gd name="connsiteY0" fmla="*/ 1903679 h 1953837"/>
                <a:gd name="connsiteX1" fmla="*/ 1180112 w 1183065"/>
                <a:gd name="connsiteY1" fmla="*/ 0 h 1953837"/>
                <a:gd name="connsiteX2" fmla="*/ 1183065 w 1183065"/>
                <a:gd name="connsiteY2" fmla="*/ 560768 h 1953837"/>
                <a:gd name="connsiteX3" fmla="*/ 0 w 1183065"/>
                <a:gd name="connsiteY3" fmla="*/ 1953837 h 1953837"/>
                <a:gd name="connsiteX4" fmla="*/ 457 w 1183065"/>
                <a:gd name="connsiteY4" fmla="*/ 1903679 h 1953837"/>
                <a:gd name="connsiteX0" fmla="*/ 457 w 1183262"/>
                <a:gd name="connsiteY0" fmla="*/ 1912094 h 1962252"/>
                <a:gd name="connsiteX1" fmla="*/ 1182917 w 1183262"/>
                <a:gd name="connsiteY1" fmla="*/ 0 h 1962252"/>
                <a:gd name="connsiteX2" fmla="*/ 1183065 w 1183262"/>
                <a:gd name="connsiteY2" fmla="*/ 569183 h 1962252"/>
                <a:gd name="connsiteX3" fmla="*/ 0 w 1183262"/>
                <a:gd name="connsiteY3" fmla="*/ 1962252 h 1962252"/>
                <a:gd name="connsiteX4" fmla="*/ 457 w 1183262"/>
                <a:gd name="connsiteY4" fmla="*/ 1912094 h 1962252"/>
                <a:gd name="connsiteX0" fmla="*/ 457 w 1183262"/>
                <a:gd name="connsiteY0" fmla="*/ 1912094 h 1962252"/>
                <a:gd name="connsiteX1" fmla="*/ 1182917 w 1183262"/>
                <a:gd name="connsiteY1" fmla="*/ 0 h 1962252"/>
                <a:gd name="connsiteX2" fmla="*/ 1183065 w 1183262"/>
                <a:gd name="connsiteY2" fmla="*/ 574518 h 1962252"/>
                <a:gd name="connsiteX3" fmla="*/ 0 w 1183262"/>
                <a:gd name="connsiteY3" fmla="*/ 1962252 h 1962252"/>
                <a:gd name="connsiteX4" fmla="*/ 457 w 1183262"/>
                <a:gd name="connsiteY4" fmla="*/ 1912094 h 1962252"/>
                <a:gd name="connsiteX0" fmla="*/ 3 w 1182808"/>
                <a:gd name="connsiteY0" fmla="*/ 1912094 h 1946110"/>
                <a:gd name="connsiteX1" fmla="*/ 1182463 w 1182808"/>
                <a:gd name="connsiteY1" fmla="*/ 0 h 1946110"/>
                <a:gd name="connsiteX2" fmla="*/ 1182611 w 1182808"/>
                <a:gd name="connsiteY2" fmla="*/ 574518 h 1946110"/>
                <a:gd name="connsiteX3" fmla="*/ 6561 w 1182808"/>
                <a:gd name="connsiteY3" fmla="*/ 1946110 h 1946110"/>
                <a:gd name="connsiteX4" fmla="*/ 3 w 1182808"/>
                <a:gd name="connsiteY4" fmla="*/ 1912094 h 1946110"/>
                <a:gd name="connsiteX0" fmla="*/ 8 w 1178136"/>
                <a:gd name="connsiteY0" fmla="*/ 1895953 h 1946110"/>
                <a:gd name="connsiteX1" fmla="*/ 1177791 w 1178136"/>
                <a:gd name="connsiteY1" fmla="*/ 0 h 1946110"/>
                <a:gd name="connsiteX2" fmla="*/ 1177939 w 1178136"/>
                <a:gd name="connsiteY2" fmla="*/ 574518 h 1946110"/>
                <a:gd name="connsiteX3" fmla="*/ 1889 w 1178136"/>
                <a:gd name="connsiteY3" fmla="*/ 1946110 h 1946110"/>
                <a:gd name="connsiteX4" fmla="*/ 8 w 1178136"/>
                <a:gd name="connsiteY4" fmla="*/ 1895953 h 1946110"/>
                <a:gd name="connsiteX0" fmla="*/ 457 w 1178585"/>
                <a:gd name="connsiteY0" fmla="*/ 1895953 h 1953027"/>
                <a:gd name="connsiteX1" fmla="*/ 1178240 w 1178585"/>
                <a:gd name="connsiteY1" fmla="*/ 0 h 1953027"/>
                <a:gd name="connsiteX2" fmla="*/ 1178388 w 1178585"/>
                <a:gd name="connsiteY2" fmla="*/ 574518 h 1953027"/>
                <a:gd name="connsiteX3" fmla="*/ 0 w 1178585"/>
                <a:gd name="connsiteY3" fmla="*/ 1953027 h 1953027"/>
                <a:gd name="connsiteX4" fmla="*/ 457 w 1178585"/>
                <a:gd name="connsiteY4" fmla="*/ 1895953 h 1953027"/>
                <a:gd name="connsiteX0" fmla="*/ 457 w 1178585"/>
                <a:gd name="connsiteY0" fmla="*/ 1895953 h 1953027"/>
                <a:gd name="connsiteX1" fmla="*/ 1178240 w 1178585"/>
                <a:gd name="connsiteY1" fmla="*/ 0 h 1953027"/>
                <a:gd name="connsiteX2" fmla="*/ 1178388 w 1178585"/>
                <a:gd name="connsiteY2" fmla="*/ 574518 h 1953027"/>
                <a:gd name="connsiteX3" fmla="*/ 0 w 1178585"/>
                <a:gd name="connsiteY3" fmla="*/ 1953027 h 1953027"/>
                <a:gd name="connsiteX4" fmla="*/ 457 w 1178585"/>
                <a:gd name="connsiteY4" fmla="*/ 1895953 h 1953027"/>
                <a:gd name="connsiteX0" fmla="*/ 2795 w 1180923"/>
                <a:gd name="connsiteY0" fmla="*/ 1895953 h 1948415"/>
                <a:gd name="connsiteX1" fmla="*/ 1180578 w 1180923"/>
                <a:gd name="connsiteY1" fmla="*/ 0 h 1948415"/>
                <a:gd name="connsiteX2" fmla="*/ 1180726 w 1180923"/>
                <a:gd name="connsiteY2" fmla="*/ 574518 h 1948415"/>
                <a:gd name="connsiteX3" fmla="*/ 0 w 1180923"/>
                <a:gd name="connsiteY3" fmla="*/ 1948415 h 1948415"/>
                <a:gd name="connsiteX4" fmla="*/ 2795 w 1180923"/>
                <a:gd name="connsiteY4" fmla="*/ 1895953 h 1948415"/>
                <a:gd name="connsiteX0" fmla="*/ 2795 w 1180923"/>
                <a:gd name="connsiteY0" fmla="*/ 1895953 h 1953027"/>
                <a:gd name="connsiteX1" fmla="*/ 1180578 w 1180923"/>
                <a:gd name="connsiteY1" fmla="*/ 0 h 1953027"/>
                <a:gd name="connsiteX2" fmla="*/ 1180726 w 1180923"/>
                <a:gd name="connsiteY2" fmla="*/ 574518 h 1953027"/>
                <a:gd name="connsiteX3" fmla="*/ 0 w 1180923"/>
                <a:gd name="connsiteY3" fmla="*/ 1953027 h 1953027"/>
                <a:gd name="connsiteX4" fmla="*/ 2795 w 1180923"/>
                <a:gd name="connsiteY4" fmla="*/ 1895953 h 1953027"/>
                <a:gd name="connsiteX0" fmla="*/ 456 w 1180923"/>
                <a:gd name="connsiteY0" fmla="*/ 1895953 h 1953027"/>
                <a:gd name="connsiteX1" fmla="*/ 1180578 w 1180923"/>
                <a:gd name="connsiteY1" fmla="*/ 0 h 1953027"/>
                <a:gd name="connsiteX2" fmla="*/ 1180726 w 1180923"/>
                <a:gd name="connsiteY2" fmla="*/ 574518 h 1953027"/>
                <a:gd name="connsiteX3" fmla="*/ 0 w 1180923"/>
                <a:gd name="connsiteY3" fmla="*/ 1953027 h 1953027"/>
                <a:gd name="connsiteX4" fmla="*/ 456 w 1180923"/>
                <a:gd name="connsiteY4" fmla="*/ 1895953 h 195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923" h="1953027">
                  <a:moveTo>
                    <a:pt x="456" y="1895953"/>
                  </a:moveTo>
                  <a:lnTo>
                    <a:pt x="1180578" y="0"/>
                  </a:lnTo>
                  <a:cubicBezTo>
                    <a:pt x="1181711" y="193422"/>
                    <a:pt x="1179593" y="381096"/>
                    <a:pt x="1180726" y="574518"/>
                  </a:cubicBezTo>
                  <a:lnTo>
                    <a:pt x="0" y="1953027"/>
                  </a:lnTo>
                  <a:cubicBezTo>
                    <a:pt x="152" y="1936308"/>
                    <a:pt x="304" y="1912672"/>
                    <a:pt x="456" y="18959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51">
              <a:extLst>
                <a:ext uri="{FF2B5EF4-FFF2-40B4-BE49-F238E27FC236}">
                  <a16:creationId xmlns:a16="http://schemas.microsoft.com/office/drawing/2014/main" id="{8EC5DD87-EF4C-45DE-91A8-787755A30CC3}"/>
                </a:ext>
              </a:extLst>
            </p:cNvPr>
            <p:cNvSpPr/>
            <p:nvPr/>
          </p:nvSpPr>
          <p:spPr>
            <a:xfrm flipV="1">
              <a:off x="5444260" y="4078476"/>
              <a:ext cx="1204719" cy="1174482"/>
            </a:xfrm>
            <a:custGeom>
              <a:avLst/>
              <a:gdLst>
                <a:gd name="connsiteX0" fmla="*/ 3399 w 1186340"/>
                <a:gd name="connsiteY0" fmla="*/ 1104759 h 1159147"/>
                <a:gd name="connsiteX1" fmla="*/ 1182941 w 1186340"/>
                <a:gd name="connsiteY1" fmla="*/ 0 h 1159147"/>
                <a:gd name="connsiteX2" fmla="*/ 1186340 w 1186340"/>
                <a:gd name="connsiteY2" fmla="*/ 554079 h 1159147"/>
                <a:gd name="connsiteX3" fmla="*/ 0 w 1186340"/>
                <a:gd name="connsiteY3" fmla="*/ 1159147 h 1159147"/>
                <a:gd name="connsiteX4" fmla="*/ 3399 w 1186340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6340 w 1187831"/>
                <a:gd name="connsiteY2" fmla="*/ 554079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3399 w 1187831"/>
                <a:gd name="connsiteY0" fmla="*/ 1104759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3399 w 1187831"/>
                <a:gd name="connsiteY4" fmla="*/ 1104759 h 1159147"/>
                <a:gd name="connsiteX0" fmla="*/ 13179 w 1187831"/>
                <a:gd name="connsiteY0" fmla="*/ 1080310 h 1159147"/>
                <a:gd name="connsiteX1" fmla="*/ 1187831 w 1187831"/>
                <a:gd name="connsiteY1" fmla="*/ 0 h 1159147"/>
                <a:gd name="connsiteX2" fmla="*/ 1183895 w 1187831"/>
                <a:gd name="connsiteY2" fmla="*/ 566304 h 1159147"/>
                <a:gd name="connsiteX3" fmla="*/ 0 w 1187831"/>
                <a:gd name="connsiteY3" fmla="*/ 1159147 h 1159147"/>
                <a:gd name="connsiteX4" fmla="*/ 13179 w 1187831"/>
                <a:gd name="connsiteY4" fmla="*/ 1080310 h 1159147"/>
                <a:gd name="connsiteX0" fmla="*/ 955 w 1175607"/>
                <a:gd name="connsiteY0" fmla="*/ 1080310 h 1134698"/>
                <a:gd name="connsiteX1" fmla="*/ 1175607 w 1175607"/>
                <a:gd name="connsiteY1" fmla="*/ 0 h 1134698"/>
                <a:gd name="connsiteX2" fmla="*/ 1171671 w 1175607"/>
                <a:gd name="connsiteY2" fmla="*/ 566304 h 1134698"/>
                <a:gd name="connsiteX3" fmla="*/ 0 w 1175607"/>
                <a:gd name="connsiteY3" fmla="*/ 1134698 h 1134698"/>
                <a:gd name="connsiteX4" fmla="*/ 955 w 1175607"/>
                <a:gd name="connsiteY4" fmla="*/ 1080310 h 1134698"/>
                <a:gd name="connsiteX0" fmla="*/ 10 w 1181997"/>
                <a:gd name="connsiteY0" fmla="*/ 1082755 h 1134698"/>
                <a:gd name="connsiteX1" fmla="*/ 1181997 w 1181997"/>
                <a:gd name="connsiteY1" fmla="*/ 0 h 1134698"/>
                <a:gd name="connsiteX2" fmla="*/ 1178061 w 1181997"/>
                <a:gd name="connsiteY2" fmla="*/ 566304 h 1134698"/>
                <a:gd name="connsiteX3" fmla="*/ 6390 w 1181997"/>
                <a:gd name="connsiteY3" fmla="*/ 1134698 h 1134698"/>
                <a:gd name="connsiteX4" fmla="*/ 10 w 1181997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8083 w 1182019"/>
                <a:gd name="connsiteY2" fmla="*/ 566304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3193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019"/>
                <a:gd name="connsiteY0" fmla="*/ 1082755 h 1134698"/>
                <a:gd name="connsiteX1" fmla="*/ 1182019 w 1182019"/>
                <a:gd name="connsiteY1" fmla="*/ 0 h 1134698"/>
                <a:gd name="connsiteX2" fmla="*/ 1175638 w 1182019"/>
                <a:gd name="connsiteY2" fmla="*/ 573639 h 1134698"/>
                <a:gd name="connsiteX3" fmla="*/ 1522 w 1182019"/>
                <a:gd name="connsiteY3" fmla="*/ 1134698 h 1134698"/>
                <a:gd name="connsiteX4" fmla="*/ 32 w 1182019"/>
                <a:gd name="connsiteY4" fmla="*/ 1082755 h 1134698"/>
                <a:gd name="connsiteX0" fmla="*/ 32 w 1182972"/>
                <a:gd name="connsiteY0" fmla="*/ 1082755 h 1134698"/>
                <a:gd name="connsiteX1" fmla="*/ 1182019 w 1182972"/>
                <a:gd name="connsiteY1" fmla="*/ 0 h 1134698"/>
                <a:gd name="connsiteX2" fmla="*/ 1182972 w 1182972"/>
                <a:gd name="connsiteY2" fmla="*/ 573639 h 1134698"/>
                <a:gd name="connsiteX3" fmla="*/ 1522 w 1182972"/>
                <a:gd name="connsiteY3" fmla="*/ 1134698 h 1134698"/>
                <a:gd name="connsiteX4" fmla="*/ 32 w 1182972"/>
                <a:gd name="connsiteY4" fmla="*/ 1082755 h 1134698"/>
                <a:gd name="connsiteX0" fmla="*/ 32 w 1182972"/>
                <a:gd name="connsiteY0" fmla="*/ 1085422 h 1137365"/>
                <a:gd name="connsiteX1" fmla="*/ 1182019 w 1182972"/>
                <a:gd name="connsiteY1" fmla="*/ 0 h 1137365"/>
                <a:gd name="connsiteX2" fmla="*/ 1182972 w 1182972"/>
                <a:gd name="connsiteY2" fmla="*/ 576306 h 1137365"/>
                <a:gd name="connsiteX3" fmla="*/ 1522 w 1182972"/>
                <a:gd name="connsiteY3" fmla="*/ 1137365 h 1137365"/>
                <a:gd name="connsiteX4" fmla="*/ 32 w 1182972"/>
                <a:gd name="connsiteY4" fmla="*/ 1085422 h 11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972" h="1137365">
                  <a:moveTo>
                    <a:pt x="32" y="1085422"/>
                  </a:moveTo>
                  <a:lnTo>
                    <a:pt x="1182019" y="0"/>
                  </a:lnTo>
                  <a:cubicBezTo>
                    <a:pt x="1182337" y="191213"/>
                    <a:pt x="1182654" y="385093"/>
                    <a:pt x="1182972" y="576306"/>
                  </a:cubicBezTo>
                  <a:lnTo>
                    <a:pt x="1522" y="1137365"/>
                  </a:lnTo>
                  <a:cubicBezTo>
                    <a:pt x="1840" y="1119236"/>
                    <a:pt x="-286" y="1103551"/>
                    <a:pt x="32" y="10854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Trapezoid 24">
              <a:extLst>
                <a:ext uri="{FF2B5EF4-FFF2-40B4-BE49-F238E27FC236}">
                  <a16:creationId xmlns:a16="http://schemas.microsoft.com/office/drawing/2014/main" id="{B168B73D-FB15-405A-BDDE-20AF406DE95F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767055" y="4769562"/>
              <a:ext cx="356807" cy="360206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21">
              <a:extLst>
                <a:ext uri="{FF2B5EF4-FFF2-40B4-BE49-F238E27FC236}">
                  <a16:creationId xmlns:a16="http://schemas.microsoft.com/office/drawing/2014/main" id="{02BF7EDC-0B24-456E-AC52-B67D79C57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1632" y="3863002"/>
              <a:ext cx="369682" cy="32400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Rectangle 5">
              <a:extLst>
                <a:ext uri="{FF2B5EF4-FFF2-40B4-BE49-F238E27FC236}">
                  <a16:creationId xmlns:a16="http://schemas.microsoft.com/office/drawing/2014/main" id="{2E4E08B5-7AD5-426F-8910-E79C7196B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6197" y="2974979"/>
              <a:ext cx="267946" cy="267747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0527C4C-6A59-41BE-94C5-DADEBABE07AB}"/>
                </a:ext>
              </a:extLst>
            </p:cNvPr>
            <p:cNvSpPr/>
            <p:nvPr/>
          </p:nvSpPr>
          <p:spPr>
            <a:xfrm rot="5400000">
              <a:off x="6820795" y="5791980"/>
              <a:ext cx="249325" cy="249693"/>
            </a:xfrm>
            <a:custGeom>
              <a:avLst/>
              <a:gdLst>
                <a:gd name="connsiteX0" fmla="*/ 42 w 721442"/>
                <a:gd name="connsiteY0" fmla="*/ 522852 h 722507"/>
                <a:gd name="connsiteX1" fmla="*/ 5857 w 721442"/>
                <a:gd name="connsiteY1" fmla="*/ 47329 h 722507"/>
                <a:gd name="connsiteX2" fmla="*/ 53185 w 721442"/>
                <a:gd name="connsiteY2" fmla="*/ 0 h 722507"/>
                <a:gd name="connsiteX3" fmla="*/ 102932 w 721442"/>
                <a:gd name="connsiteY3" fmla="*/ 0 h 722507"/>
                <a:gd name="connsiteX4" fmla="*/ 150260 w 721442"/>
                <a:gd name="connsiteY4" fmla="*/ 47329 h 722507"/>
                <a:gd name="connsiteX5" fmla="*/ 148891 w 721442"/>
                <a:gd name="connsiteY5" fmla="*/ 154199 h 722507"/>
                <a:gd name="connsiteX6" fmla="*/ 148407 w 721442"/>
                <a:gd name="connsiteY6" fmla="*/ 182723 h 722507"/>
                <a:gd name="connsiteX7" fmla="*/ 331751 w 721442"/>
                <a:gd name="connsiteY7" fmla="*/ 177508 h 722507"/>
                <a:gd name="connsiteX8" fmla="*/ 527686 w 721442"/>
                <a:gd name="connsiteY8" fmla="*/ 167574 h 722507"/>
                <a:gd name="connsiteX9" fmla="*/ 467883 w 721442"/>
                <a:gd name="connsiteY9" fmla="*/ 53046 h 722507"/>
                <a:gd name="connsiteX10" fmla="*/ 721421 w 721442"/>
                <a:gd name="connsiteY10" fmla="*/ 129085 h 722507"/>
                <a:gd name="connsiteX11" fmla="*/ 547357 w 721442"/>
                <a:gd name="connsiteY11" fmla="*/ 287593 h 722507"/>
                <a:gd name="connsiteX12" fmla="*/ 146593 w 721442"/>
                <a:gd name="connsiteY12" fmla="*/ 294469 h 722507"/>
                <a:gd name="connsiteX13" fmla="*/ 146309 w 721442"/>
                <a:gd name="connsiteY13" fmla="*/ 312824 h 722507"/>
                <a:gd name="connsiteX14" fmla="*/ 145796 w 721442"/>
                <a:gd name="connsiteY14" fmla="*/ 388895 h 722507"/>
                <a:gd name="connsiteX15" fmla="*/ 145887 w 721442"/>
                <a:gd name="connsiteY15" fmla="*/ 417641 h 722507"/>
                <a:gd name="connsiteX16" fmla="*/ 564076 w 721442"/>
                <a:gd name="connsiteY16" fmla="*/ 417641 h 722507"/>
                <a:gd name="connsiteX17" fmla="*/ 719692 w 721442"/>
                <a:gd name="connsiteY17" fmla="*/ 543229 h 722507"/>
                <a:gd name="connsiteX18" fmla="*/ 631765 w 721442"/>
                <a:gd name="connsiteY18" fmla="*/ 586638 h 722507"/>
                <a:gd name="connsiteX19" fmla="*/ 452578 w 721442"/>
                <a:gd name="connsiteY19" fmla="*/ 524866 h 722507"/>
                <a:gd name="connsiteX20" fmla="*/ 234716 w 721442"/>
                <a:gd name="connsiteY20" fmla="*/ 528410 h 722507"/>
                <a:gd name="connsiteX21" fmla="*/ 147934 w 721442"/>
                <a:gd name="connsiteY21" fmla="*/ 529997 h 722507"/>
                <a:gd name="connsiteX22" fmla="*/ 149842 w 721442"/>
                <a:gd name="connsiteY22" fmla="*/ 554392 h 722507"/>
                <a:gd name="connsiteX23" fmla="*/ 210351 w 721442"/>
                <a:gd name="connsiteY23" fmla="*/ 722507 h 722507"/>
                <a:gd name="connsiteX24" fmla="*/ 42 w 721442"/>
                <a:gd name="connsiteY24" fmla="*/ 522852 h 72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1442" h="722507">
                  <a:moveTo>
                    <a:pt x="42" y="522852"/>
                  </a:moveTo>
                  <a:cubicBezTo>
                    <a:pt x="-605" y="350129"/>
                    <a:pt x="6503" y="220051"/>
                    <a:pt x="5857" y="47329"/>
                  </a:cubicBezTo>
                  <a:cubicBezTo>
                    <a:pt x="5857" y="21190"/>
                    <a:pt x="27046" y="0"/>
                    <a:pt x="53185" y="0"/>
                  </a:cubicBezTo>
                  <a:lnTo>
                    <a:pt x="102932" y="0"/>
                  </a:lnTo>
                  <a:cubicBezTo>
                    <a:pt x="129071" y="0"/>
                    <a:pt x="150260" y="21190"/>
                    <a:pt x="150260" y="47329"/>
                  </a:cubicBezTo>
                  <a:cubicBezTo>
                    <a:pt x="149853" y="88041"/>
                    <a:pt x="149377" y="122989"/>
                    <a:pt x="148891" y="154199"/>
                  </a:cubicBezTo>
                  <a:lnTo>
                    <a:pt x="148407" y="182723"/>
                  </a:lnTo>
                  <a:lnTo>
                    <a:pt x="331751" y="177508"/>
                  </a:lnTo>
                  <a:cubicBezTo>
                    <a:pt x="397063" y="175650"/>
                    <a:pt x="462374" y="173066"/>
                    <a:pt x="527686" y="167574"/>
                  </a:cubicBezTo>
                  <a:cubicBezTo>
                    <a:pt x="642817" y="145134"/>
                    <a:pt x="586782" y="11119"/>
                    <a:pt x="467883" y="53046"/>
                  </a:cubicBezTo>
                  <a:cubicBezTo>
                    <a:pt x="570547" y="-49115"/>
                    <a:pt x="723145" y="18126"/>
                    <a:pt x="721421" y="129085"/>
                  </a:cubicBezTo>
                  <a:cubicBezTo>
                    <a:pt x="720775" y="181200"/>
                    <a:pt x="734474" y="263637"/>
                    <a:pt x="547357" y="287593"/>
                  </a:cubicBezTo>
                  <a:lnTo>
                    <a:pt x="146593" y="294469"/>
                  </a:lnTo>
                  <a:lnTo>
                    <a:pt x="146309" y="312824"/>
                  </a:lnTo>
                  <a:cubicBezTo>
                    <a:pt x="146013" y="337190"/>
                    <a:pt x="145822" y="361872"/>
                    <a:pt x="145796" y="388895"/>
                  </a:cubicBezTo>
                  <a:lnTo>
                    <a:pt x="145887" y="417641"/>
                  </a:lnTo>
                  <a:lnTo>
                    <a:pt x="564076" y="417641"/>
                  </a:lnTo>
                  <a:cubicBezTo>
                    <a:pt x="676720" y="420465"/>
                    <a:pt x="718804" y="471343"/>
                    <a:pt x="719692" y="543229"/>
                  </a:cubicBezTo>
                  <a:cubicBezTo>
                    <a:pt x="721183" y="582376"/>
                    <a:pt x="690900" y="608290"/>
                    <a:pt x="631765" y="586638"/>
                  </a:cubicBezTo>
                  <a:cubicBezTo>
                    <a:pt x="553530" y="556303"/>
                    <a:pt x="540205" y="522675"/>
                    <a:pt x="452578" y="524866"/>
                  </a:cubicBezTo>
                  <a:cubicBezTo>
                    <a:pt x="380525" y="525785"/>
                    <a:pt x="322260" y="526811"/>
                    <a:pt x="234716" y="528410"/>
                  </a:cubicBezTo>
                  <a:lnTo>
                    <a:pt x="147934" y="529997"/>
                  </a:lnTo>
                  <a:lnTo>
                    <a:pt x="149842" y="554392"/>
                  </a:lnTo>
                  <a:cubicBezTo>
                    <a:pt x="166488" y="646104"/>
                    <a:pt x="240698" y="721838"/>
                    <a:pt x="210351" y="722507"/>
                  </a:cubicBezTo>
                  <a:cubicBezTo>
                    <a:pt x="126033" y="702477"/>
                    <a:pt x="1009" y="637864"/>
                    <a:pt x="42" y="5228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Frame 1">
              <a:extLst>
                <a:ext uri="{FF2B5EF4-FFF2-40B4-BE49-F238E27FC236}">
                  <a16:creationId xmlns:a16="http://schemas.microsoft.com/office/drawing/2014/main" id="{F80C00A1-5F97-40D5-8735-AF0C147FC102}"/>
                </a:ext>
              </a:extLst>
            </p:cNvPr>
            <p:cNvSpPr/>
            <p:nvPr/>
          </p:nvSpPr>
          <p:spPr>
            <a:xfrm>
              <a:off x="6864457" y="1997011"/>
              <a:ext cx="259686" cy="350869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999D511-1522-4B37-963D-77F062A04536}"/>
                </a:ext>
              </a:extLst>
            </p:cNvPr>
            <p:cNvGrpSpPr/>
            <p:nvPr/>
          </p:nvGrpSpPr>
          <p:grpSpPr>
            <a:xfrm rot="981562" flipH="1">
              <a:off x="1513194" y="3059792"/>
              <a:ext cx="3068864" cy="2908192"/>
              <a:chOff x="-116760" y="950876"/>
              <a:chExt cx="6261875" cy="5934029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F43E8283-D5C7-456D-8CFE-165AD5E59398}"/>
                  </a:ext>
                </a:extLst>
              </p:cNvPr>
              <p:cNvGrpSpPr/>
              <p:nvPr/>
            </p:nvGrpSpPr>
            <p:grpSpPr>
              <a:xfrm rot="532827">
                <a:off x="-116760" y="3488410"/>
                <a:ext cx="3619070" cy="3396495"/>
                <a:chOff x="509678" y="1797347"/>
                <a:chExt cx="2339381" cy="2195507"/>
              </a:xfrm>
            </p:grpSpPr>
            <p:sp>
              <p:nvSpPr>
                <p:cNvPr id="107" name="Rounded Rectangle 41">
                  <a:extLst>
                    <a:ext uri="{FF2B5EF4-FFF2-40B4-BE49-F238E27FC236}">
                      <a16:creationId xmlns:a16="http://schemas.microsoft.com/office/drawing/2014/main" id="{3C874E96-7210-4617-8E09-695EF2FB2785}"/>
                    </a:ext>
                  </a:extLst>
                </p:cNvPr>
                <p:cNvSpPr/>
                <p:nvPr/>
              </p:nvSpPr>
              <p:spPr>
                <a:xfrm rot="18063644">
                  <a:off x="1724663" y="2419627"/>
                  <a:ext cx="73094" cy="82300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8" name="Rounded Rectangle 62">
                  <a:extLst>
                    <a:ext uri="{FF2B5EF4-FFF2-40B4-BE49-F238E27FC236}">
                      <a16:creationId xmlns:a16="http://schemas.microsoft.com/office/drawing/2014/main" id="{CC5E43CC-3CB0-4A13-931E-E7F53FD9B689}"/>
                    </a:ext>
                  </a:extLst>
                </p:cNvPr>
                <p:cNvSpPr/>
                <p:nvPr/>
              </p:nvSpPr>
              <p:spPr>
                <a:xfrm rot="18060000">
                  <a:off x="1820802" y="2253850"/>
                  <a:ext cx="73094" cy="735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9" name="Rounded Rectangle 63">
                  <a:extLst>
                    <a:ext uri="{FF2B5EF4-FFF2-40B4-BE49-F238E27FC236}">
                      <a16:creationId xmlns:a16="http://schemas.microsoft.com/office/drawing/2014/main" id="{F1AD8D3C-16DE-48AA-A919-2BFC31F002E0}"/>
                    </a:ext>
                  </a:extLst>
                </p:cNvPr>
                <p:cNvSpPr/>
                <p:nvPr/>
              </p:nvSpPr>
              <p:spPr>
                <a:xfrm rot="18063644">
                  <a:off x="1939567" y="2260617"/>
                  <a:ext cx="73094" cy="4027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0" name="Rounded Rectangle 64">
                  <a:extLst>
                    <a:ext uri="{FF2B5EF4-FFF2-40B4-BE49-F238E27FC236}">
                      <a16:creationId xmlns:a16="http://schemas.microsoft.com/office/drawing/2014/main" id="{654C910D-33BF-4696-8E5D-193D70DF74AD}"/>
                    </a:ext>
                  </a:extLst>
                </p:cNvPr>
                <p:cNvSpPr/>
                <p:nvPr/>
              </p:nvSpPr>
              <p:spPr>
                <a:xfrm rot="18063644">
                  <a:off x="1574952" y="2602544"/>
                  <a:ext cx="73094" cy="805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1" name="Rounded Rectangle 65">
                  <a:extLst>
                    <a:ext uri="{FF2B5EF4-FFF2-40B4-BE49-F238E27FC236}">
                      <a16:creationId xmlns:a16="http://schemas.microsoft.com/office/drawing/2014/main" id="{553CE1EC-5940-499A-B3ED-83C0E55D3228}"/>
                    </a:ext>
                  </a:extLst>
                </p:cNvPr>
                <p:cNvSpPr/>
                <p:nvPr/>
              </p:nvSpPr>
              <p:spPr>
                <a:xfrm rot="18063644">
                  <a:off x="1516856" y="2958046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2" name="Rounded Rectangle 66">
                  <a:extLst>
                    <a:ext uri="{FF2B5EF4-FFF2-40B4-BE49-F238E27FC236}">
                      <a16:creationId xmlns:a16="http://schemas.microsoft.com/office/drawing/2014/main" id="{D02A3929-82B0-4789-A390-BE77754B85C4}"/>
                    </a:ext>
                  </a:extLst>
                </p:cNvPr>
                <p:cNvSpPr/>
                <p:nvPr/>
              </p:nvSpPr>
              <p:spPr>
                <a:xfrm rot="18063644">
                  <a:off x="1091076" y="3196078"/>
                  <a:ext cx="73094" cy="7354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3" name="Rounded Rectangle 67">
                  <a:extLst>
                    <a:ext uri="{FF2B5EF4-FFF2-40B4-BE49-F238E27FC236}">
                      <a16:creationId xmlns:a16="http://schemas.microsoft.com/office/drawing/2014/main" id="{E0580F57-A326-4DDB-B46E-C31BA1E666EA}"/>
                    </a:ext>
                  </a:extLst>
                </p:cNvPr>
                <p:cNvSpPr/>
                <p:nvPr/>
              </p:nvSpPr>
              <p:spPr>
                <a:xfrm rot="18063644">
                  <a:off x="1223216" y="3180593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4" name="Rounded Rectangle 68">
                  <a:extLst>
                    <a:ext uri="{FF2B5EF4-FFF2-40B4-BE49-F238E27FC236}">
                      <a16:creationId xmlns:a16="http://schemas.microsoft.com/office/drawing/2014/main" id="{1F608F7E-2149-4C44-AF72-8D73516BC7DC}"/>
                    </a:ext>
                  </a:extLst>
                </p:cNvPr>
                <p:cNvSpPr/>
                <p:nvPr/>
              </p:nvSpPr>
              <p:spPr>
                <a:xfrm rot="18063644">
                  <a:off x="2339839" y="1665982"/>
                  <a:ext cx="49373" cy="735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5" name="Rounded Rectangle 69">
                  <a:extLst>
                    <a:ext uri="{FF2B5EF4-FFF2-40B4-BE49-F238E27FC236}">
                      <a16:creationId xmlns:a16="http://schemas.microsoft.com/office/drawing/2014/main" id="{2FF0F269-7686-4EB1-80C5-A087A6E2C327}"/>
                    </a:ext>
                  </a:extLst>
                </p:cNvPr>
                <p:cNvSpPr/>
                <p:nvPr/>
              </p:nvSpPr>
              <p:spPr>
                <a:xfrm rot="18063644">
                  <a:off x="2213789" y="1953823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6" name="Oval 39">
                  <a:extLst>
                    <a:ext uri="{FF2B5EF4-FFF2-40B4-BE49-F238E27FC236}">
                      <a16:creationId xmlns:a16="http://schemas.microsoft.com/office/drawing/2014/main" id="{B21E8F93-BB32-49A9-90C0-57A3B0353084}"/>
                    </a:ext>
                  </a:extLst>
                </p:cNvPr>
                <p:cNvSpPr/>
                <p:nvPr/>
              </p:nvSpPr>
              <p:spPr>
                <a:xfrm rot="15291151" flipH="1">
                  <a:off x="640729" y="1666296"/>
                  <a:ext cx="1650865" cy="191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921" h="2274057">
                      <a:moveTo>
                        <a:pt x="1535931" y="0"/>
                      </a:moveTo>
                      <a:cubicBezTo>
                        <a:pt x="1583748" y="0"/>
                        <a:pt x="1622512" y="36012"/>
                        <a:pt x="1622512" y="80435"/>
                      </a:cubicBezTo>
                      <a:cubicBezTo>
                        <a:pt x="1622512" y="91693"/>
                        <a:pt x="1620023" y="102411"/>
                        <a:pt x="1615448" y="112103"/>
                      </a:cubicBezTo>
                      <a:lnTo>
                        <a:pt x="1616074" y="113399"/>
                      </a:lnTo>
                      <a:lnTo>
                        <a:pt x="1584270" y="165850"/>
                      </a:lnTo>
                      <a:lnTo>
                        <a:pt x="1565188" y="222968"/>
                      </a:lnTo>
                      <a:cubicBezTo>
                        <a:pt x="1559887" y="244082"/>
                        <a:pt x="1554587" y="265418"/>
                        <a:pt x="1549286" y="286532"/>
                      </a:cubicBezTo>
                      <a:cubicBezTo>
                        <a:pt x="1548756" y="309868"/>
                        <a:pt x="1548226" y="332982"/>
                        <a:pt x="1547696" y="356318"/>
                      </a:cubicBezTo>
                      <a:cubicBezTo>
                        <a:pt x="1548226" y="378988"/>
                        <a:pt x="1548756" y="401880"/>
                        <a:pt x="1549286" y="424549"/>
                      </a:cubicBezTo>
                      <a:cubicBezTo>
                        <a:pt x="1552466" y="447885"/>
                        <a:pt x="1555647" y="470999"/>
                        <a:pt x="1558827" y="494336"/>
                      </a:cubicBezTo>
                      <a:lnTo>
                        <a:pt x="1573139" y="561011"/>
                      </a:lnTo>
                      <a:lnTo>
                        <a:pt x="1587451" y="627686"/>
                      </a:lnTo>
                      <a:cubicBezTo>
                        <a:pt x="1593281" y="646799"/>
                        <a:pt x="1599112" y="665691"/>
                        <a:pt x="1604943" y="684804"/>
                      </a:cubicBezTo>
                      <a:cubicBezTo>
                        <a:pt x="1610774" y="702362"/>
                        <a:pt x="1616428" y="719697"/>
                        <a:pt x="1622258" y="737255"/>
                      </a:cubicBezTo>
                      <a:cubicBezTo>
                        <a:pt x="1627029" y="751479"/>
                        <a:pt x="1631800" y="765925"/>
                        <a:pt x="1636570" y="780149"/>
                      </a:cubicBezTo>
                      <a:cubicBezTo>
                        <a:pt x="1641341" y="791706"/>
                        <a:pt x="1646111" y="803486"/>
                        <a:pt x="1650882" y="815043"/>
                      </a:cubicBezTo>
                      <a:lnTo>
                        <a:pt x="1660423" y="835712"/>
                      </a:lnTo>
                      <a:lnTo>
                        <a:pt x="1662013" y="840379"/>
                      </a:lnTo>
                      <a:lnTo>
                        <a:pt x="1708129" y="949948"/>
                      </a:lnTo>
                      <a:cubicBezTo>
                        <a:pt x="1719791" y="983730"/>
                        <a:pt x="1731275" y="1017735"/>
                        <a:pt x="1742937" y="1051517"/>
                      </a:cubicBezTo>
                      <a:lnTo>
                        <a:pt x="1766790" y="1146862"/>
                      </a:lnTo>
                      <a:cubicBezTo>
                        <a:pt x="1769440" y="1176421"/>
                        <a:pt x="1772090" y="1206203"/>
                        <a:pt x="1774741" y="1235762"/>
                      </a:cubicBezTo>
                      <a:cubicBezTo>
                        <a:pt x="1775801" y="1263765"/>
                        <a:pt x="1776861" y="1291991"/>
                        <a:pt x="1777921" y="1319995"/>
                      </a:cubicBezTo>
                      <a:cubicBezTo>
                        <a:pt x="1775801" y="1344887"/>
                        <a:pt x="1773681" y="1369556"/>
                        <a:pt x="1771560" y="1394448"/>
                      </a:cubicBezTo>
                      <a:cubicBezTo>
                        <a:pt x="1767850" y="1418896"/>
                        <a:pt x="1764139" y="1443121"/>
                        <a:pt x="1760429" y="1467569"/>
                      </a:cubicBezTo>
                      <a:cubicBezTo>
                        <a:pt x="1754598" y="1488682"/>
                        <a:pt x="1748768" y="1510018"/>
                        <a:pt x="1742937" y="1531132"/>
                      </a:cubicBezTo>
                      <a:cubicBezTo>
                        <a:pt x="1737106" y="1549135"/>
                        <a:pt x="1731452" y="1566915"/>
                        <a:pt x="1725621" y="1584917"/>
                      </a:cubicBezTo>
                      <a:lnTo>
                        <a:pt x="1706539" y="1631145"/>
                      </a:lnTo>
                      <a:lnTo>
                        <a:pt x="1685866" y="1672261"/>
                      </a:lnTo>
                      <a:lnTo>
                        <a:pt x="1665194" y="1704043"/>
                      </a:lnTo>
                      <a:cubicBezTo>
                        <a:pt x="1660423" y="1711377"/>
                        <a:pt x="1655653" y="1718934"/>
                        <a:pt x="1650882" y="1726268"/>
                      </a:cubicBezTo>
                      <a:lnTo>
                        <a:pt x="1639751" y="1738936"/>
                      </a:lnTo>
                      <a:cubicBezTo>
                        <a:pt x="1638690" y="1740492"/>
                        <a:pt x="1637630" y="1742270"/>
                        <a:pt x="1636570" y="1743826"/>
                      </a:cubicBezTo>
                      <a:lnTo>
                        <a:pt x="1576319" y="1810501"/>
                      </a:lnTo>
                      <a:lnTo>
                        <a:pt x="1509708" y="1866063"/>
                      </a:lnTo>
                      <a:lnTo>
                        <a:pt x="1431788" y="1912069"/>
                      </a:lnTo>
                      <a:lnTo>
                        <a:pt x="1354045" y="1946962"/>
                      </a:lnTo>
                      <a:lnTo>
                        <a:pt x="1273121" y="1978744"/>
                      </a:lnTo>
                      <a:lnTo>
                        <a:pt x="1192198" y="1997857"/>
                      </a:lnTo>
                      <a:lnTo>
                        <a:pt x="1114278" y="2015193"/>
                      </a:lnTo>
                      <a:lnTo>
                        <a:pt x="1041306" y="2026305"/>
                      </a:lnTo>
                      <a:lnTo>
                        <a:pt x="976284" y="2035862"/>
                      </a:lnTo>
                      <a:lnTo>
                        <a:pt x="920627" y="2038974"/>
                      </a:lnTo>
                      <a:lnTo>
                        <a:pt x="881049" y="2042307"/>
                      </a:lnTo>
                      <a:lnTo>
                        <a:pt x="850835" y="2042307"/>
                      </a:lnTo>
                      <a:lnTo>
                        <a:pt x="842884" y="2042307"/>
                      </a:lnTo>
                      <a:lnTo>
                        <a:pt x="726976" y="2035862"/>
                      </a:lnTo>
                      <a:lnTo>
                        <a:pt x="626970" y="2038974"/>
                      </a:lnTo>
                      <a:lnTo>
                        <a:pt x="536506" y="2050086"/>
                      </a:lnTo>
                      <a:lnTo>
                        <a:pt x="455582" y="2064532"/>
                      </a:lnTo>
                      <a:lnTo>
                        <a:pt x="390384" y="2081868"/>
                      </a:lnTo>
                      <a:lnTo>
                        <a:pt x="331723" y="2105649"/>
                      </a:lnTo>
                      <a:lnTo>
                        <a:pt x="282427" y="2127874"/>
                      </a:lnTo>
                      <a:lnTo>
                        <a:pt x="246029" y="2151654"/>
                      </a:lnTo>
                      <a:lnTo>
                        <a:pt x="214225" y="2173879"/>
                      </a:lnTo>
                      <a:lnTo>
                        <a:pt x="187192" y="2197882"/>
                      </a:lnTo>
                      <a:cubicBezTo>
                        <a:pt x="181361" y="2204105"/>
                        <a:pt x="175530" y="2210551"/>
                        <a:pt x="169700" y="2216774"/>
                      </a:cubicBezTo>
                      <a:cubicBezTo>
                        <a:pt x="165989" y="2222108"/>
                        <a:pt x="162455" y="2227442"/>
                        <a:pt x="158745" y="2232776"/>
                      </a:cubicBezTo>
                      <a:cubicBezTo>
                        <a:pt x="156625" y="2235443"/>
                        <a:pt x="154504" y="2237887"/>
                        <a:pt x="152384" y="2240554"/>
                      </a:cubicBezTo>
                      <a:cubicBezTo>
                        <a:pt x="139802" y="2247207"/>
                        <a:pt x="108649" y="2281215"/>
                        <a:pt x="83252" y="2272697"/>
                      </a:cubicBezTo>
                      <a:cubicBezTo>
                        <a:pt x="57855" y="2264179"/>
                        <a:pt x="0" y="2235424"/>
                        <a:pt x="0" y="2189445"/>
                      </a:cubicBezTo>
                      <a:cubicBezTo>
                        <a:pt x="0" y="2174502"/>
                        <a:pt x="3937" y="2160478"/>
                        <a:pt x="11964" y="2148998"/>
                      </a:cubicBezTo>
                      <a:cubicBezTo>
                        <a:pt x="22019" y="2131068"/>
                        <a:pt x="42226" y="2101798"/>
                        <a:pt x="60329" y="2081868"/>
                      </a:cubicBezTo>
                      <a:lnTo>
                        <a:pt x="120580" y="2029417"/>
                      </a:lnTo>
                      <a:lnTo>
                        <a:pt x="190372" y="1986745"/>
                      </a:lnTo>
                      <a:lnTo>
                        <a:pt x="263521" y="1951629"/>
                      </a:lnTo>
                      <a:lnTo>
                        <a:pt x="338084" y="1923181"/>
                      </a:lnTo>
                      <a:lnTo>
                        <a:pt x="412647" y="1902512"/>
                      </a:lnTo>
                      <a:lnTo>
                        <a:pt x="487209" y="1888288"/>
                      </a:lnTo>
                      <a:lnTo>
                        <a:pt x="560359" y="1877176"/>
                      </a:lnTo>
                      <a:lnTo>
                        <a:pt x="626970" y="1870730"/>
                      </a:lnTo>
                      <a:lnTo>
                        <a:pt x="684218" y="1867619"/>
                      </a:lnTo>
                      <a:lnTo>
                        <a:pt x="733337" y="1867619"/>
                      </a:lnTo>
                      <a:lnTo>
                        <a:pt x="771502" y="1867619"/>
                      </a:lnTo>
                      <a:lnTo>
                        <a:pt x="796768" y="1870730"/>
                      </a:lnTo>
                      <a:lnTo>
                        <a:pt x="804719" y="1870730"/>
                      </a:lnTo>
                      <a:lnTo>
                        <a:pt x="917447" y="1873842"/>
                      </a:lnTo>
                      <a:lnTo>
                        <a:pt x="1022223" y="1867619"/>
                      </a:lnTo>
                      <a:lnTo>
                        <a:pt x="1114278" y="1853395"/>
                      </a:lnTo>
                      <a:lnTo>
                        <a:pt x="1195378" y="1834281"/>
                      </a:lnTo>
                      <a:lnTo>
                        <a:pt x="1263580" y="1807167"/>
                      </a:lnTo>
                      <a:lnTo>
                        <a:pt x="1325421" y="1781830"/>
                      </a:lnTo>
                      <a:lnTo>
                        <a:pt x="1376308" y="1753382"/>
                      </a:lnTo>
                      <a:lnTo>
                        <a:pt x="1420656" y="1724712"/>
                      </a:lnTo>
                      <a:lnTo>
                        <a:pt x="1452460" y="1694486"/>
                      </a:lnTo>
                      <a:lnTo>
                        <a:pt x="1477904" y="1672261"/>
                      </a:lnTo>
                      <a:lnTo>
                        <a:pt x="1495396" y="1651592"/>
                      </a:lnTo>
                      <a:cubicBezTo>
                        <a:pt x="1499106" y="1647814"/>
                        <a:pt x="1502817" y="1644258"/>
                        <a:pt x="1506527" y="1640479"/>
                      </a:cubicBezTo>
                      <a:cubicBezTo>
                        <a:pt x="1507587" y="1639368"/>
                        <a:pt x="1508647" y="1638479"/>
                        <a:pt x="1509708" y="1637368"/>
                      </a:cubicBezTo>
                      <a:lnTo>
                        <a:pt x="1549286" y="1567581"/>
                      </a:lnTo>
                      <a:lnTo>
                        <a:pt x="1579500" y="1496017"/>
                      </a:lnTo>
                      <a:cubicBezTo>
                        <a:pt x="1585330" y="1471125"/>
                        <a:pt x="1591161" y="1446455"/>
                        <a:pt x="1596992" y="1421563"/>
                      </a:cubicBezTo>
                      <a:cubicBezTo>
                        <a:pt x="1599642" y="1396226"/>
                        <a:pt x="1602292" y="1370668"/>
                        <a:pt x="1604943" y="1345331"/>
                      </a:cubicBezTo>
                      <a:lnTo>
                        <a:pt x="1604943" y="1270655"/>
                      </a:lnTo>
                      <a:lnTo>
                        <a:pt x="1596992" y="1199313"/>
                      </a:lnTo>
                      <a:cubicBezTo>
                        <a:pt x="1592751" y="1174865"/>
                        <a:pt x="1588511" y="1150640"/>
                        <a:pt x="1584270" y="1126193"/>
                      </a:cubicBezTo>
                      <a:cubicBezTo>
                        <a:pt x="1579500" y="1105079"/>
                        <a:pt x="1574729" y="1083743"/>
                        <a:pt x="1569958" y="1062629"/>
                      </a:cubicBezTo>
                      <a:cubicBezTo>
                        <a:pt x="1564128" y="1042627"/>
                        <a:pt x="1558297" y="1022402"/>
                        <a:pt x="1552466" y="1002399"/>
                      </a:cubicBezTo>
                      <a:lnTo>
                        <a:pt x="1533384" y="949948"/>
                      </a:lnTo>
                      <a:cubicBezTo>
                        <a:pt x="1528083" y="935724"/>
                        <a:pt x="1522959" y="921278"/>
                        <a:pt x="1517659" y="907054"/>
                      </a:cubicBezTo>
                      <a:cubicBezTo>
                        <a:pt x="1512888" y="896608"/>
                        <a:pt x="1508117" y="885940"/>
                        <a:pt x="1503347" y="875495"/>
                      </a:cubicBezTo>
                      <a:lnTo>
                        <a:pt x="1495396" y="854825"/>
                      </a:lnTo>
                      <a:cubicBezTo>
                        <a:pt x="1493276" y="853270"/>
                        <a:pt x="1491155" y="851492"/>
                        <a:pt x="1489035" y="849936"/>
                      </a:cubicBezTo>
                      <a:lnTo>
                        <a:pt x="1446100" y="734144"/>
                      </a:lnTo>
                      <a:lnTo>
                        <a:pt x="1414296" y="629242"/>
                      </a:lnTo>
                      <a:cubicBezTo>
                        <a:pt x="1407405" y="597015"/>
                        <a:pt x="1400691" y="564789"/>
                        <a:pt x="1393800" y="532563"/>
                      </a:cubicBezTo>
                      <a:lnTo>
                        <a:pt x="1382668" y="445218"/>
                      </a:lnTo>
                      <a:cubicBezTo>
                        <a:pt x="1381608" y="418326"/>
                        <a:pt x="1380548" y="391212"/>
                        <a:pt x="1379488" y="364319"/>
                      </a:cubicBezTo>
                      <a:cubicBezTo>
                        <a:pt x="1380548" y="340539"/>
                        <a:pt x="1381608" y="316536"/>
                        <a:pt x="1382668" y="292755"/>
                      </a:cubicBezTo>
                      <a:cubicBezTo>
                        <a:pt x="1385319" y="271641"/>
                        <a:pt x="1387969" y="250305"/>
                        <a:pt x="1390619" y="229191"/>
                      </a:cubicBezTo>
                      <a:cubicBezTo>
                        <a:pt x="1394860" y="210745"/>
                        <a:pt x="1399100" y="192076"/>
                        <a:pt x="1403341" y="173629"/>
                      </a:cubicBezTo>
                      <a:cubicBezTo>
                        <a:pt x="1408112" y="158294"/>
                        <a:pt x="1412705" y="142958"/>
                        <a:pt x="1417476" y="127623"/>
                      </a:cubicBezTo>
                      <a:lnTo>
                        <a:pt x="1434968" y="89618"/>
                      </a:lnTo>
                      <a:lnTo>
                        <a:pt x="1449280" y="60948"/>
                      </a:lnTo>
                      <a:lnTo>
                        <a:pt x="1456101" y="49373"/>
                      </a:lnTo>
                      <a:cubicBezTo>
                        <a:pt x="1456198" y="49028"/>
                        <a:pt x="1456346" y="48707"/>
                        <a:pt x="1456642" y="48454"/>
                      </a:cubicBezTo>
                      <a:cubicBezTo>
                        <a:pt x="1457894" y="46305"/>
                        <a:pt x="1459153" y="44168"/>
                        <a:pt x="1460411" y="42057"/>
                      </a:cubicBezTo>
                      <a:lnTo>
                        <a:pt x="1469953" y="26055"/>
                      </a:lnTo>
                      <a:cubicBezTo>
                        <a:pt x="1470483" y="25610"/>
                        <a:pt x="1471013" y="24944"/>
                        <a:pt x="1471543" y="24499"/>
                      </a:cubicBezTo>
                      <a:lnTo>
                        <a:pt x="1474027" y="24499"/>
                      </a:lnTo>
                      <a:cubicBezTo>
                        <a:pt x="1489607" y="9327"/>
                        <a:pt x="1511597" y="0"/>
                        <a:pt x="15359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7" name="Oval 39">
                  <a:extLst>
                    <a:ext uri="{FF2B5EF4-FFF2-40B4-BE49-F238E27FC236}">
                      <a16:creationId xmlns:a16="http://schemas.microsoft.com/office/drawing/2014/main" id="{D6B10224-0E19-4E3E-927A-21D9F842B16E}"/>
                    </a:ext>
                  </a:extLst>
                </p:cNvPr>
                <p:cNvSpPr/>
                <p:nvPr/>
              </p:nvSpPr>
              <p:spPr>
                <a:xfrm flipH="1" flipV="1">
                  <a:off x="1198193" y="2079887"/>
                  <a:ext cx="1650866" cy="191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967" h="3932814">
                      <a:moveTo>
                        <a:pt x="1745685" y="3527152"/>
                      </a:moveTo>
                      <a:lnTo>
                        <a:pt x="1657171" y="3238316"/>
                      </a:lnTo>
                      <a:lnTo>
                        <a:pt x="1751363" y="3240672"/>
                      </a:lnTo>
                      <a:lnTo>
                        <a:pt x="1951375" y="3229909"/>
                      </a:lnTo>
                      <a:lnTo>
                        <a:pt x="2127104" y="3205310"/>
                      </a:lnTo>
                      <a:lnTo>
                        <a:pt x="2281920" y="3172254"/>
                      </a:lnTo>
                      <a:lnTo>
                        <a:pt x="2412114" y="3125362"/>
                      </a:lnTo>
                      <a:lnTo>
                        <a:pt x="2530166" y="3081544"/>
                      </a:lnTo>
                      <a:lnTo>
                        <a:pt x="2627307" y="3032345"/>
                      </a:lnTo>
                      <a:lnTo>
                        <a:pt x="2711965" y="2982762"/>
                      </a:lnTo>
                      <a:lnTo>
                        <a:pt x="2772677" y="2930489"/>
                      </a:lnTo>
                      <a:lnTo>
                        <a:pt x="2821249" y="2892052"/>
                      </a:lnTo>
                      <a:lnTo>
                        <a:pt x="2854640" y="2856307"/>
                      </a:lnTo>
                      <a:cubicBezTo>
                        <a:pt x="2861722" y="2849773"/>
                        <a:pt x="2868807" y="2843623"/>
                        <a:pt x="2875889" y="2837088"/>
                      </a:cubicBezTo>
                      <a:cubicBezTo>
                        <a:pt x="2877912" y="2835166"/>
                        <a:pt x="2879936" y="2833629"/>
                        <a:pt x="2881961" y="2831707"/>
                      </a:cubicBezTo>
                      <a:lnTo>
                        <a:pt x="2957514" y="2711016"/>
                      </a:lnTo>
                      <a:lnTo>
                        <a:pt x="3015191" y="2587251"/>
                      </a:lnTo>
                      <a:cubicBezTo>
                        <a:pt x="3026320" y="2544202"/>
                        <a:pt x="3037451" y="2501537"/>
                        <a:pt x="3048582" y="2458489"/>
                      </a:cubicBezTo>
                      <a:cubicBezTo>
                        <a:pt x="3053641" y="2414670"/>
                        <a:pt x="3058700" y="2370469"/>
                        <a:pt x="3063760" y="2326651"/>
                      </a:cubicBezTo>
                      <a:lnTo>
                        <a:pt x="3063760" y="2197504"/>
                      </a:lnTo>
                      <a:lnTo>
                        <a:pt x="3048582" y="2074124"/>
                      </a:lnTo>
                      <a:cubicBezTo>
                        <a:pt x="3040486" y="2031843"/>
                        <a:pt x="3032392" y="1989947"/>
                        <a:pt x="3024296" y="1947668"/>
                      </a:cubicBezTo>
                      <a:cubicBezTo>
                        <a:pt x="3015191" y="1911153"/>
                        <a:pt x="3006083" y="1874254"/>
                        <a:pt x="2996976" y="1837739"/>
                      </a:cubicBezTo>
                      <a:cubicBezTo>
                        <a:pt x="2985846" y="1803147"/>
                        <a:pt x="2974715" y="1768169"/>
                        <a:pt x="2963584" y="1733575"/>
                      </a:cubicBezTo>
                      <a:lnTo>
                        <a:pt x="2927157" y="1642865"/>
                      </a:lnTo>
                      <a:cubicBezTo>
                        <a:pt x="2917038" y="1618266"/>
                        <a:pt x="2907257" y="1593283"/>
                        <a:pt x="2897139" y="1568683"/>
                      </a:cubicBezTo>
                      <a:cubicBezTo>
                        <a:pt x="2888032" y="1550618"/>
                        <a:pt x="2878924" y="1532168"/>
                        <a:pt x="2869818" y="1514104"/>
                      </a:cubicBezTo>
                      <a:lnTo>
                        <a:pt x="2854640" y="1478357"/>
                      </a:lnTo>
                      <a:cubicBezTo>
                        <a:pt x="2850593" y="1475668"/>
                        <a:pt x="2846544" y="1472593"/>
                        <a:pt x="2842497" y="1469902"/>
                      </a:cubicBezTo>
                      <a:lnTo>
                        <a:pt x="2760536" y="1269648"/>
                      </a:lnTo>
                      <a:lnTo>
                        <a:pt x="2699824" y="1088228"/>
                      </a:lnTo>
                      <a:cubicBezTo>
                        <a:pt x="2686670" y="1032494"/>
                        <a:pt x="2673853" y="976761"/>
                        <a:pt x="2660698" y="921029"/>
                      </a:cubicBezTo>
                      <a:lnTo>
                        <a:pt x="2639448" y="769972"/>
                      </a:lnTo>
                      <a:cubicBezTo>
                        <a:pt x="2637424" y="723464"/>
                        <a:pt x="2635401" y="676573"/>
                        <a:pt x="2633377" y="630063"/>
                      </a:cubicBezTo>
                      <a:cubicBezTo>
                        <a:pt x="2635401" y="588937"/>
                        <a:pt x="2637424" y="547426"/>
                        <a:pt x="2639448" y="506298"/>
                      </a:cubicBezTo>
                      <a:cubicBezTo>
                        <a:pt x="2644508" y="469783"/>
                        <a:pt x="2649567" y="432884"/>
                        <a:pt x="2654626" y="396369"/>
                      </a:cubicBezTo>
                      <a:cubicBezTo>
                        <a:pt x="2662722" y="364468"/>
                        <a:pt x="2670816" y="332182"/>
                        <a:pt x="2678912" y="300279"/>
                      </a:cubicBezTo>
                      <a:cubicBezTo>
                        <a:pt x="2688019" y="273758"/>
                        <a:pt x="2696787" y="247236"/>
                        <a:pt x="2705895" y="220715"/>
                      </a:cubicBezTo>
                      <a:lnTo>
                        <a:pt x="2739286" y="154988"/>
                      </a:lnTo>
                      <a:lnTo>
                        <a:pt x="2766607" y="105405"/>
                      </a:lnTo>
                      <a:lnTo>
                        <a:pt x="2779628" y="85387"/>
                      </a:lnTo>
                      <a:cubicBezTo>
                        <a:pt x="2779813" y="84791"/>
                        <a:pt x="2780096" y="84235"/>
                        <a:pt x="2780661" y="83798"/>
                      </a:cubicBezTo>
                      <a:cubicBezTo>
                        <a:pt x="2783051" y="80081"/>
                        <a:pt x="2785454" y="76386"/>
                        <a:pt x="2787855" y="72735"/>
                      </a:cubicBezTo>
                      <a:lnTo>
                        <a:pt x="2806071" y="45060"/>
                      </a:lnTo>
                      <a:cubicBezTo>
                        <a:pt x="2807082" y="44291"/>
                        <a:pt x="2808094" y="43139"/>
                        <a:pt x="2809106" y="42369"/>
                      </a:cubicBezTo>
                      <a:lnTo>
                        <a:pt x="2813848" y="42369"/>
                      </a:lnTo>
                      <a:cubicBezTo>
                        <a:pt x="2843589" y="16131"/>
                        <a:pt x="2885567" y="0"/>
                        <a:pt x="2932020" y="0"/>
                      </a:cubicBezTo>
                      <a:cubicBezTo>
                        <a:pt x="3023300" y="0"/>
                        <a:pt x="3097299" y="62280"/>
                        <a:pt x="3097299" y="139107"/>
                      </a:cubicBezTo>
                      <a:cubicBezTo>
                        <a:pt x="3097299" y="158577"/>
                        <a:pt x="3092547" y="177113"/>
                        <a:pt x="3083814" y="193874"/>
                      </a:cubicBezTo>
                      <a:lnTo>
                        <a:pt x="3085009" y="196115"/>
                      </a:lnTo>
                      <a:lnTo>
                        <a:pt x="3024296" y="286826"/>
                      </a:lnTo>
                      <a:lnTo>
                        <a:pt x="2987870" y="385607"/>
                      </a:lnTo>
                      <a:cubicBezTo>
                        <a:pt x="2977750" y="422122"/>
                        <a:pt x="2967633" y="459021"/>
                        <a:pt x="2957514" y="495536"/>
                      </a:cubicBezTo>
                      <a:cubicBezTo>
                        <a:pt x="2956502" y="535894"/>
                        <a:pt x="2955490" y="575868"/>
                        <a:pt x="2954478" y="616226"/>
                      </a:cubicBezTo>
                      <a:cubicBezTo>
                        <a:pt x="2955490" y="655432"/>
                        <a:pt x="2956502" y="695022"/>
                        <a:pt x="2957514" y="734226"/>
                      </a:cubicBezTo>
                      <a:cubicBezTo>
                        <a:pt x="2963584" y="774584"/>
                        <a:pt x="2969657" y="814558"/>
                        <a:pt x="2975727" y="854918"/>
                      </a:cubicBezTo>
                      <a:lnTo>
                        <a:pt x="3003048" y="970227"/>
                      </a:lnTo>
                      <a:lnTo>
                        <a:pt x="3030369" y="1085537"/>
                      </a:lnTo>
                      <a:cubicBezTo>
                        <a:pt x="3041498" y="1118591"/>
                        <a:pt x="3052629" y="1151264"/>
                        <a:pt x="3063760" y="1184318"/>
                      </a:cubicBezTo>
                      <a:cubicBezTo>
                        <a:pt x="3074891" y="1214683"/>
                        <a:pt x="3085685" y="1244663"/>
                        <a:pt x="3096814" y="1275028"/>
                      </a:cubicBezTo>
                      <a:cubicBezTo>
                        <a:pt x="3105921" y="1299628"/>
                        <a:pt x="3115029" y="1324611"/>
                        <a:pt x="3124135" y="1349210"/>
                      </a:cubicBezTo>
                      <a:cubicBezTo>
                        <a:pt x="3133242" y="1369197"/>
                        <a:pt x="3142348" y="1389570"/>
                        <a:pt x="3151456" y="1409557"/>
                      </a:cubicBezTo>
                      <a:lnTo>
                        <a:pt x="3169669" y="1445302"/>
                      </a:lnTo>
                      <a:lnTo>
                        <a:pt x="3172704" y="1453374"/>
                      </a:lnTo>
                      <a:lnTo>
                        <a:pt x="3260737" y="1642865"/>
                      </a:lnTo>
                      <a:cubicBezTo>
                        <a:pt x="3283000" y="1701289"/>
                        <a:pt x="3304922" y="1760098"/>
                        <a:pt x="3327184" y="1818521"/>
                      </a:cubicBezTo>
                      <a:lnTo>
                        <a:pt x="3372718" y="1983413"/>
                      </a:lnTo>
                      <a:cubicBezTo>
                        <a:pt x="3377777" y="2034534"/>
                        <a:pt x="3382836" y="2086039"/>
                        <a:pt x="3387897" y="2137159"/>
                      </a:cubicBezTo>
                      <a:cubicBezTo>
                        <a:pt x="3389920" y="2185589"/>
                        <a:pt x="3391944" y="2234403"/>
                        <a:pt x="3393967" y="2282834"/>
                      </a:cubicBezTo>
                      <a:cubicBezTo>
                        <a:pt x="3389920" y="2325883"/>
                        <a:pt x="3385873" y="2368546"/>
                        <a:pt x="3381824" y="2411595"/>
                      </a:cubicBezTo>
                      <a:cubicBezTo>
                        <a:pt x="3374742" y="2453876"/>
                        <a:pt x="3367658" y="2495771"/>
                        <a:pt x="3360576" y="2538052"/>
                      </a:cubicBezTo>
                      <a:cubicBezTo>
                        <a:pt x="3349445" y="2574566"/>
                        <a:pt x="3338315" y="2611465"/>
                        <a:pt x="3327184" y="2647980"/>
                      </a:cubicBezTo>
                      <a:cubicBezTo>
                        <a:pt x="3316053" y="2679115"/>
                        <a:pt x="3305260" y="2709864"/>
                        <a:pt x="3294129" y="2740997"/>
                      </a:cubicBezTo>
                      <a:lnTo>
                        <a:pt x="3257702" y="2820945"/>
                      </a:lnTo>
                      <a:lnTo>
                        <a:pt x="3218238" y="2892052"/>
                      </a:lnTo>
                      <a:lnTo>
                        <a:pt x="3178777" y="2947017"/>
                      </a:lnTo>
                      <a:cubicBezTo>
                        <a:pt x="3169669" y="2959700"/>
                        <a:pt x="3160563" y="2972770"/>
                        <a:pt x="3151456" y="2985453"/>
                      </a:cubicBezTo>
                      <a:lnTo>
                        <a:pt x="3130207" y="3007362"/>
                      </a:lnTo>
                      <a:cubicBezTo>
                        <a:pt x="3128182" y="3010053"/>
                        <a:pt x="3126158" y="3013128"/>
                        <a:pt x="3124135" y="3015819"/>
                      </a:cubicBezTo>
                      <a:lnTo>
                        <a:pt x="3009118" y="3131128"/>
                      </a:lnTo>
                      <a:lnTo>
                        <a:pt x="2881961" y="3227218"/>
                      </a:lnTo>
                      <a:lnTo>
                        <a:pt x="2733216" y="3306782"/>
                      </a:lnTo>
                      <a:lnTo>
                        <a:pt x="2584808" y="3367127"/>
                      </a:lnTo>
                      <a:lnTo>
                        <a:pt x="2430328" y="3422092"/>
                      </a:lnTo>
                      <a:lnTo>
                        <a:pt x="2275850" y="3455146"/>
                      </a:lnTo>
                      <a:lnTo>
                        <a:pt x="2127104" y="3485128"/>
                      </a:lnTo>
                      <a:lnTo>
                        <a:pt x="1987804" y="3504345"/>
                      </a:lnTo>
                      <a:lnTo>
                        <a:pt x="1863680" y="3520873"/>
                      </a:lnTo>
                      <a:lnTo>
                        <a:pt x="1757433" y="3526255"/>
                      </a:lnTo>
                      <a:close/>
                      <a:moveTo>
                        <a:pt x="158924" y="3930462"/>
                      </a:moveTo>
                      <a:cubicBezTo>
                        <a:pt x="110443" y="3915731"/>
                        <a:pt x="0" y="3866001"/>
                        <a:pt x="0" y="3786484"/>
                      </a:cubicBezTo>
                      <a:cubicBezTo>
                        <a:pt x="0" y="3760641"/>
                        <a:pt x="7516" y="3736388"/>
                        <a:pt x="22839" y="3716534"/>
                      </a:cubicBezTo>
                      <a:cubicBezTo>
                        <a:pt x="42033" y="3685525"/>
                        <a:pt x="80608" y="3634905"/>
                        <a:pt x="115165" y="3600437"/>
                      </a:cubicBezTo>
                      <a:lnTo>
                        <a:pt x="230182" y="3509727"/>
                      </a:lnTo>
                      <a:lnTo>
                        <a:pt x="363411" y="3435929"/>
                      </a:lnTo>
                      <a:lnTo>
                        <a:pt x="503049" y="3375199"/>
                      </a:lnTo>
                      <a:lnTo>
                        <a:pt x="645387" y="3326000"/>
                      </a:lnTo>
                      <a:lnTo>
                        <a:pt x="787724" y="3290254"/>
                      </a:lnTo>
                      <a:lnTo>
                        <a:pt x="930059" y="3265655"/>
                      </a:lnTo>
                      <a:lnTo>
                        <a:pt x="1069699" y="3246438"/>
                      </a:lnTo>
                      <a:lnTo>
                        <a:pt x="1196856" y="3235290"/>
                      </a:lnTo>
                      <a:lnTo>
                        <a:pt x="1306140" y="3229909"/>
                      </a:lnTo>
                      <a:lnTo>
                        <a:pt x="1322155" y="3229909"/>
                      </a:lnTo>
                      <a:lnTo>
                        <a:pt x="1387858" y="3520878"/>
                      </a:lnTo>
                      <a:lnTo>
                        <a:pt x="1387763" y="3520873"/>
                      </a:lnTo>
                      <a:lnTo>
                        <a:pt x="1196856" y="3526255"/>
                      </a:lnTo>
                      <a:lnTo>
                        <a:pt x="1024165" y="3545473"/>
                      </a:lnTo>
                      <a:lnTo>
                        <a:pt x="869685" y="3570456"/>
                      </a:lnTo>
                      <a:lnTo>
                        <a:pt x="745225" y="3600437"/>
                      </a:lnTo>
                      <a:lnTo>
                        <a:pt x="633244" y="3641565"/>
                      </a:lnTo>
                      <a:lnTo>
                        <a:pt x="539140" y="3680001"/>
                      </a:lnTo>
                      <a:lnTo>
                        <a:pt x="469658" y="3721127"/>
                      </a:lnTo>
                      <a:lnTo>
                        <a:pt x="408946" y="3759564"/>
                      </a:lnTo>
                      <a:lnTo>
                        <a:pt x="357341" y="3801075"/>
                      </a:lnTo>
                      <a:cubicBezTo>
                        <a:pt x="346210" y="3811837"/>
                        <a:pt x="335079" y="3822985"/>
                        <a:pt x="323949" y="3833747"/>
                      </a:cubicBezTo>
                      <a:cubicBezTo>
                        <a:pt x="316865" y="3842972"/>
                        <a:pt x="310119" y="3852197"/>
                        <a:pt x="303037" y="3861422"/>
                      </a:cubicBezTo>
                      <a:cubicBezTo>
                        <a:pt x="298990" y="3866034"/>
                        <a:pt x="294941" y="3870261"/>
                        <a:pt x="290894" y="3874873"/>
                      </a:cubicBezTo>
                      <a:cubicBezTo>
                        <a:pt x="266876" y="3886379"/>
                        <a:pt x="207406" y="3945193"/>
                        <a:pt x="158924" y="39304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E851FEF-9037-42B8-BF02-7E68D951BD66}"/>
                  </a:ext>
                </a:extLst>
              </p:cNvPr>
              <p:cNvGrpSpPr/>
              <p:nvPr/>
            </p:nvGrpSpPr>
            <p:grpSpPr>
              <a:xfrm rot="532827">
                <a:off x="2526045" y="950876"/>
                <a:ext cx="3619070" cy="3396495"/>
                <a:chOff x="509678" y="1797347"/>
                <a:chExt cx="2339381" cy="2195507"/>
              </a:xfrm>
            </p:grpSpPr>
            <p:sp>
              <p:nvSpPr>
                <p:cNvPr id="95" name="Rounded Rectangle 16">
                  <a:extLst>
                    <a:ext uri="{FF2B5EF4-FFF2-40B4-BE49-F238E27FC236}">
                      <a16:creationId xmlns:a16="http://schemas.microsoft.com/office/drawing/2014/main" id="{46E0BC90-F022-4416-9804-F632CA4C17DC}"/>
                    </a:ext>
                  </a:extLst>
                </p:cNvPr>
                <p:cNvSpPr/>
                <p:nvPr/>
              </p:nvSpPr>
              <p:spPr>
                <a:xfrm rot="18063644">
                  <a:off x="1724663" y="2419627"/>
                  <a:ext cx="73094" cy="82300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6" name="Rounded Rectangle 17">
                  <a:extLst>
                    <a:ext uri="{FF2B5EF4-FFF2-40B4-BE49-F238E27FC236}">
                      <a16:creationId xmlns:a16="http://schemas.microsoft.com/office/drawing/2014/main" id="{A322DBB2-8A50-4D32-A295-05A36096B470}"/>
                    </a:ext>
                  </a:extLst>
                </p:cNvPr>
                <p:cNvSpPr/>
                <p:nvPr/>
              </p:nvSpPr>
              <p:spPr>
                <a:xfrm rot="18060000">
                  <a:off x="1820802" y="2253850"/>
                  <a:ext cx="73094" cy="735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7" name="Rounded Rectangle 18">
                  <a:extLst>
                    <a:ext uri="{FF2B5EF4-FFF2-40B4-BE49-F238E27FC236}">
                      <a16:creationId xmlns:a16="http://schemas.microsoft.com/office/drawing/2014/main" id="{6710D9AD-44A3-4DF0-8EB8-0815F2BD197B}"/>
                    </a:ext>
                  </a:extLst>
                </p:cNvPr>
                <p:cNvSpPr/>
                <p:nvPr/>
              </p:nvSpPr>
              <p:spPr>
                <a:xfrm rot="18063644">
                  <a:off x="1939567" y="2260617"/>
                  <a:ext cx="73094" cy="4027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8" name="Rounded Rectangle 19">
                  <a:extLst>
                    <a:ext uri="{FF2B5EF4-FFF2-40B4-BE49-F238E27FC236}">
                      <a16:creationId xmlns:a16="http://schemas.microsoft.com/office/drawing/2014/main" id="{D305143C-5D3C-4C7E-8415-1A5DF1755DA4}"/>
                    </a:ext>
                  </a:extLst>
                </p:cNvPr>
                <p:cNvSpPr/>
                <p:nvPr/>
              </p:nvSpPr>
              <p:spPr>
                <a:xfrm rot="18063644">
                  <a:off x="1574952" y="2602544"/>
                  <a:ext cx="73094" cy="805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9" name="Rounded Rectangle 20">
                  <a:extLst>
                    <a:ext uri="{FF2B5EF4-FFF2-40B4-BE49-F238E27FC236}">
                      <a16:creationId xmlns:a16="http://schemas.microsoft.com/office/drawing/2014/main" id="{6100C495-68F9-4CDD-87AE-A7F6BDCA34BB}"/>
                    </a:ext>
                  </a:extLst>
                </p:cNvPr>
                <p:cNvSpPr/>
                <p:nvPr/>
              </p:nvSpPr>
              <p:spPr>
                <a:xfrm rot="18063644">
                  <a:off x="1516856" y="2958046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0" name="Rounded Rectangle 21">
                  <a:extLst>
                    <a:ext uri="{FF2B5EF4-FFF2-40B4-BE49-F238E27FC236}">
                      <a16:creationId xmlns:a16="http://schemas.microsoft.com/office/drawing/2014/main" id="{82F39450-F2ED-4581-9420-71F5F69F1F14}"/>
                    </a:ext>
                  </a:extLst>
                </p:cNvPr>
                <p:cNvSpPr/>
                <p:nvPr/>
              </p:nvSpPr>
              <p:spPr>
                <a:xfrm rot="18063644">
                  <a:off x="1091076" y="3196078"/>
                  <a:ext cx="73094" cy="7354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01" name="Rounded Rectangle 22">
                  <a:extLst>
                    <a:ext uri="{FF2B5EF4-FFF2-40B4-BE49-F238E27FC236}">
                      <a16:creationId xmlns:a16="http://schemas.microsoft.com/office/drawing/2014/main" id="{1766C574-6E12-4302-A9A7-B9CA22DFBC56}"/>
                    </a:ext>
                  </a:extLst>
                </p:cNvPr>
                <p:cNvSpPr/>
                <p:nvPr/>
              </p:nvSpPr>
              <p:spPr>
                <a:xfrm rot="18063644">
                  <a:off x="1223216" y="3180593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2" name="Rounded Rectangle 23">
                  <a:extLst>
                    <a:ext uri="{FF2B5EF4-FFF2-40B4-BE49-F238E27FC236}">
                      <a16:creationId xmlns:a16="http://schemas.microsoft.com/office/drawing/2014/main" id="{B28CE1C6-3A9F-4CA6-A50B-1D02C27B6F55}"/>
                    </a:ext>
                  </a:extLst>
                </p:cNvPr>
                <p:cNvSpPr/>
                <p:nvPr/>
              </p:nvSpPr>
              <p:spPr>
                <a:xfrm rot="18063644">
                  <a:off x="2321860" y="1676143"/>
                  <a:ext cx="73094" cy="735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3" name="Rounded Rectangle 24">
                  <a:extLst>
                    <a:ext uri="{FF2B5EF4-FFF2-40B4-BE49-F238E27FC236}">
                      <a16:creationId xmlns:a16="http://schemas.microsoft.com/office/drawing/2014/main" id="{E2D90DA8-A273-4B73-87B9-C4F574ADA67F}"/>
                    </a:ext>
                  </a:extLst>
                </p:cNvPr>
                <p:cNvSpPr/>
                <p:nvPr/>
              </p:nvSpPr>
              <p:spPr>
                <a:xfrm rot="18063644">
                  <a:off x="2213789" y="1953823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4" name="Oval 39">
                  <a:extLst>
                    <a:ext uri="{FF2B5EF4-FFF2-40B4-BE49-F238E27FC236}">
                      <a16:creationId xmlns:a16="http://schemas.microsoft.com/office/drawing/2014/main" id="{DD94B7EB-6391-4AF3-B353-ECD6ACCE706F}"/>
                    </a:ext>
                  </a:extLst>
                </p:cNvPr>
                <p:cNvSpPr/>
                <p:nvPr/>
              </p:nvSpPr>
              <p:spPr>
                <a:xfrm rot="15291151" flipH="1">
                  <a:off x="640729" y="1666296"/>
                  <a:ext cx="1650865" cy="191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921" h="2274057">
                      <a:moveTo>
                        <a:pt x="1535931" y="0"/>
                      </a:moveTo>
                      <a:cubicBezTo>
                        <a:pt x="1583748" y="0"/>
                        <a:pt x="1622512" y="36012"/>
                        <a:pt x="1622512" y="80435"/>
                      </a:cubicBezTo>
                      <a:cubicBezTo>
                        <a:pt x="1622512" y="91693"/>
                        <a:pt x="1620023" y="102411"/>
                        <a:pt x="1615448" y="112103"/>
                      </a:cubicBezTo>
                      <a:lnTo>
                        <a:pt x="1616074" y="113399"/>
                      </a:lnTo>
                      <a:lnTo>
                        <a:pt x="1584270" y="165850"/>
                      </a:lnTo>
                      <a:lnTo>
                        <a:pt x="1565188" y="222968"/>
                      </a:lnTo>
                      <a:cubicBezTo>
                        <a:pt x="1559887" y="244082"/>
                        <a:pt x="1554587" y="265418"/>
                        <a:pt x="1549286" y="286532"/>
                      </a:cubicBezTo>
                      <a:cubicBezTo>
                        <a:pt x="1548756" y="309868"/>
                        <a:pt x="1548226" y="332982"/>
                        <a:pt x="1547696" y="356318"/>
                      </a:cubicBezTo>
                      <a:cubicBezTo>
                        <a:pt x="1548226" y="378988"/>
                        <a:pt x="1548756" y="401880"/>
                        <a:pt x="1549286" y="424549"/>
                      </a:cubicBezTo>
                      <a:cubicBezTo>
                        <a:pt x="1552466" y="447885"/>
                        <a:pt x="1555647" y="470999"/>
                        <a:pt x="1558827" y="494336"/>
                      </a:cubicBezTo>
                      <a:lnTo>
                        <a:pt x="1573139" y="561011"/>
                      </a:lnTo>
                      <a:lnTo>
                        <a:pt x="1587451" y="627686"/>
                      </a:lnTo>
                      <a:cubicBezTo>
                        <a:pt x="1593281" y="646799"/>
                        <a:pt x="1599112" y="665691"/>
                        <a:pt x="1604943" y="684804"/>
                      </a:cubicBezTo>
                      <a:cubicBezTo>
                        <a:pt x="1610774" y="702362"/>
                        <a:pt x="1616428" y="719697"/>
                        <a:pt x="1622258" y="737255"/>
                      </a:cubicBezTo>
                      <a:cubicBezTo>
                        <a:pt x="1627029" y="751479"/>
                        <a:pt x="1631800" y="765925"/>
                        <a:pt x="1636570" y="780149"/>
                      </a:cubicBezTo>
                      <a:cubicBezTo>
                        <a:pt x="1641341" y="791706"/>
                        <a:pt x="1646111" y="803486"/>
                        <a:pt x="1650882" y="815043"/>
                      </a:cubicBezTo>
                      <a:lnTo>
                        <a:pt x="1660423" y="835712"/>
                      </a:lnTo>
                      <a:lnTo>
                        <a:pt x="1662013" y="840379"/>
                      </a:lnTo>
                      <a:lnTo>
                        <a:pt x="1708129" y="949948"/>
                      </a:lnTo>
                      <a:cubicBezTo>
                        <a:pt x="1719791" y="983730"/>
                        <a:pt x="1731275" y="1017735"/>
                        <a:pt x="1742937" y="1051517"/>
                      </a:cubicBezTo>
                      <a:lnTo>
                        <a:pt x="1766790" y="1146862"/>
                      </a:lnTo>
                      <a:cubicBezTo>
                        <a:pt x="1769440" y="1176421"/>
                        <a:pt x="1772090" y="1206203"/>
                        <a:pt x="1774741" y="1235762"/>
                      </a:cubicBezTo>
                      <a:cubicBezTo>
                        <a:pt x="1775801" y="1263765"/>
                        <a:pt x="1776861" y="1291991"/>
                        <a:pt x="1777921" y="1319995"/>
                      </a:cubicBezTo>
                      <a:cubicBezTo>
                        <a:pt x="1775801" y="1344887"/>
                        <a:pt x="1773681" y="1369556"/>
                        <a:pt x="1771560" y="1394448"/>
                      </a:cubicBezTo>
                      <a:cubicBezTo>
                        <a:pt x="1767850" y="1418896"/>
                        <a:pt x="1764139" y="1443121"/>
                        <a:pt x="1760429" y="1467569"/>
                      </a:cubicBezTo>
                      <a:cubicBezTo>
                        <a:pt x="1754598" y="1488682"/>
                        <a:pt x="1748768" y="1510018"/>
                        <a:pt x="1742937" y="1531132"/>
                      </a:cubicBezTo>
                      <a:cubicBezTo>
                        <a:pt x="1737106" y="1549135"/>
                        <a:pt x="1731452" y="1566915"/>
                        <a:pt x="1725621" y="1584917"/>
                      </a:cubicBezTo>
                      <a:lnTo>
                        <a:pt x="1706539" y="1631145"/>
                      </a:lnTo>
                      <a:lnTo>
                        <a:pt x="1685866" y="1672261"/>
                      </a:lnTo>
                      <a:lnTo>
                        <a:pt x="1665194" y="1704043"/>
                      </a:lnTo>
                      <a:cubicBezTo>
                        <a:pt x="1660423" y="1711377"/>
                        <a:pt x="1655653" y="1718934"/>
                        <a:pt x="1650882" y="1726268"/>
                      </a:cubicBezTo>
                      <a:lnTo>
                        <a:pt x="1639751" y="1738936"/>
                      </a:lnTo>
                      <a:cubicBezTo>
                        <a:pt x="1638690" y="1740492"/>
                        <a:pt x="1637630" y="1742270"/>
                        <a:pt x="1636570" y="1743826"/>
                      </a:cubicBezTo>
                      <a:lnTo>
                        <a:pt x="1576319" y="1810501"/>
                      </a:lnTo>
                      <a:lnTo>
                        <a:pt x="1509708" y="1866063"/>
                      </a:lnTo>
                      <a:lnTo>
                        <a:pt x="1431788" y="1912069"/>
                      </a:lnTo>
                      <a:lnTo>
                        <a:pt x="1354045" y="1946962"/>
                      </a:lnTo>
                      <a:lnTo>
                        <a:pt x="1273121" y="1978744"/>
                      </a:lnTo>
                      <a:lnTo>
                        <a:pt x="1192198" y="1997857"/>
                      </a:lnTo>
                      <a:lnTo>
                        <a:pt x="1114278" y="2015193"/>
                      </a:lnTo>
                      <a:lnTo>
                        <a:pt x="1041306" y="2026305"/>
                      </a:lnTo>
                      <a:lnTo>
                        <a:pt x="976284" y="2035862"/>
                      </a:lnTo>
                      <a:lnTo>
                        <a:pt x="920627" y="2038974"/>
                      </a:lnTo>
                      <a:lnTo>
                        <a:pt x="881049" y="2042307"/>
                      </a:lnTo>
                      <a:lnTo>
                        <a:pt x="850835" y="2042307"/>
                      </a:lnTo>
                      <a:lnTo>
                        <a:pt x="842884" y="2042307"/>
                      </a:lnTo>
                      <a:lnTo>
                        <a:pt x="726976" y="2035862"/>
                      </a:lnTo>
                      <a:lnTo>
                        <a:pt x="626970" y="2038974"/>
                      </a:lnTo>
                      <a:lnTo>
                        <a:pt x="536506" y="2050086"/>
                      </a:lnTo>
                      <a:lnTo>
                        <a:pt x="455582" y="2064532"/>
                      </a:lnTo>
                      <a:lnTo>
                        <a:pt x="390384" y="2081868"/>
                      </a:lnTo>
                      <a:lnTo>
                        <a:pt x="331723" y="2105649"/>
                      </a:lnTo>
                      <a:lnTo>
                        <a:pt x="282427" y="2127874"/>
                      </a:lnTo>
                      <a:lnTo>
                        <a:pt x="246029" y="2151654"/>
                      </a:lnTo>
                      <a:lnTo>
                        <a:pt x="214225" y="2173879"/>
                      </a:lnTo>
                      <a:lnTo>
                        <a:pt x="187192" y="2197882"/>
                      </a:lnTo>
                      <a:cubicBezTo>
                        <a:pt x="181361" y="2204105"/>
                        <a:pt x="175530" y="2210551"/>
                        <a:pt x="169700" y="2216774"/>
                      </a:cubicBezTo>
                      <a:cubicBezTo>
                        <a:pt x="165989" y="2222108"/>
                        <a:pt x="162455" y="2227442"/>
                        <a:pt x="158745" y="2232776"/>
                      </a:cubicBezTo>
                      <a:cubicBezTo>
                        <a:pt x="156625" y="2235443"/>
                        <a:pt x="154504" y="2237887"/>
                        <a:pt x="152384" y="2240554"/>
                      </a:cubicBezTo>
                      <a:cubicBezTo>
                        <a:pt x="139802" y="2247207"/>
                        <a:pt x="108649" y="2281215"/>
                        <a:pt x="83252" y="2272697"/>
                      </a:cubicBezTo>
                      <a:cubicBezTo>
                        <a:pt x="57855" y="2264179"/>
                        <a:pt x="0" y="2235424"/>
                        <a:pt x="0" y="2189445"/>
                      </a:cubicBezTo>
                      <a:cubicBezTo>
                        <a:pt x="0" y="2174502"/>
                        <a:pt x="3937" y="2160478"/>
                        <a:pt x="11964" y="2148998"/>
                      </a:cubicBezTo>
                      <a:cubicBezTo>
                        <a:pt x="22019" y="2131068"/>
                        <a:pt x="42226" y="2101798"/>
                        <a:pt x="60329" y="2081868"/>
                      </a:cubicBezTo>
                      <a:lnTo>
                        <a:pt x="120580" y="2029417"/>
                      </a:lnTo>
                      <a:lnTo>
                        <a:pt x="190372" y="1986745"/>
                      </a:lnTo>
                      <a:lnTo>
                        <a:pt x="263521" y="1951629"/>
                      </a:lnTo>
                      <a:lnTo>
                        <a:pt x="338084" y="1923181"/>
                      </a:lnTo>
                      <a:lnTo>
                        <a:pt x="412647" y="1902512"/>
                      </a:lnTo>
                      <a:lnTo>
                        <a:pt x="487209" y="1888288"/>
                      </a:lnTo>
                      <a:lnTo>
                        <a:pt x="560359" y="1877176"/>
                      </a:lnTo>
                      <a:lnTo>
                        <a:pt x="626970" y="1870730"/>
                      </a:lnTo>
                      <a:lnTo>
                        <a:pt x="684218" y="1867619"/>
                      </a:lnTo>
                      <a:lnTo>
                        <a:pt x="733337" y="1867619"/>
                      </a:lnTo>
                      <a:lnTo>
                        <a:pt x="771502" y="1867619"/>
                      </a:lnTo>
                      <a:lnTo>
                        <a:pt x="796768" y="1870730"/>
                      </a:lnTo>
                      <a:lnTo>
                        <a:pt x="804719" y="1870730"/>
                      </a:lnTo>
                      <a:lnTo>
                        <a:pt x="917447" y="1873842"/>
                      </a:lnTo>
                      <a:lnTo>
                        <a:pt x="1022223" y="1867619"/>
                      </a:lnTo>
                      <a:lnTo>
                        <a:pt x="1114278" y="1853395"/>
                      </a:lnTo>
                      <a:lnTo>
                        <a:pt x="1195378" y="1834281"/>
                      </a:lnTo>
                      <a:lnTo>
                        <a:pt x="1263580" y="1807167"/>
                      </a:lnTo>
                      <a:lnTo>
                        <a:pt x="1325421" y="1781830"/>
                      </a:lnTo>
                      <a:lnTo>
                        <a:pt x="1376308" y="1753382"/>
                      </a:lnTo>
                      <a:lnTo>
                        <a:pt x="1420656" y="1724712"/>
                      </a:lnTo>
                      <a:lnTo>
                        <a:pt x="1452460" y="1694486"/>
                      </a:lnTo>
                      <a:lnTo>
                        <a:pt x="1477904" y="1672261"/>
                      </a:lnTo>
                      <a:lnTo>
                        <a:pt x="1495396" y="1651592"/>
                      </a:lnTo>
                      <a:cubicBezTo>
                        <a:pt x="1499106" y="1647814"/>
                        <a:pt x="1502817" y="1644258"/>
                        <a:pt x="1506527" y="1640479"/>
                      </a:cubicBezTo>
                      <a:cubicBezTo>
                        <a:pt x="1507587" y="1639368"/>
                        <a:pt x="1508647" y="1638479"/>
                        <a:pt x="1509708" y="1637368"/>
                      </a:cubicBezTo>
                      <a:lnTo>
                        <a:pt x="1549286" y="1567581"/>
                      </a:lnTo>
                      <a:lnTo>
                        <a:pt x="1579500" y="1496017"/>
                      </a:lnTo>
                      <a:cubicBezTo>
                        <a:pt x="1585330" y="1471125"/>
                        <a:pt x="1591161" y="1446455"/>
                        <a:pt x="1596992" y="1421563"/>
                      </a:cubicBezTo>
                      <a:cubicBezTo>
                        <a:pt x="1599642" y="1396226"/>
                        <a:pt x="1602292" y="1370668"/>
                        <a:pt x="1604943" y="1345331"/>
                      </a:cubicBezTo>
                      <a:lnTo>
                        <a:pt x="1604943" y="1270655"/>
                      </a:lnTo>
                      <a:lnTo>
                        <a:pt x="1596992" y="1199313"/>
                      </a:lnTo>
                      <a:cubicBezTo>
                        <a:pt x="1592751" y="1174865"/>
                        <a:pt x="1588511" y="1150640"/>
                        <a:pt x="1584270" y="1126193"/>
                      </a:cubicBezTo>
                      <a:cubicBezTo>
                        <a:pt x="1579500" y="1105079"/>
                        <a:pt x="1574729" y="1083743"/>
                        <a:pt x="1569958" y="1062629"/>
                      </a:cubicBezTo>
                      <a:cubicBezTo>
                        <a:pt x="1564128" y="1042627"/>
                        <a:pt x="1558297" y="1022402"/>
                        <a:pt x="1552466" y="1002399"/>
                      </a:cubicBezTo>
                      <a:lnTo>
                        <a:pt x="1533384" y="949948"/>
                      </a:lnTo>
                      <a:cubicBezTo>
                        <a:pt x="1528083" y="935724"/>
                        <a:pt x="1522959" y="921278"/>
                        <a:pt x="1517659" y="907054"/>
                      </a:cubicBezTo>
                      <a:cubicBezTo>
                        <a:pt x="1512888" y="896608"/>
                        <a:pt x="1508117" y="885940"/>
                        <a:pt x="1503347" y="875495"/>
                      </a:cubicBezTo>
                      <a:lnTo>
                        <a:pt x="1495396" y="854825"/>
                      </a:lnTo>
                      <a:cubicBezTo>
                        <a:pt x="1493276" y="853270"/>
                        <a:pt x="1491155" y="851492"/>
                        <a:pt x="1489035" y="849936"/>
                      </a:cubicBezTo>
                      <a:lnTo>
                        <a:pt x="1446100" y="734144"/>
                      </a:lnTo>
                      <a:lnTo>
                        <a:pt x="1414296" y="629242"/>
                      </a:lnTo>
                      <a:cubicBezTo>
                        <a:pt x="1407405" y="597015"/>
                        <a:pt x="1400691" y="564789"/>
                        <a:pt x="1393800" y="532563"/>
                      </a:cubicBezTo>
                      <a:lnTo>
                        <a:pt x="1382668" y="445218"/>
                      </a:lnTo>
                      <a:cubicBezTo>
                        <a:pt x="1381608" y="418326"/>
                        <a:pt x="1380548" y="391212"/>
                        <a:pt x="1379488" y="364319"/>
                      </a:cubicBezTo>
                      <a:cubicBezTo>
                        <a:pt x="1380548" y="340539"/>
                        <a:pt x="1381608" y="316536"/>
                        <a:pt x="1382668" y="292755"/>
                      </a:cubicBezTo>
                      <a:cubicBezTo>
                        <a:pt x="1385319" y="271641"/>
                        <a:pt x="1387969" y="250305"/>
                        <a:pt x="1390619" y="229191"/>
                      </a:cubicBezTo>
                      <a:cubicBezTo>
                        <a:pt x="1394860" y="210745"/>
                        <a:pt x="1399100" y="192076"/>
                        <a:pt x="1403341" y="173629"/>
                      </a:cubicBezTo>
                      <a:cubicBezTo>
                        <a:pt x="1408112" y="158294"/>
                        <a:pt x="1412705" y="142958"/>
                        <a:pt x="1417476" y="127623"/>
                      </a:cubicBezTo>
                      <a:lnTo>
                        <a:pt x="1434968" y="89618"/>
                      </a:lnTo>
                      <a:lnTo>
                        <a:pt x="1449280" y="60948"/>
                      </a:lnTo>
                      <a:lnTo>
                        <a:pt x="1456101" y="49373"/>
                      </a:lnTo>
                      <a:cubicBezTo>
                        <a:pt x="1456198" y="49028"/>
                        <a:pt x="1456346" y="48707"/>
                        <a:pt x="1456642" y="48454"/>
                      </a:cubicBezTo>
                      <a:cubicBezTo>
                        <a:pt x="1457894" y="46305"/>
                        <a:pt x="1459153" y="44168"/>
                        <a:pt x="1460411" y="42057"/>
                      </a:cubicBezTo>
                      <a:lnTo>
                        <a:pt x="1469953" y="26055"/>
                      </a:lnTo>
                      <a:cubicBezTo>
                        <a:pt x="1470483" y="25610"/>
                        <a:pt x="1471013" y="24944"/>
                        <a:pt x="1471543" y="24499"/>
                      </a:cubicBezTo>
                      <a:lnTo>
                        <a:pt x="1474027" y="24499"/>
                      </a:lnTo>
                      <a:cubicBezTo>
                        <a:pt x="1489607" y="9327"/>
                        <a:pt x="1511597" y="0"/>
                        <a:pt x="15359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5" name="Oval 39">
                  <a:extLst>
                    <a:ext uri="{FF2B5EF4-FFF2-40B4-BE49-F238E27FC236}">
                      <a16:creationId xmlns:a16="http://schemas.microsoft.com/office/drawing/2014/main" id="{9153C21A-C0B0-4DC1-B0D1-0629CBD1F5F0}"/>
                    </a:ext>
                  </a:extLst>
                </p:cNvPr>
                <p:cNvSpPr/>
                <p:nvPr/>
              </p:nvSpPr>
              <p:spPr>
                <a:xfrm flipH="1" flipV="1">
                  <a:off x="1198193" y="2079887"/>
                  <a:ext cx="1650866" cy="191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967" h="3932814">
                      <a:moveTo>
                        <a:pt x="1745685" y="3527152"/>
                      </a:moveTo>
                      <a:lnTo>
                        <a:pt x="1657171" y="3238316"/>
                      </a:lnTo>
                      <a:lnTo>
                        <a:pt x="1751363" y="3240672"/>
                      </a:lnTo>
                      <a:lnTo>
                        <a:pt x="1951375" y="3229909"/>
                      </a:lnTo>
                      <a:lnTo>
                        <a:pt x="2127104" y="3205310"/>
                      </a:lnTo>
                      <a:lnTo>
                        <a:pt x="2281920" y="3172254"/>
                      </a:lnTo>
                      <a:lnTo>
                        <a:pt x="2412114" y="3125362"/>
                      </a:lnTo>
                      <a:lnTo>
                        <a:pt x="2530166" y="3081544"/>
                      </a:lnTo>
                      <a:lnTo>
                        <a:pt x="2627307" y="3032345"/>
                      </a:lnTo>
                      <a:lnTo>
                        <a:pt x="2711965" y="2982762"/>
                      </a:lnTo>
                      <a:lnTo>
                        <a:pt x="2772677" y="2930489"/>
                      </a:lnTo>
                      <a:lnTo>
                        <a:pt x="2821249" y="2892052"/>
                      </a:lnTo>
                      <a:lnTo>
                        <a:pt x="2854640" y="2856307"/>
                      </a:lnTo>
                      <a:cubicBezTo>
                        <a:pt x="2861722" y="2849773"/>
                        <a:pt x="2868807" y="2843623"/>
                        <a:pt x="2875889" y="2837088"/>
                      </a:cubicBezTo>
                      <a:cubicBezTo>
                        <a:pt x="2877912" y="2835166"/>
                        <a:pt x="2879936" y="2833629"/>
                        <a:pt x="2881961" y="2831707"/>
                      </a:cubicBezTo>
                      <a:lnTo>
                        <a:pt x="2957514" y="2711016"/>
                      </a:lnTo>
                      <a:lnTo>
                        <a:pt x="3015191" y="2587251"/>
                      </a:lnTo>
                      <a:cubicBezTo>
                        <a:pt x="3026320" y="2544202"/>
                        <a:pt x="3037451" y="2501537"/>
                        <a:pt x="3048582" y="2458489"/>
                      </a:cubicBezTo>
                      <a:cubicBezTo>
                        <a:pt x="3053641" y="2414670"/>
                        <a:pt x="3058700" y="2370469"/>
                        <a:pt x="3063760" y="2326651"/>
                      </a:cubicBezTo>
                      <a:lnTo>
                        <a:pt x="3063760" y="2197504"/>
                      </a:lnTo>
                      <a:lnTo>
                        <a:pt x="3048582" y="2074124"/>
                      </a:lnTo>
                      <a:cubicBezTo>
                        <a:pt x="3040486" y="2031843"/>
                        <a:pt x="3032392" y="1989947"/>
                        <a:pt x="3024296" y="1947668"/>
                      </a:cubicBezTo>
                      <a:cubicBezTo>
                        <a:pt x="3015191" y="1911153"/>
                        <a:pt x="3006083" y="1874254"/>
                        <a:pt x="2996976" y="1837739"/>
                      </a:cubicBezTo>
                      <a:cubicBezTo>
                        <a:pt x="2985846" y="1803147"/>
                        <a:pt x="2974715" y="1768169"/>
                        <a:pt x="2963584" y="1733575"/>
                      </a:cubicBezTo>
                      <a:lnTo>
                        <a:pt x="2927157" y="1642865"/>
                      </a:lnTo>
                      <a:cubicBezTo>
                        <a:pt x="2917038" y="1618266"/>
                        <a:pt x="2907257" y="1593283"/>
                        <a:pt x="2897139" y="1568683"/>
                      </a:cubicBezTo>
                      <a:cubicBezTo>
                        <a:pt x="2888032" y="1550618"/>
                        <a:pt x="2878924" y="1532168"/>
                        <a:pt x="2869818" y="1514104"/>
                      </a:cubicBezTo>
                      <a:lnTo>
                        <a:pt x="2854640" y="1478357"/>
                      </a:lnTo>
                      <a:cubicBezTo>
                        <a:pt x="2850593" y="1475668"/>
                        <a:pt x="2846544" y="1472593"/>
                        <a:pt x="2842497" y="1469902"/>
                      </a:cubicBezTo>
                      <a:lnTo>
                        <a:pt x="2760536" y="1269648"/>
                      </a:lnTo>
                      <a:lnTo>
                        <a:pt x="2699824" y="1088228"/>
                      </a:lnTo>
                      <a:cubicBezTo>
                        <a:pt x="2686670" y="1032494"/>
                        <a:pt x="2673853" y="976761"/>
                        <a:pt x="2660698" y="921029"/>
                      </a:cubicBezTo>
                      <a:lnTo>
                        <a:pt x="2639448" y="769972"/>
                      </a:lnTo>
                      <a:cubicBezTo>
                        <a:pt x="2637424" y="723464"/>
                        <a:pt x="2635401" y="676573"/>
                        <a:pt x="2633377" y="630063"/>
                      </a:cubicBezTo>
                      <a:cubicBezTo>
                        <a:pt x="2635401" y="588937"/>
                        <a:pt x="2637424" y="547426"/>
                        <a:pt x="2639448" y="506298"/>
                      </a:cubicBezTo>
                      <a:cubicBezTo>
                        <a:pt x="2644508" y="469783"/>
                        <a:pt x="2649567" y="432884"/>
                        <a:pt x="2654626" y="396369"/>
                      </a:cubicBezTo>
                      <a:cubicBezTo>
                        <a:pt x="2662722" y="364468"/>
                        <a:pt x="2670816" y="332182"/>
                        <a:pt x="2678912" y="300279"/>
                      </a:cubicBezTo>
                      <a:cubicBezTo>
                        <a:pt x="2688019" y="273758"/>
                        <a:pt x="2696787" y="247236"/>
                        <a:pt x="2705895" y="220715"/>
                      </a:cubicBezTo>
                      <a:lnTo>
                        <a:pt x="2739286" y="154988"/>
                      </a:lnTo>
                      <a:lnTo>
                        <a:pt x="2766607" y="105405"/>
                      </a:lnTo>
                      <a:lnTo>
                        <a:pt x="2779628" y="85387"/>
                      </a:lnTo>
                      <a:cubicBezTo>
                        <a:pt x="2779813" y="84791"/>
                        <a:pt x="2780096" y="84235"/>
                        <a:pt x="2780661" y="83798"/>
                      </a:cubicBezTo>
                      <a:cubicBezTo>
                        <a:pt x="2783051" y="80081"/>
                        <a:pt x="2785454" y="76386"/>
                        <a:pt x="2787855" y="72735"/>
                      </a:cubicBezTo>
                      <a:lnTo>
                        <a:pt x="2806071" y="45060"/>
                      </a:lnTo>
                      <a:cubicBezTo>
                        <a:pt x="2807082" y="44291"/>
                        <a:pt x="2808094" y="43139"/>
                        <a:pt x="2809106" y="42369"/>
                      </a:cubicBezTo>
                      <a:lnTo>
                        <a:pt x="2813848" y="42369"/>
                      </a:lnTo>
                      <a:cubicBezTo>
                        <a:pt x="2843589" y="16131"/>
                        <a:pt x="2885567" y="0"/>
                        <a:pt x="2932020" y="0"/>
                      </a:cubicBezTo>
                      <a:cubicBezTo>
                        <a:pt x="3023300" y="0"/>
                        <a:pt x="3097299" y="62280"/>
                        <a:pt x="3097299" y="139107"/>
                      </a:cubicBezTo>
                      <a:cubicBezTo>
                        <a:pt x="3097299" y="158577"/>
                        <a:pt x="3092547" y="177113"/>
                        <a:pt x="3083814" y="193874"/>
                      </a:cubicBezTo>
                      <a:lnTo>
                        <a:pt x="3085009" y="196115"/>
                      </a:lnTo>
                      <a:lnTo>
                        <a:pt x="3024296" y="286826"/>
                      </a:lnTo>
                      <a:lnTo>
                        <a:pt x="2987870" y="385607"/>
                      </a:lnTo>
                      <a:cubicBezTo>
                        <a:pt x="2977750" y="422122"/>
                        <a:pt x="2967633" y="459021"/>
                        <a:pt x="2957514" y="495536"/>
                      </a:cubicBezTo>
                      <a:cubicBezTo>
                        <a:pt x="2956502" y="535894"/>
                        <a:pt x="2955490" y="575868"/>
                        <a:pt x="2954478" y="616226"/>
                      </a:cubicBezTo>
                      <a:cubicBezTo>
                        <a:pt x="2955490" y="655432"/>
                        <a:pt x="2956502" y="695022"/>
                        <a:pt x="2957514" y="734226"/>
                      </a:cubicBezTo>
                      <a:cubicBezTo>
                        <a:pt x="2963584" y="774584"/>
                        <a:pt x="2969657" y="814558"/>
                        <a:pt x="2975727" y="854918"/>
                      </a:cubicBezTo>
                      <a:lnTo>
                        <a:pt x="3003048" y="970227"/>
                      </a:lnTo>
                      <a:lnTo>
                        <a:pt x="3030369" y="1085537"/>
                      </a:lnTo>
                      <a:cubicBezTo>
                        <a:pt x="3041498" y="1118591"/>
                        <a:pt x="3052629" y="1151264"/>
                        <a:pt x="3063760" y="1184318"/>
                      </a:cubicBezTo>
                      <a:cubicBezTo>
                        <a:pt x="3074891" y="1214683"/>
                        <a:pt x="3085685" y="1244663"/>
                        <a:pt x="3096814" y="1275028"/>
                      </a:cubicBezTo>
                      <a:cubicBezTo>
                        <a:pt x="3105921" y="1299628"/>
                        <a:pt x="3115029" y="1324611"/>
                        <a:pt x="3124135" y="1349210"/>
                      </a:cubicBezTo>
                      <a:cubicBezTo>
                        <a:pt x="3133242" y="1369197"/>
                        <a:pt x="3142348" y="1389570"/>
                        <a:pt x="3151456" y="1409557"/>
                      </a:cubicBezTo>
                      <a:lnTo>
                        <a:pt x="3169669" y="1445302"/>
                      </a:lnTo>
                      <a:lnTo>
                        <a:pt x="3172704" y="1453374"/>
                      </a:lnTo>
                      <a:lnTo>
                        <a:pt x="3260737" y="1642865"/>
                      </a:lnTo>
                      <a:cubicBezTo>
                        <a:pt x="3283000" y="1701289"/>
                        <a:pt x="3304922" y="1760098"/>
                        <a:pt x="3327184" y="1818521"/>
                      </a:cubicBezTo>
                      <a:lnTo>
                        <a:pt x="3372718" y="1983413"/>
                      </a:lnTo>
                      <a:cubicBezTo>
                        <a:pt x="3377777" y="2034534"/>
                        <a:pt x="3382836" y="2086039"/>
                        <a:pt x="3387897" y="2137159"/>
                      </a:cubicBezTo>
                      <a:cubicBezTo>
                        <a:pt x="3389920" y="2185589"/>
                        <a:pt x="3391944" y="2234403"/>
                        <a:pt x="3393967" y="2282834"/>
                      </a:cubicBezTo>
                      <a:cubicBezTo>
                        <a:pt x="3389920" y="2325883"/>
                        <a:pt x="3385873" y="2368546"/>
                        <a:pt x="3381824" y="2411595"/>
                      </a:cubicBezTo>
                      <a:cubicBezTo>
                        <a:pt x="3374742" y="2453876"/>
                        <a:pt x="3367658" y="2495771"/>
                        <a:pt x="3360576" y="2538052"/>
                      </a:cubicBezTo>
                      <a:cubicBezTo>
                        <a:pt x="3349445" y="2574566"/>
                        <a:pt x="3338315" y="2611465"/>
                        <a:pt x="3327184" y="2647980"/>
                      </a:cubicBezTo>
                      <a:cubicBezTo>
                        <a:pt x="3316053" y="2679115"/>
                        <a:pt x="3305260" y="2709864"/>
                        <a:pt x="3294129" y="2740997"/>
                      </a:cubicBezTo>
                      <a:lnTo>
                        <a:pt x="3257702" y="2820945"/>
                      </a:lnTo>
                      <a:lnTo>
                        <a:pt x="3218238" y="2892052"/>
                      </a:lnTo>
                      <a:lnTo>
                        <a:pt x="3178777" y="2947017"/>
                      </a:lnTo>
                      <a:cubicBezTo>
                        <a:pt x="3169669" y="2959700"/>
                        <a:pt x="3160563" y="2972770"/>
                        <a:pt x="3151456" y="2985453"/>
                      </a:cubicBezTo>
                      <a:lnTo>
                        <a:pt x="3130207" y="3007362"/>
                      </a:lnTo>
                      <a:cubicBezTo>
                        <a:pt x="3128182" y="3010053"/>
                        <a:pt x="3126158" y="3013128"/>
                        <a:pt x="3124135" y="3015819"/>
                      </a:cubicBezTo>
                      <a:lnTo>
                        <a:pt x="3009118" y="3131128"/>
                      </a:lnTo>
                      <a:lnTo>
                        <a:pt x="2881961" y="3227218"/>
                      </a:lnTo>
                      <a:lnTo>
                        <a:pt x="2733216" y="3306782"/>
                      </a:lnTo>
                      <a:lnTo>
                        <a:pt x="2584808" y="3367127"/>
                      </a:lnTo>
                      <a:lnTo>
                        <a:pt x="2430328" y="3422092"/>
                      </a:lnTo>
                      <a:lnTo>
                        <a:pt x="2275850" y="3455146"/>
                      </a:lnTo>
                      <a:lnTo>
                        <a:pt x="2127104" y="3485128"/>
                      </a:lnTo>
                      <a:lnTo>
                        <a:pt x="1987804" y="3504345"/>
                      </a:lnTo>
                      <a:lnTo>
                        <a:pt x="1863680" y="3520873"/>
                      </a:lnTo>
                      <a:lnTo>
                        <a:pt x="1757433" y="3526255"/>
                      </a:lnTo>
                      <a:close/>
                      <a:moveTo>
                        <a:pt x="158924" y="3930462"/>
                      </a:moveTo>
                      <a:cubicBezTo>
                        <a:pt x="110443" y="3915731"/>
                        <a:pt x="0" y="3866001"/>
                        <a:pt x="0" y="3786484"/>
                      </a:cubicBezTo>
                      <a:cubicBezTo>
                        <a:pt x="0" y="3760641"/>
                        <a:pt x="7516" y="3736388"/>
                        <a:pt x="22839" y="3716534"/>
                      </a:cubicBezTo>
                      <a:cubicBezTo>
                        <a:pt x="42033" y="3685525"/>
                        <a:pt x="80608" y="3634905"/>
                        <a:pt x="115165" y="3600437"/>
                      </a:cubicBezTo>
                      <a:lnTo>
                        <a:pt x="230182" y="3509727"/>
                      </a:lnTo>
                      <a:lnTo>
                        <a:pt x="363411" y="3435929"/>
                      </a:lnTo>
                      <a:lnTo>
                        <a:pt x="503049" y="3375199"/>
                      </a:lnTo>
                      <a:lnTo>
                        <a:pt x="645387" y="3326000"/>
                      </a:lnTo>
                      <a:lnTo>
                        <a:pt x="787724" y="3290254"/>
                      </a:lnTo>
                      <a:lnTo>
                        <a:pt x="930059" y="3265655"/>
                      </a:lnTo>
                      <a:lnTo>
                        <a:pt x="1069699" y="3246438"/>
                      </a:lnTo>
                      <a:lnTo>
                        <a:pt x="1196856" y="3235290"/>
                      </a:lnTo>
                      <a:lnTo>
                        <a:pt x="1306140" y="3229909"/>
                      </a:lnTo>
                      <a:lnTo>
                        <a:pt x="1322155" y="3229909"/>
                      </a:lnTo>
                      <a:lnTo>
                        <a:pt x="1387858" y="3520878"/>
                      </a:lnTo>
                      <a:lnTo>
                        <a:pt x="1387763" y="3520873"/>
                      </a:lnTo>
                      <a:lnTo>
                        <a:pt x="1196856" y="3526255"/>
                      </a:lnTo>
                      <a:lnTo>
                        <a:pt x="1024165" y="3545473"/>
                      </a:lnTo>
                      <a:lnTo>
                        <a:pt x="869685" y="3570456"/>
                      </a:lnTo>
                      <a:lnTo>
                        <a:pt x="745225" y="3600437"/>
                      </a:lnTo>
                      <a:lnTo>
                        <a:pt x="633244" y="3641565"/>
                      </a:lnTo>
                      <a:lnTo>
                        <a:pt x="539140" y="3680001"/>
                      </a:lnTo>
                      <a:lnTo>
                        <a:pt x="469658" y="3721127"/>
                      </a:lnTo>
                      <a:lnTo>
                        <a:pt x="408946" y="3759564"/>
                      </a:lnTo>
                      <a:lnTo>
                        <a:pt x="357341" y="3801075"/>
                      </a:lnTo>
                      <a:cubicBezTo>
                        <a:pt x="346210" y="3811837"/>
                        <a:pt x="335079" y="3822985"/>
                        <a:pt x="323949" y="3833747"/>
                      </a:cubicBezTo>
                      <a:cubicBezTo>
                        <a:pt x="316865" y="3842972"/>
                        <a:pt x="310119" y="3852197"/>
                        <a:pt x="303037" y="3861422"/>
                      </a:cubicBezTo>
                      <a:cubicBezTo>
                        <a:pt x="298990" y="3866034"/>
                        <a:pt x="294941" y="3870261"/>
                        <a:pt x="290894" y="3874873"/>
                      </a:cubicBezTo>
                      <a:cubicBezTo>
                        <a:pt x="266876" y="3886379"/>
                        <a:pt x="207406" y="3945193"/>
                        <a:pt x="158924" y="39304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6" name="Rounded Rectangle 21">
                  <a:extLst>
                    <a:ext uri="{FF2B5EF4-FFF2-40B4-BE49-F238E27FC236}">
                      <a16:creationId xmlns:a16="http://schemas.microsoft.com/office/drawing/2014/main" id="{7B10C053-EBA6-4FC7-8995-423B53BEA541}"/>
                    </a:ext>
                  </a:extLst>
                </p:cNvPr>
                <p:cNvSpPr/>
                <p:nvPr/>
              </p:nvSpPr>
              <p:spPr>
                <a:xfrm rot="18063644">
                  <a:off x="1029053" y="3391349"/>
                  <a:ext cx="73094" cy="7354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EFE0271-7A65-4BB9-8E1D-F67FE82C9A2B}"/>
                </a:ext>
              </a:extLst>
            </p:cNvPr>
            <p:cNvSpPr/>
            <p:nvPr/>
          </p:nvSpPr>
          <p:spPr>
            <a:xfrm rot="1022389">
              <a:off x="5088163" y="897607"/>
              <a:ext cx="1025410" cy="838256"/>
            </a:xfrm>
            <a:custGeom>
              <a:avLst/>
              <a:gdLst>
                <a:gd name="connsiteX0" fmla="*/ 618123 w 1077492"/>
                <a:gd name="connsiteY0" fmla="*/ 5091 h 880832"/>
                <a:gd name="connsiteX1" fmla="*/ 649515 w 1077492"/>
                <a:gd name="connsiteY1" fmla="*/ 48 h 880832"/>
                <a:gd name="connsiteX2" fmla="*/ 706766 w 1077492"/>
                <a:gd name="connsiteY2" fmla="*/ 25655 h 880832"/>
                <a:gd name="connsiteX3" fmla="*/ 703831 w 1077492"/>
                <a:gd name="connsiteY3" fmla="*/ 142493 h 880832"/>
                <a:gd name="connsiteX4" fmla="*/ 665641 w 1077492"/>
                <a:gd name="connsiteY4" fmla="*/ 157025 h 880832"/>
                <a:gd name="connsiteX5" fmla="*/ 665641 w 1077492"/>
                <a:gd name="connsiteY5" fmla="*/ 352605 h 880832"/>
                <a:gd name="connsiteX6" fmla="*/ 684786 w 1077492"/>
                <a:gd name="connsiteY6" fmla="*/ 356972 h 880832"/>
                <a:gd name="connsiteX7" fmla="*/ 718689 w 1077492"/>
                <a:gd name="connsiteY7" fmla="*/ 380793 h 880832"/>
                <a:gd name="connsiteX8" fmla="*/ 738749 w 1077492"/>
                <a:gd name="connsiteY8" fmla="*/ 496690 h 880832"/>
                <a:gd name="connsiteX9" fmla="*/ 735230 w 1077492"/>
                <a:gd name="connsiteY9" fmla="*/ 501698 h 880832"/>
                <a:gd name="connsiteX10" fmla="*/ 845060 w 1077492"/>
                <a:gd name="connsiteY10" fmla="*/ 617186 h 880832"/>
                <a:gd name="connsiteX11" fmla="*/ 879258 w 1077492"/>
                <a:gd name="connsiteY11" fmla="*/ 595803 h 880832"/>
                <a:gd name="connsiteX12" fmla="*/ 1037048 w 1077492"/>
                <a:gd name="connsiteY12" fmla="*/ 632408 h 880832"/>
                <a:gd name="connsiteX13" fmla="*/ 1031825 w 1077492"/>
                <a:gd name="connsiteY13" fmla="*/ 840388 h 880832"/>
                <a:gd name="connsiteX14" fmla="*/ 823846 w 1077492"/>
                <a:gd name="connsiteY14" fmla="*/ 835165 h 880832"/>
                <a:gd name="connsiteX15" fmla="*/ 795994 w 1077492"/>
                <a:gd name="connsiteY15" fmla="*/ 674255 h 880832"/>
                <a:gd name="connsiteX16" fmla="*/ 803191 w 1077492"/>
                <a:gd name="connsiteY16" fmla="*/ 664013 h 880832"/>
                <a:gd name="connsiteX17" fmla="*/ 690708 w 1077492"/>
                <a:gd name="connsiteY17" fmla="*/ 545736 h 880832"/>
                <a:gd name="connsiteX18" fmla="*/ 678778 w 1077492"/>
                <a:gd name="connsiteY18" fmla="*/ 553196 h 880832"/>
                <a:gd name="connsiteX19" fmla="*/ 565128 w 1077492"/>
                <a:gd name="connsiteY19" fmla="*/ 526831 h 880832"/>
                <a:gd name="connsiteX20" fmla="*/ 562479 w 1077492"/>
                <a:gd name="connsiteY20" fmla="*/ 522594 h 880832"/>
                <a:gd name="connsiteX21" fmla="*/ 207664 w 1077492"/>
                <a:gd name="connsiteY21" fmla="*/ 608151 h 880832"/>
                <a:gd name="connsiteX22" fmla="*/ 203307 w 1077492"/>
                <a:gd name="connsiteY22" fmla="*/ 628640 h 880832"/>
                <a:gd name="connsiteX23" fmla="*/ 178918 w 1077492"/>
                <a:gd name="connsiteY23" fmla="*/ 663609 h 880832"/>
                <a:gd name="connsiteX24" fmla="*/ 29119 w 1077492"/>
                <a:gd name="connsiteY24" fmla="*/ 659847 h 880832"/>
                <a:gd name="connsiteX25" fmla="*/ 32881 w 1077492"/>
                <a:gd name="connsiteY25" fmla="*/ 510048 h 880832"/>
                <a:gd name="connsiteX26" fmla="*/ 67936 w 1077492"/>
                <a:gd name="connsiteY26" fmla="*/ 487958 h 880832"/>
                <a:gd name="connsiteX27" fmla="*/ 182679 w 1077492"/>
                <a:gd name="connsiteY27" fmla="*/ 513810 h 880832"/>
                <a:gd name="connsiteX28" fmla="*/ 199867 w 1077492"/>
                <a:gd name="connsiteY28" fmla="*/ 541086 h 880832"/>
                <a:gd name="connsiteX29" fmla="*/ 537541 w 1077492"/>
                <a:gd name="connsiteY29" fmla="*/ 459661 h 880832"/>
                <a:gd name="connsiteX30" fmla="*/ 536059 w 1077492"/>
                <a:gd name="connsiteY30" fmla="*/ 450434 h 880832"/>
                <a:gd name="connsiteX31" fmla="*/ 568890 w 1077492"/>
                <a:gd name="connsiteY31" fmla="*/ 377032 h 880832"/>
                <a:gd name="connsiteX32" fmla="*/ 605039 w 1077492"/>
                <a:gd name="connsiteY32" fmla="*/ 354429 h 880832"/>
                <a:gd name="connsiteX33" fmla="*/ 624516 w 1077492"/>
                <a:gd name="connsiteY33" fmla="*/ 351300 h 880832"/>
                <a:gd name="connsiteX34" fmla="*/ 624516 w 1077492"/>
                <a:gd name="connsiteY34" fmla="*/ 160667 h 880832"/>
                <a:gd name="connsiteX35" fmla="*/ 613436 w 1077492"/>
                <a:gd name="connsiteY35" fmla="*/ 158139 h 880832"/>
                <a:gd name="connsiteX36" fmla="*/ 586993 w 1077492"/>
                <a:gd name="connsiteY36" fmla="*/ 139559 h 880832"/>
                <a:gd name="connsiteX37" fmla="*/ 589927 w 1077492"/>
                <a:gd name="connsiteY37" fmla="*/ 22721 h 880832"/>
                <a:gd name="connsiteX38" fmla="*/ 618123 w 1077492"/>
                <a:gd name="connsiteY38" fmla="*/ 5091 h 8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92" h="880832">
                  <a:moveTo>
                    <a:pt x="618123" y="5091"/>
                  </a:moveTo>
                  <a:cubicBezTo>
                    <a:pt x="628264" y="1341"/>
                    <a:pt x="638938" y="-311"/>
                    <a:pt x="649515" y="48"/>
                  </a:cubicBezTo>
                  <a:cubicBezTo>
                    <a:pt x="670668" y="767"/>
                    <a:pt x="691432" y="9532"/>
                    <a:pt x="706766" y="25655"/>
                  </a:cubicBezTo>
                  <a:cubicBezTo>
                    <a:pt x="738893" y="59437"/>
                    <a:pt x="736078" y="111827"/>
                    <a:pt x="703831" y="142493"/>
                  </a:cubicBezTo>
                  <a:lnTo>
                    <a:pt x="665641" y="157025"/>
                  </a:lnTo>
                  <a:lnTo>
                    <a:pt x="665641" y="352605"/>
                  </a:lnTo>
                  <a:lnTo>
                    <a:pt x="684786" y="356972"/>
                  </a:lnTo>
                  <a:cubicBezTo>
                    <a:pt x="697289" y="362480"/>
                    <a:pt x="708859" y="370458"/>
                    <a:pt x="718689" y="380793"/>
                  </a:cubicBezTo>
                  <a:cubicBezTo>
                    <a:pt x="749581" y="413278"/>
                    <a:pt x="755275" y="459181"/>
                    <a:pt x="738749" y="496690"/>
                  </a:cubicBezTo>
                  <a:lnTo>
                    <a:pt x="735230" y="501698"/>
                  </a:lnTo>
                  <a:lnTo>
                    <a:pt x="845060" y="617186"/>
                  </a:lnTo>
                  <a:lnTo>
                    <a:pt x="879258" y="595803"/>
                  </a:lnTo>
                  <a:cubicBezTo>
                    <a:pt x="933414" y="575777"/>
                    <a:pt x="996107" y="589357"/>
                    <a:pt x="1037048" y="632408"/>
                  </a:cubicBezTo>
                  <a:cubicBezTo>
                    <a:pt x="1094236" y="692542"/>
                    <a:pt x="1089226" y="785799"/>
                    <a:pt x="1031825" y="840388"/>
                  </a:cubicBezTo>
                  <a:cubicBezTo>
                    <a:pt x="971691" y="897576"/>
                    <a:pt x="878434" y="892566"/>
                    <a:pt x="823846" y="835165"/>
                  </a:cubicBezTo>
                  <a:cubicBezTo>
                    <a:pt x="780955" y="790064"/>
                    <a:pt x="773050" y="726332"/>
                    <a:pt x="795994" y="674255"/>
                  </a:cubicBezTo>
                  <a:lnTo>
                    <a:pt x="803191" y="664013"/>
                  </a:lnTo>
                  <a:lnTo>
                    <a:pt x="690708" y="545736"/>
                  </a:lnTo>
                  <a:lnTo>
                    <a:pt x="678778" y="553196"/>
                  </a:lnTo>
                  <a:cubicBezTo>
                    <a:pt x="639771" y="567620"/>
                    <a:pt x="594617" y="557839"/>
                    <a:pt x="565128" y="526831"/>
                  </a:cubicBezTo>
                  <a:lnTo>
                    <a:pt x="562479" y="522594"/>
                  </a:lnTo>
                  <a:lnTo>
                    <a:pt x="207664" y="608151"/>
                  </a:lnTo>
                  <a:lnTo>
                    <a:pt x="203307" y="628640"/>
                  </a:lnTo>
                  <a:cubicBezTo>
                    <a:pt x="197853" y="641384"/>
                    <a:pt x="189746" y="653311"/>
                    <a:pt x="178918" y="663609"/>
                  </a:cubicBezTo>
                  <a:cubicBezTo>
                    <a:pt x="137575" y="702927"/>
                    <a:pt x="70309" y="703160"/>
                    <a:pt x="29119" y="659847"/>
                  </a:cubicBezTo>
                  <a:cubicBezTo>
                    <a:pt x="-10199" y="618504"/>
                    <a:pt x="-10431" y="551239"/>
                    <a:pt x="32881" y="510048"/>
                  </a:cubicBezTo>
                  <a:cubicBezTo>
                    <a:pt x="43217" y="500219"/>
                    <a:pt x="55173" y="492832"/>
                    <a:pt x="67936" y="487958"/>
                  </a:cubicBezTo>
                  <a:cubicBezTo>
                    <a:pt x="106227" y="473336"/>
                    <a:pt x="151787" y="481326"/>
                    <a:pt x="182679" y="513810"/>
                  </a:cubicBezTo>
                  <a:lnTo>
                    <a:pt x="199867" y="541086"/>
                  </a:lnTo>
                  <a:lnTo>
                    <a:pt x="537541" y="459661"/>
                  </a:lnTo>
                  <a:lnTo>
                    <a:pt x="536059" y="450434"/>
                  </a:lnTo>
                  <a:cubicBezTo>
                    <a:pt x="536980" y="423313"/>
                    <a:pt x="548218" y="396691"/>
                    <a:pt x="568890" y="377032"/>
                  </a:cubicBezTo>
                  <a:cubicBezTo>
                    <a:pt x="579718" y="366735"/>
                    <a:pt x="592037" y="359237"/>
                    <a:pt x="605039" y="354429"/>
                  </a:cubicBezTo>
                  <a:lnTo>
                    <a:pt x="624516" y="351300"/>
                  </a:lnTo>
                  <a:lnTo>
                    <a:pt x="624516" y="160667"/>
                  </a:lnTo>
                  <a:lnTo>
                    <a:pt x="613436" y="158139"/>
                  </a:lnTo>
                  <a:cubicBezTo>
                    <a:pt x="603685" y="153843"/>
                    <a:pt x="594660" y="147621"/>
                    <a:pt x="586993" y="139559"/>
                  </a:cubicBezTo>
                  <a:cubicBezTo>
                    <a:pt x="554867" y="105778"/>
                    <a:pt x="557681" y="53388"/>
                    <a:pt x="589927" y="22721"/>
                  </a:cubicBezTo>
                  <a:cubicBezTo>
                    <a:pt x="598373" y="14690"/>
                    <a:pt x="607982" y="8842"/>
                    <a:pt x="618123" y="509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072"/>
            <a:ext cx="1309035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18" y="4322545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463636" y="436418"/>
            <a:ext cx="5264727" cy="299258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5378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78D37-AAE4-6541-B915-7D08E30E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A605B-F189-5C41-A4F4-C76E9408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57629"/>
            <a:ext cx="11573197" cy="1343933"/>
          </a:xfrm>
          <a:prstGeom prst="rect">
            <a:avLst/>
          </a:prstGeom>
        </p:spPr>
        <p:txBody>
          <a:bodyPr/>
          <a:lstStyle/>
          <a:p>
            <a:r>
              <a:rPr lang="en-US" sz="9600" b="1" dirty="0" err="1">
                <a:solidFill>
                  <a:srgbClr val="FF0000"/>
                </a:solidFill>
                <a:latin typeface="SAVOYE LET PLAIN:1.0" pitchFamily="2" charset="0"/>
              </a:rPr>
              <a:t>Sự</a:t>
            </a:r>
            <a:r>
              <a:rPr lang="en-US" sz="9600" b="1" dirty="0">
                <a:solidFill>
                  <a:srgbClr val="FF0000"/>
                </a:solidFill>
                <a:latin typeface="SAVOYE LET PLAIN:1.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SAVOYE LET PLAIN:1.0" pitchFamily="2" charset="0"/>
              </a:rPr>
              <a:t>sinh</a:t>
            </a:r>
            <a:r>
              <a:rPr lang="en-US" sz="9600" b="1" dirty="0">
                <a:solidFill>
                  <a:srgbClr val="FF0000"/>
                </a:solidFill>
                <a:latin typeface="SAVOYE LET PLAIN:1.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SAVOYE LET PLAIN:1.0" pitchFamily="2" charset="0"/>
              </a:rPr>
              <a:t>sản</a:t>
            </a:r>
            <a:endParaRPr lang="en-US" sz="9600" b="1" dirty="0">
              <a:solidFill>
                <a:srgbClr val="FF0000"/>
              </a:solidFill>
              <a:latin typeface="SAVOYE LET PLAIN:1.0" pitchFamily="2" charset="0"/>
            </a:endParaRP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E2BBF66E-AB4A-455E-937D-4BEEE9061393}"/>
              </a:ext>
            </a:extLst>
          </p:cNvPr>
          <p:cNvGrpSpPr/>
          <p:nvPr/>
        </p:nvGrpSpPr>
        <p:grpSpPr>
          <a:xfrm>
            <a:off x="5174351" y="3637228"/>
            <a:ext cx="1704867" cy="455477"/>
            <a:chOff x="5134372" y="3131004"/>
            <a:chExt cx="1431908" cy="315692"/>
          </a:xfrm>
        </p:grpSpPr>
        <p:sp>
          <p:nvSpPr>
            <p:cNvPr id="20" name="직사각형 6">
              <a:extLst>
                <a:ext uri="{FF2B5EF4-FFF2-40B4-BE49-F238E27FC236}">
                  <a16:creationId xmlns:a16="http://schemas.microsoft.com/office/drawing/2014/main" id="{176449A1-948D-44AB-909F-DE912196310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자유형: 도형 32">
              <a:extLst>
                <a:ext uri="{FF2B5EF4-FFF2-40B4-BE49-F238E27FC236}">
                  <a16:creationId xmlns:a16="http://schemas.microsoft.com/office/drawing/2014/main" id="{F161A49F-9870-4CC9-898D-4C4313F3CFCC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34">
            <a:extLst>
              <a:ext uri="{FF2B5EF4-FFF2-40B4-BE49-F238E27FC236}">
                <a16:creationId xmlns:a16="http://schemas.microsoft.com/office/drawing/2014/main" id="{35E95096-8BB7-44E7-9E71-C69E3575DE38}"/>
              </a:ext>
            </a:extLst>
          </p:cNvPr>
          <p:cNvGrpSpPr/>
          <p:nvPr/>
        </p:nvGrpSpPr>
        <p:grpSpPr>
          <a:xfrm>
            <a:off x="5312790" y="4137862"/>
            <a:ext cx="1704867" cy="455477"/>
            <a:chOff x="5134372" y="3131004"/>
            <a:chExt cx="1431908" cy="315692"/>
          </a:xfrm>
        </p:grpSpPr>
        <p:sp>
          <p:nvSpPr>
            <p:cNvPr id="18" name="직사각형 6">
              <a:extLst>
                <a:ext uri="{FF2B5EF4-FFF2-40B4-BE49-F238E27FC236}">
                  <a16:creationId xmlns:a16="http://schemas.microsoft.com/office/drawing/2014/main" id="{371A2AF0-E748-4D94-8A8C-009AA4FE201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자유형: 도형 36">
              <a:extLst>
                <a:ext uri="{FF2B5EF4-FFF2-40B4-BE49-F238E27FC236}">
                  <a16:creationId xmlns:a16="http://schemas.microsoft.com/office/drawing/2014/main" id="{A56A59F9-E40F-4E2B-9E22-213A2987B1F6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그룹 37">
            <a:extLst>
              <a:ext uri="{FF2B5EF4-FFF2-40B4-BE49-F238E27FC236}">
                <a16:creationId xmlns:a16="http://schemas.microsoft.com/office/drawing/2014/main" id="{6C4F61BB-FD85-491A-BEF1-8ACEF118B187}"/>
              </a:ext>
            </a:extLst>
          </p:cNvPr>
          <p:cNvGrpSpPr/>
          <p:nvPr/>
        </p:nvGrpSpPr>
        <p:grpSpPr>
          <a:xfrm>
            <a:off x="5174351" y="4638496"/>
            <a:ext cx="1704867" cy="455477"/>
            <a:chOff x="5134372" y="3131004"/>
            <a:chExt cx="1431908" cy="315692"/>
          </a:xfrm>
        </p:grpSpPr>
        <p:sp>
          <p:nvSpPr>
            <p:cNvPr id="16" name="직사각형 6">
              <a:extLst>
                <a:ext uri="{FF2B5EF4-FFF2-40B4-BE49-F238E27FC236}">
                  <a16:creationId xmlns:a16="http://schemas.microsoft.com/office/drawing/2014/main" id="{4804638B-6B06-410B-AF46-ADE26E9261F6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39">
              <a:extLst>
                <a:ext uri="{FF2B5EF4-FFF2-40B4-BE49-F238E27FC236}">
                  <a16:creationId xmlns:a16="http://schemas.microsoft.com/office/drawing/2014/main" id="{C15F90BE-0020-44E0-8D23-AF028F1F6A7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40">
            <a:extLst>
              <a:ext uri="{FF2B5EF4-FFF2-40B4-BE49-F238E27FC236}">
                <a16:creationId xmlns:a16="http://schemas.microsoft.com/office/drawing/2014/main" id="{F65A0495-47B3-4735-8C84-8264C01518C4}"/>
              </a:ext>
            </a:extLst>
          </p:cNvPr>
          <p:cNvGrpSpPr/>
          <p:nvPr/>
        </p:nvGrpSpPr>
        <p:grpSpPr>
          <a:xfrm>
            <a:off x="5312790" y="5139130"/>
            <a:ext cx="1704867" cy="455477"/>
            <a:chOff x="5134372" y="3131004"/>
            <a:chExt cx="1431908" cy="315692"/>
          </a:xfrm>
        </p:grpSpPr>
        <p:sp>
          <p:nvSpPr>
            <p:cNvPr id="14" name="직사각형 6">
              <a:extLst>
                <a:ext uri="{FF2B5EF4-FFF2-40B4-BE49-F238E27FC236}">
                  <a16:creationId xmlns:a16="http://schemas.microsoft.com/office/drawing/2014/main" id="{DB456664-FA35-4BC1-9E48-CDAA7823709A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46">
              <a:extLst>
                <a:ext uri="{FF2B5EF4-FFF2-40B4-BE49-F238E27FC236}">
                  <a16:creationId xmlns:a16="http://schemas.microsoft.com/office/drawing/2014/main" id="{4BCABB26-A64B-4E19-B1BE-B11F25562ACF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1" name="그룹 47">
            <a:extLst>
              <a:ext uri="{FF2B5EF4-FFF2-40B4-BE49-F238E27FC236}">
                <a16:creationId xmlns:a16="http://schemas.microsoft.com/office/drawing/2014/main" id="{0CDD46FE-BAB4-474D-810F-3DA7115596FB}"/>
              </a:ext>
            </a:extLst>
          </p:cNvPr>
          <p:cNvGrpSpPr/>
          <p:nvPr/>
        </p:nvGrpSpPr>
        <p:grpSpPr>
          <a:xfrm>
            <a:off x="5174351" y="5639764"/>
            <a:ext cx="1704867" cy="455477"/>
            <a:chOff x="5134372" y="3131004"/>
            <a:chExt cx="1431908" cy="315692"/>
          </a:xfrm>
        </p:grpSpPr>
        <p:sp>
          <p:nvSpPr>
            <p:cNvPr id="12" name="직사각형 6">
              <a:extLst>
                <a:ext uri="{FF2B5EF4-FFF2-40B4-BE49-F238E27FC236}">
                  <a16:creationId xmlns:a16="http://schemas.microsoft.com/office/drawing/2014/main" id="{BB2F3E59-45EC-4E84-906E-D6E183A35BA8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68">
              <a:extLst>
                <a:ext uri="{FF2B5EF4-FFF2-40B4-BE49-F238E27FC236}">
                  <a16:creationId xmlns:a16="http://schemas.microsoft.com/office/drawing/2014/main" id="{C139D200-0601-4C6D-ADB1-BF62A5E76345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6" name="그룹 14">
            <a:extLst>
              <a:ext uri="{FF2B5EF4-FFF2-40B4-BE49-F238E27FC236}">
                <a16:creationId xmlns:a16="http://schemas.microsoft.com/office/drawing/2014/main" id="{4A3C8142-0B52-4D99-BED7-DBDF3308A30A}"/>
              </a:ext>
            </a:extLst>
          </p:cNvPr>
          <p:cNvGrpSpPr/>
          <p:nvPr/>
        </p:nvGrpSpPr>
        <p:grpSpPr>
          <a:xfrm>
            <a:off x="5668546" y="2344852"/>
            <a:ext cx="854909" cy="1343933"/>
            <a:chOff x="6163612" y="1966761"/>
            <a:chExt cx="2991257" cy="4702319"/>
          </a:xfrm>
        </p:grpSpPr>
        <p:sp>
          <p:nvSpPr>
            <p:cNvPr id="47" name="자유형: 도형 69">
              <a:extLst>
                <a:ext uri="{FF2B5EF4-FFF2-40B4-BE49-F238E27FC236}">
                  <a16:creationId xmlns:a16="http://schemas.microsoft.com/office/drawing/2014/main" id="{0E080DFD-AE08-4000-8737-7C6F40338C7D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자유형: 도형 79">
              <a:extLst>
                <a:ext uri="{FF2B5EF4-FFF2-40B4-BE49-F238E27FC236}">
                  <a16:creationId xmlns:a16="http://schemas.microsoft.com/office/drawing/2014/main" id="{08F38E15-A2EE-48FC-B1DA-1F3ACFFF8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92A6A7C-EF44-4E42-885C-81D04C682BFE}"/>
              </a:ext>
            </a:extLst>
          </p:cNvPr>
          <p:cNvSpPr txBox="1"/>
          <p:nvPr/>
        </p:nvSpPr>
        <p:spPr>
          <a:xfrm>
            <a:off x="139873" y="1847672"/>
            <a:ext cx="4925819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5400" dirty="0">
                <a:latin typeface="UNI Chu viet tay" panose="03030302030807070C03" pitchFamily="66" charset="77"/>
                <a:cs typeface="Apple Chancery" panose="03020702040506060504" pitchFamily="66" charset="-79"/>
              </a:rPr>
              <a:t>- Mọi trẻ em đều do bố, mẹ sinh ra và có những đặc điểm giống với bố, mẹ của mình.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CCE22B-3238-3E4F-8915-F4BD6C9EE5A7}"/>
              </a:ext>
            </a:extLst>
          </p:cNvPr>
          <p:cNvSpPr txBox="1"/>
          <p:nvPr/>
        </p:nvSpPr>
        <p:spPr>
          <a:xfrm>
            <a:off x="7126309" y="1828534"/>
            <a:ext cx="4925819" cy="42473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UNI Chu viet tay" panose="03030302030807070C03" pitchFamily="66" charset="77"/>
                <a:cs typeface="Apple Chancery" panose="03020702040506060504" pitchFamily="66" charset="-79"/>
              </a:rPr>
              <a:t>- N</a:t>
            </a:r>
            <a:r>
              <a:rPr lang="en-VN" sz="5400" dirty="0">
                <a:latin typeface="UNI Chu viet tay" panose="03030302030807070C03" pitchFamily="66" charset="77"/>
                <a:cs typeface="Apple Chancery" panose="03020702040506060504" pitchFamily="66" charset="-79"/>
              </a:rPr>
              <a:t>hờ có sự sinh sản mà các thế hệ trong mỗi gia đình, dòng họ được duy trì kế tiếp nhau.</a:t>
            </a: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BF6F4-A232-734E-9D9C-D9E78584F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93845-1CEB-044F-AD8C-5319D23F3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4"/>
          <a:stretch/>
        </p:blipFill>
        <p:spPr>
          <a:xfrm>
            <a:off x="0" y="-1"/>
            <a:ext cx="12265977" cy="65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87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50" y="1286610"/>
            <a:ext cx="6228729" cy="4351338"/>
          </a:xfrm>
        </p:spPr>
      </p:pic>
    </p:spTree>
    <p:extLst>
      <p:ext uri="{BB962C8B-B14F-4D97-AF65-F5344CB8AC3E}">
        <p14:creationId xmlns:p14="http://schemas.microsoft.com/office/powerpoint/2010/main" val="128621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AA306D-DD6E-B14D-AB6F-21188BFF4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r="11403" b="3363"/>
          <a:stretch/>
        </p:blipFill>
        <p:spPr>
          <a:xfrm>
            <a:off x="3712672" y="0"/>
            <a:ext cx="4347598" cy="540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E3669E-68B8-4349-9E6F-E581477D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7" y="4511218"/>
            <a:ext cx="3365500" cy="2120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ED1102-3E9D-5F45-9D34-8B03496FF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18"/>
          <a:stretch/>
        </p:blipFill>
        <p:spPr>
          <a:xfrm>
            <a:off x="7967863" y="4619719"/>
            <a:ext cx="4131730" cy="1985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3DE665-1AB7-7742-884C-DC75B35847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86" t="2365" r="12019" b="17905"/>
          <a:stretch/>
        </p:blipFill>
        <p:spPr>
          <a:xfrm>
            <a:off x="8479331" y="252321"/>
            <a:ext cx="2690167" cy="31796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C6BF02-E3A0-DB44-A1EF-BABA25A18886}"/>
              </a:ext>
            </a:extLst>
          </p:cNvPr>
          <p:cNvSpPr txBox="1"/>
          <p:nvPr/>
        </p:nvSpPr>
        <p:spPr>
          <a:xfrm>
            <a:off x="3309022" y="5302203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9600" b="1" dirty="0">
                <a:latin typeface="SAVOYE LET PLAIN:1.0" pitchFamily="2" charset="0"/>
              </a:rPr>
              <a:t>Con ải con ai?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AD7687-40D5-ED4E-8737-F2D0FB3142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607"/>
          <a:stretch/>
        </p:blipFill>
        <p:spPr>
          <a:xfrm flipH="1">
            <a:off x="1022503" y="742877"/>
            <a:ext cx="2271108" cy="26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5E58DA-0E48-3D4D-B29A-9F3504C7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28" y="928382"/>
            <a:ext cx="2409908" cy="4294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E75CC-D7A7-7940-8C00-3CCA03127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287" y="3041704"/>
            <a:ext cx="1654703" cy="3605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92CF8-F874-3244-99C0-ABA177E0B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28" r="20133"/>
          <a:stretch/>
        </p:blipFill>
        <p:spPr>
          <a:xfrm>
            <a:off x="3043237" y="571498"/>
            <a:ext cx="2166461" cy="4651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C2D2D-65D4-A449-8ED0-D44C76434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340" y="652110"/>
            <a:ext cx="2759446" cy="4847427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72CA81EA-75D9-2F42-B469-682CD46D1827}"/>
              </a:ext>
            </a:extLst>
          </p:cNvPr>
          <p:cNvSpPr/>
          <p:nvPr/>
        </p:nvSpPr>
        <p:spPr>
          <a:xfrm>
            <a:off x="8906402" y="2475900"/>
            <a:ext cx="1394885" cy="842963"/>
          </a:xfrm>
          <a:prstGeom prst="wedgeEllipseCallout">
            <a:avLst>
              <a:gd name="adj1" fmla="val 33036"/>
              <a:gd name="adj2" fmla="val 612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66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84240-FBF3-D649-8FAA-DDFD38451194}"/>
              </a:ext>
            </a:extLst>
          </p:cNvPr>
          <p:cNvSpPr txBox="1"/>
          <p:nvPr/>
        </p:nvSpPr>
        <p:spPr>
          <a:xfrm>
            <a:off x="7106543" y="378953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9600" b="1" dirty="0">
                <a:latin typeface="SAVOYE LET PLAIN:1.0" pitchFamily="2" charset="0"/>
              </a:rPr>
              <a:t>Con ải con ai?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FFECE-3FE2-DC49-9052-9F111C788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80" y="4322570"/>
            <a:ext cx="2056014" cy="2353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9C013-ACA6-0F41-8D67-497C95DF6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978" y="4918981"/>
            <a:ext cx="1982095" cy="1757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9C189E-8FE3-F94B-AFC5-BE4220D32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0219" y="4918981"/>
            <a:ext cx="1982095" cy="17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192CF8-F874-3244-99C0-ABA177E0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8" r="20133"/>
          <a:stretch/>
        </p:blipFill>
        <p:spPr>
          <a:xfrm>
            <a:off x="3043237" y="571498"/>
            <a:ext cx="2166461" cy="4651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C2D2D-65D4-A449-8ED0-D44C76434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340" y="652110"/>
            <a:ext cx="2759446" cy="4847427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72CA81EA-75D9-2F42-B469-682CD46D1827}"/>
              </a:ext>
            </a:extLst>
          </p:cNvPr>
          <p:cNvSpPr/>
          <p:nvPr/>
        </p:nvSpPr>
        <p:spPr>
          <a:xfrm>
            <a:off x="8812963" y="3075823"/>
            <a:ext cx="1394885" cy="842963"/>
          </a:xfrm>
          <a:prstGeom prst="wedgeEllipseCallout">
            <a:avLst>
              <a:gd name="adj1" fmla="val 33036"/>
              <a:gd name="adj2" fmla="val 612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66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84240-FBF3-D649-8FAA-DDFD38451194}"/>
              </a:ext>
            </a:extLst>
          </p:cNvPr>
          <p:cNvSpPr txBox="1"/>
          <p:nvPr/>
        </p:nvSpPr>
        <p:spPr>
          <a:xfrm>
            <a:off x="7106543" y="378953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9600" b="1" dirty="0">
                <a:latin typeface="SAVOYE LET PLAIN:1.0" pitchFamily="2" charset="0"/>
              </a:rPr>
              <a:t>Con ải con ai?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9C189E-8FE3-F94B-AFC5-BE4220D3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995" y="4844589"/>
            <a:ext cx="1982095" cy="17575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9A53B8-7DE4-8348-AFDA-C22C0DB04E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61" t="5526" r="23999" b="12917"/>
          <a:stretch/>
        </p:blipFill>
        <p:spPr>
          <a:xfrm>
            <a:off x="586480" y="585270"/>
            <a:ext cx="1833756" cy="4734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B2E283-B438-C248-A0CC-58813DB0A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3684" y="4403182"/>
            <a:ext cx="2056014" cy="2353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D32FFE-04D3-E245-BD2D-CD429AE45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03" y="4889952"/>
            <a:ext cx="1982095" cy="17575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A09506-E948-3741-9C76-76B3C1AC2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3844" y="4057689"/>
            <a:ext cx="1969826" cy="23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>
            <a:extLst>
              <a:ext uri="{FF2B5EF4-FFF2-40B4-BE49-F238E27FC236}">
                <a16:creationId xmlns:a16="http://schemas.microsoft.com/office/drawing/2014/main" id="{72CA81EA-75D9-2F42-B469-682CD46D1827}"/>
              </a:ext>
            </a:extLst>
          </p:cNvPr>
          <p:cNvSpPr/>
          <p:nvPr/>
        </p:nvSpPr>
        <p:spPr>
          <a:xfrm>
            <a:off x="9510406" y="2114549"/>
            <a:ext cx="1394885" cy="842963"/>
          </a:xfrm>
          <a:prstGeom prst="wedgeEllipseCallout">
            <a:avLst>
              <a:gd name="adj1" fmla="val 33036"/>
              <a:gd name="adj2" fmla="val 612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66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84240-FBF3-D649-8FAA-DDFD38451194}"/>
              </a:ext>
            </a:extLst>
          </p:cNvPr>
          <p:cNvSpPr txBox="1"/>
          <p:nvPr/>
        </p:nvSpPr>
        <p:spPr>
          <a:xfrm>
            <a:off x="1139731" y="5095753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9600" b="1" dirty="0">
                <a:latin typeface="SAVOYE LET PLAIN:1.0" pitchFamily="2" charset="0"/>
              </a:rPr>
              <a:t>Con ải con ai?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DBFA46-566E-2940-A7A0-41D7D86E4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9" t="23587" r="10358" b="25377"/>
          <a:stretch/>
        </p:blipFill>
        <p:spPr>
          <a:xfrm>
            <a:off x="260268" y="378953"/>
            <a:ext cx="6933711" cy="4452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FF8FCA-2D77-474E-8E74-748ADBEB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57" y="2741819"/>
            <a:ext cx="2056014" cy="23539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5DAE56-51A7-DA4F-ABC0-0E395E1B4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341" t="3621" r="51330" b="50445"/>
          <a:stretch/>
        </p:blipFill>
        <p:spPr>
          <a:xfrm>
            <a:off x="8864519" y="2957512"/>
            <a:ext cx="3327481" cy="33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81DFDFB-C480-C743-BA7E-87687519D2A8}"/>
              </a:ext>
            </a:extLst>
          </p:cNvPr>
          <p:cNvSpPr/>
          <p:nvPr/>
        </p:nvSpPr>
        <p:spPr>
          <a:xfrm>
            <a:off x="3494414" y="616333"/>
            <a:ext cx="4694546" cy="30734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EDB103-0037-F248-A1BC-CDDCC5DD6739}"/>
              </a:ext>
            </a:extLst>
          </p:cNvPr>
          <p:cNvSpPr txBox="1">
            <a:spLocks/>
          </p:cNvSpPr>
          <p:nvPr/>
        </p:nvSpPr>
        <p:spPr>
          <a:xfrm>
            <a:off x="968738" y="4211065"/>
            <a:ext cx="10368002" cy="7886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686A5-52C8-8D43-8D55-DD04E5566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341" t="3621" r="51330" b="50445"/>
          <a:stretch/>
        </p:blipFill>
        <p:spPr>
          <a:xfrm>
            <a:off x="8569245" y="467144"/>
            <a:ext cx="3327481" cy="3371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94620-8F73-A54B-A232-DD9C616E5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59" y="690611"/>
            <a:ext cx="1969826" cy="23311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48DABC-EDA6-2443-8825-C603F7BE0148}"/>
              </a:ext>
            </a:extLst>
          </p:cNvPr>
          <p:cNvSpPr txBox="1">
            <a:spLocks/>
          </p:cNvSpPr>
          <p:nvPr/>
        </p:nvSpPr>
        <p:spPr>
          <a:xfrm>
            <a:off x="911998" y="5076089"/>
            <a:ext cx="10481481" cy="23311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0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2246" cy="3739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67" y="0"/>
            <a:ext cx="2688524" cy="3739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41" y="4"/>
            <a:ext cx="4165600" cy="3739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" y="3739412"/>
            <a:ext cx="4952297" cy="3118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49" y="3739411"/>
            <a:ext cx="5361950" cy="31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3E28B-F4BD-46C1-8C45-6677E19BB5F2}"/>
              </a:ext>
            </a:extLst>
          </p:cNvPr>
          <p:cNvGrpSpPr/>
          <p:nvPr/>
        </p:nvGrpSpPr>
        <p:grpSpPr>
          <a:xfrm>
            <a:off x="578515" y="1141092"/>
            <a:ext cx="3837919" cy="968883"/>
            <a:chOff x="3459679" y="2564932"/>
            <a:chExt cx="5250757" cy="13255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0E8AA0-BD89-4758-B2A2-03573956B800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D8DAC-C8A7-4769-9CA8-18E4B8109421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BEF4B3-71E7-4372-B321-E7F1EB3E9071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6BF83-5833-4B20-926D-041711825ED5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DE6C17-E25C-4DF6-A7DA-C7FD43A65F2A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59CF83-10D0-4E68-BE1C-68F592FC9AB3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1D1195-9DAA-4915-A853-0F17B1D6C5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24">
              <a:extLst>
                <a:ext uri="{FF2B5EF4-FFF2-40B4-BE49-F238E27FC236}">
                  <a16:creationId xmlns:a16="http://schemas.microsoft.com/office/drawing/2014/main" id="{7F838A5F-214D-44B0-BE54-1F7AD12040A9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E31232-115A-4B77-9FCA-165D53DDA627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2" name="Round Same Side Corner Rectangle 4">
                <a:extLst>
                  <a:ext uri="{FF2B5EF4-FFF2-40B4-BE49-F238E27FC236}">
                    <a16:creationId xmlns:a16="http://schemas.microsoft.com/office/drawing/2014/main" id="{EFAC8B80-E346-4BFC-B07D-2E333532E1F7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 Same Side Corner Rectangle 6">
                <a:extLst>
                  <a:ext uri="{FF2B5EF4-FFF2-40B4-BE49-F238E27FC236}">
                    <a16:creationId xmlns:a16="http://schemas.microsoft.com/office/drawing/2014/main" id="{71DB2A2F-DD6E-45DD-8CC4-E6A5EB6A836C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 Same Side Corner Rectangle 8">
                <a:extLst>
                  <a:ext uri="{FF2B5EF4-FFF2-40B4-BE49-F238E27FC236}">
                    <a16:creationId xmlns:a16="http://schemas.microsoft.com/office/drawing/2014/main" id="{1A64ACBE-86AC-4615-B760-5A0985144254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46F8C611-9F9C-4E95-B540-949F6EB3DBE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757C92D-147D-4158-917E-4FCD085268D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2B4F85-80A1-4571-86C2-2D5BB0018D0F}"/>
              </a:ext>
            </a:extLst>
          </p:cNvPr>
          <p:cNvGrpSpPr/>
          <p:nvPr/>
        </p:nvGrpSpPr>
        <p:grpSpPr>
          <a:xfrm>
            <a:off x="588974" y="2600732"/>
            <a:ext cx="3832209" cy="4257267"/>
            <a:chOff x="588974" y="2600732"/>
            <a:chExt cx="3832209" cy="425726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129B5-3FE6-452F-AB9E-D58198E61D83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E75A59-E0DA-4777-B20F-A56574D65162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91A189-32A1-46E0-A88C-E6804FB4D533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095F1D-D8DF-4FC6-878C-33471A5DF84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52DF06D-6E2B-47F5-ADEC-2BFFFED57271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CFC88F-40BD-C440-9D61-E7221B842A8F}"/>
              </a:ext>
            </a:extLst>
          </p:cNvPr>
          <p:cNvSpPr txBox="1"/>
          <p:nvPr/>
        </p:nvSpPr>
        <p:spPr>
          <a:xfrm>
            <a:off x="564418" y="272434"/>
            <a:ext cx="383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dirty="0">
                <a:solidFill>
                  <a:schemeClr val="accent1"/>
                </a:solidFill>
              </a:rPr>
              <a:t>KHOA HỌC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70E6C-A095-8B45-9D09-FBD42ACACCD7}"/>
              </a:ext>
            </a:extLst>
          </p:cNvPr>
          <p:cNvSpPr txBox="1"/>
          <p:nvPr/>
        </p:nvSpPr>
        <p:spPr>
          <a:xfrm>
            <a:off x="923499" y="1958011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SỰ SINH SẢN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57F926-A2B1-EC40-AAC0-0F88CFE628EF}"/>
              </a:ext>
            </a:extLst>
          </p:cNvPr>
          <p:cNvGrpSpPr/>
          <p:nvPr/>
        </p:nvGrpSpPr>
        <p:grpSpPr>
          <a:xfrm>
            <a:off x="4336916" y="142505"/>
            <a:ext cx="7941621" cy="6761460"/>
            <a:chOff x="6094326" y="1301325"/>
            <a:chExt cx="6023697" cy="5219175"/>
          </a:xfrm>
        </p:grpSpPr>
        <p:sp>
          <p:nvSpPr>
            <p:cNvPr id="49" name="Freeform: Shape 387">
              <a:extLst>
                <a:ext uri="{FF2B5EF4-FFF2-40B4-BE49-F238E27FC236}">
                  <a16:creationId xmlns:a16="http://schemas.microsoft.com/office/drawing/2014/main" id="{A91A8781-7D8A-304D-BFD7-C2FD93BF0339}"/>
                </a:ext>
              </a:extLst>
            </p:cNvPr>
            <p:cNvSpPr/>
            <p:nvPr/>
          </p:nvSpPr>
          <p:spPr>
            <a:xfrm rot="21244490" flipH="1">
              <a:off x="10206188" y="4574691"/>
              <a:ext cx="1911835" cy="1945809"/>
            </a:xfrm>
            <a:custGeom>
              <a:avLst/>
              <a:gdLst>
                <a:gd name="connsiteX0" fmla="*/ 859940 w 1882134"/>
                <a:gd name="connsiteY0" fmla="*/ 932267 h 1915580"/>
                <a:gd name="connsiteX1" fmla="*/ 747989 w 1882134"/>
                <a:gd name="connsiteY1" fmla="*/ 997319 h 1915580"/>
                <a:gd name="connsiteX2" fmla="*/ 636844 w 1882134"/>
                <a:gd name="connsiteY2" fmla="*/ 1061903 h 1915580"/>
                <a:gd name="connsiteX3" fmla="*/ 638527 w 1882134"/>
                <a:gd name="connsiteY3" fmla="*/ 1070293 h 1915580"/>
                <a:gd name="connsiteX4" fmla="*/ 565410 w 1882134"/>
                <a:gd name="connsiteY4" fmla="*/ 1179755 h 1915580"/>
                <a:gd name="connsiteX5" fmla="*/ 562511 w 1882134"/>
                <a:gd name="connsiteY5" fmla="*/ 1180336 h 1915580"/>
                <a:gd name="connsiteX6" fmla="*/ 562511 w 1882134"/>
                <a:gd name="connsiteY6" fmla="*/ 1439244 h 1915580"/>
                <a:gd name="connsiteX7" fmla="*/ 572773 w 1882134"/>
                <a:gd name="connsiteY7" fmla="*/ 1441246 h 1915580"/>
                <a:gd name="connsiteX8" fmla="*/ 644608 w 1882134"/>
                <a:gd name="connsiteY8" fmla="*/ 1550707 h 1915580"/>
                <a:gd name="connsiteX9" fmla="*/ 640375 w 1882134"/>
                <a:gd name="connsiteY9" fmla="*/ 1571429 h 1915580"/>
                <a:gd name="connsiteX10" fmla="*/ 865510 w 1882134"/>
                <a:gd name="connsiteY10" fmla="*/ 1701672 h 1915580"/>
                <a:gd name="connsiteX11" fmla="*/ 886716 w 1882134"/>
                <a:gd name="connsiteY11" fmla="*/ 1687534 h 1915580"/>
                <a:gd name="connsiteX12" fmla="*/ 933465 w 1882134"/>
                <a:gd name="connsiteY12" fmla="*/ 1678413 h 1915580"/>
                <a:gd name="connsiteX13" fmla="*/ 980215 w 1882134"/>
                <a:gd name="connsiteY13" fmla="*/ 1687962 h 1915580"/>
                <a:gd name="connsiteX14" fmla="*/ 997982 w 1882134"/>
                <a:gd name="connsiteY14" fmla="*/ 1700143 h 1915580"/>
                <a:gd name="connsiteX15" fmla="*/ 1212258 w 1882134"/>
                <a:gd name="connsiteY15" fmla="*/ 1576182 h 1915580"/>
                <a:gd name="connsiteX16" fmla="*/ 1210160 w 1882134"/>
                <a:gd name="connsiteY16" fmla="*/ 1565911 h 1915580"/>
                <a:gd name="connsiteX17" fmla="*/ 1283277 w 1882134"/>
                <a:gd name="connsiteY17" fmla="*/ 1456450 h 1915580"/>
                <a:gd name="connsiteX18" fmla="*/ 1298338 w 1882134"/>
                <a:gd name="connsiteY18" fmla="*/ 1453428 h 1915580"/>
                <a:gd name="connsiteX19" fmla="*/ 1298338 w 1882134"/>
                <a:gd name="connsiteY19" fmla="*/ 1189696 h 1915580"/>
                <a:gd name="connsiteX20" fmla="*/ 1292399 w 1882134"/>
                <a:gd name="connsiteY20" fmla="*/ 1188448 h 1915580"/>
                <a:gd name="connsiteX21" fmla="*/ 1219282 w 1882134"/>
                <a:gd name="connsiteY21" fmla="*/ 1079414 h 1915580"/>
                <a:gd name="connsiteX22" fmla="*/ 1223749 w 1882134"/>
                <a:gd name="connsiteY22" fmla="*/ 1057548 h 1915580"/>
                <a:gd name="connsiteX23" fmla="*/ 997965 w 1882134"/>
                <a:gd name="connsiteY23" fmla="*/ 926929 h 1915580"/>
                <a:gd name="connsiteX24" fmla="*/ 994296 w 1882134"/>
                <a:gd name="connsiteY24" fmla="*/ 929366 h 1915580"/>
                <a:gd name="connsiteX25" fmla="*/ 988000 w 1882134"/>
                <a:gd name="connsiteY25" fmla="*/ 935188 h 1915580"/>
                <a:gd name="connsiteX26" fmla="*/ 978749 w 1882134"/>
                <a:gd name="connsiteY26" fmla="*/ 939691 h 1915580"/>
                <a:gd name="connsiteX27" fmla="*/ 969810 w 1882134"/>
                <a:gd name="connsiteY27" fmla="*/ 945628 h 1915580"/>
                <a:gd name="connsiteX28" fmla="*/ 964268 w 1882134"/>
                <a:gd name="connsiteY28" fmla="*/ 946740 h 1915580"/>
                <a:gd name="connsiteX29" fmla="*/ 958437 w 1882134"/>
                <a:gd name="connsiteY29" fmla="*/ 949579 h 1915580"/>
                <a:gd name="connsiteX30" fmla="*/ 924343 w 1882134"/>
                <a:gd name="connsiteY30" fmla="*/ 954750 h 1915580"/>
                <a:gd name="connsiteX31" fmla="*/ 924343 w 1882134"/>
                <a:gd name="connsiteY31" fmla="*/ 954750 h 1915580"/>
                <a:gd name="connsiteX32" fmla="*/ 923835 w 1882134"/>
                <a:gd name="connsiteY32" fmla="*/ 954643 h 1915580"/>
                <a:gd name="connsiteX33" fmla="*/ 881110 w 1882134"/>
                <a:gd name="connsiteY33" fmla="*/ 945723 h 1915580"/>
                <a:gd name="connsiteX34" fmla="*/ 880997 w 1882134"/>
                <a:gd name="connsiteY34" fmla="*/ 945646 h 1915580"/>
                <a:gd name="connsiteX35" fmla="*/ 878876 w 1882134"/>
                <a:gd name="connsiteY35" fmla="*/ 945200 h 1915580"/>
                <a:gd name="connsiteX36" fmla="*/ 1285908 w 1882134"/>
                <a:gd name="connsiteY36" fmla="*/ 209454 h 1915580"/>
                <a:gd name="connsiteX37" fmla="*/ 1039711 w 1882134"/>
                <a:gd name="connsiteY37" fmla="*/ 351883 h 1915580"/>
                <a:gd name="connsiteX38" fmla="*/ 1042927 w 1882134"/>
                <a:gd name="connsiteY38" fmla="*/ 367913 h 1915580"/>
                <a:gd name="connsiteX39" fmla="*/ 1007580 w 1882134"/>
                <a:gd name="connsiteY39" fmla="*/ 452291 h 1915580"/>
                <a:gd name="connsiteX40" fmla="*/ 972994 w 1882134"/>
                <a:gd name="connsiteY40" fmla="*/ 475261 h 1915580"/>
                <a:gd name="connsiteX41" fmla="*/ 972994 w 1882134"/>
                <a:gd name="connsiteY41" fmla="*/ 608121 h 1915580"/>
                <a:gd name="connsiteX42" fmla="*/ 972994 w 1882134"/>
                <a:gd name="connsiteY42" fmla="*/ 728436 h 1915580"/>
                <a:gd name="connsiteX43" fmla="*/ 1008720 w 1882134"/>
                <a:gd name="connsiteY43" fmla="*/ 752929 h 1915580"/>
                <a:gd name="connsiteX44" fmla="*/ 1042927 w 1882134"/>
                <a:gd name="connsiteY44" fmla="*/ 836166 h 1915580"/>
                <a:gd name="connsiteX45" fmla="*/ 1038547 w 1882134"/>
                <a:gd name="connsiteY45" fmla="*/ 857606 h 1915580"/>
                <a:gd name="connsiteX46" fmla="*/ 1264627 w 1882134"/>
                <a:gd name="connsiteY46" fmla="*/ 988396 h 1915580"/>
                <a:gd name="connsiteX47" fmla="*/ 1292399 w 1882134"/>
                <a:gd name="connsiteY47" fmla="*/ 969952 h 1915580"/>
                <a:gd name="connsiteX48" fmla="*/ 1337865 w 1882134"/>
                <a:gd name="connsiteY48" fmla="*/ 960830 h 1915580"/>
                <a:gd name="connsiteX49" fmla="*/ 1384615 w 1882134"/>
                <a:gd name="connsiteY49" fmla="*/ 970380 h 1915580"/>
                <a:gd name="connsiteX50" fmla="*/ 1410990 w 1882134"/>
                <a:gd name="connsiteY50" fmla="*/ 988463 h 1915580"/>
                <a:gd name="connsiteX51" fmla="*/ 1650068 w 1882134"/>
                <a:gd name="connsiteY51" fmla="*/ 850153 h 1915580"/>
                <a:gd name="connsiteX52" fmla="*/ 1644966 w 1882134"/>
                <a:gd name="connsiteY52" fmla="*/ 824004 h 1915580"/>
                <a:gd name="connsiteX53" fmla="*/ 1680313 w 1882134"/>
                <a:gd name="connsiteY53" fmla="*/ 739627 h 1915580"/>
                <a:gd name="connsiteX54" fmla="*/ 1705780 w 1882134"/>
                <a:gd name="connsiteY54" fmla="*/ 722714 h 1915580"/>
                <a:gd name="connsiteX55" fmla="*/ 1705779 w 1882134"/>
                <a:gd name="connsiteY55" fmla="*/ 484271 h 1915580"/>
                <a:gd name="connsiteX56" fmla="*/ 1701598 w 1882134"/>
                <a:gd name="connsiteY56" fmla="*/ 483455 h 1915580"/>
                <a:gd name="connsiteX57" fmla="*/ 1629764 w 1882134"/>
                <a:gd name="connsiteY57" fmla="*/ 373993 h 1915580"/>
                <a:gd name="connsiteX58" fmla="*/ 1634464 w 1882134"/>
                <a:gd name="connsiteY58" fmla="*/ 350982 h 1915580"/>
                <a:gd name="connsiteX59" fmla="*/ 1412691 w 1882134"/>
                <a:gd name="connsiteY59" fmla="*/ 222683 h 1915580"/>
                <a:gd name="connsiteX60" fmla="*/ 1404617 w 1882134"/>
                <a:gd name="connsiteY60" fmla="*/ 228046 h 1915580"/>
                <a:gd name="connsiteX61" fmla="*/ 1359150 w 1882134"/>
                <a:gd name="connsiteY61" fmla="*/ 237167 h 1915580"/>
                <a:gd name="connsiteX62" fmla="*/ 1312401 w 1882134"/>
                <a:gd name="connsiteY62" fmla="*/ 227618 h 1915580"/>
                <a:gd name="connsiteX63" fmla="*/ 441920 w 1882134"/>
                <a:gd name="connsiteY63" fmla="*/ 226293 h 1915580"/>
                <a:gd name="connsiteX64" fmla="*/ 231909 w 1882134"/>
                <a:gd name="connsiteY64" fmla="*/ 347787 h 1915580"/>
                <a:gd name="connsiteX65" fmla="*/ 237167 w 1882134"/>
                <a:gd name="connsiteY65" fmla="*/ 373994 h 1915580"/>
                <a:gd name="connsiteX66" fmla="*/ 164050 w 1882134"/>
                <a:gd name="connsiteY66" fmla="*/ 483456 h 1915580"/>
                <a:gd name="connsiteX67" fmla="*/ 155071 w 1882134"/>
                <a:gd name="connsiteY67" fmla="*/ 485258 h 1915580"/>
                <a:gd name="connsiteX68" fmla="*/ 155071 w 1882134"/>
                <a:gd name="connsiteY68" fmla="*/ 740239 h 1915580"/>
                <a:gd name="connsiteX69" fmla="*/ 165333 w 1882134"/>
                <a:gd name="connsiteY69" fmla="*/ 742335 h 1915580"/>
                <a:gd name="connsiteX70" fmla="*/ 237167 w 1882134"/>
                <a:gd name="connsiteY70" fmla="*/ 851369 h 1915580"/>
                <a:gd name="connsiteX71" fmla="*/ 234601 w 1882134"/>
                <a:gd name="connsiteY71" fmla="*/ 863932 h 1915580"/>
                <a:gd name="connsiteX72" fmla="*/ 440781 w 1882134"/>
                <a:gd name="connsiteY72" fmla="*/ 983210 h 1915580"/>
                <a:gd name="connsiteX73" fmla="*/ 474477 w 1882134"/>
                <a:gd name="connsiteY73" fmla="*/ 960831 h 1915580"/>
                <a:gd name="connsiteX74" fmla="*/ 519943 w 1882134"/>
                <a:gd name="connsiteY74" fmla="*/ 951709 h 1915580"/>
                <a:gd name="connsiteX75" fmla="*/ 566693 w 1882134"/>
                <a:gd name="connsiteY75" fmla="*/ 961258 h 1915580"/>
                <a:gd name="connsiteX76" fmla="*/ 601190 w 1882134"/>
                <a:gd name="connsiteY76" fmla="*/ 984910 h 1915580"/>
                <a:gd name="connsiteX77" fmla="*/ 705420 w 1882134"/>
                <a:gd name="connsiteY77" fmla="*/ 924344 h 1915580"/>
                <a:gd name="connsiteX78" fmla="*/ 785942 w 1882134"/>
                <a:gd name="connsiteY78" fmla="*/ 878642 h 1915580"/>
                <a:gd name="connsiteX79" fmla="*/ 811567 w 1882134"/>
                <a:gd name="connsiteY79" fmla="*/ 863817 h 1915580"/>
                <a:gd name="connsiteX80" fmla="*/ 805759 w 1882134"/>
                <a:gd name="connsiteY80" fmla="*/ 836166 h 1915580"/>
                <a:gd name="connsiteX81" fmla="*/ 878876 w 1882134"/>
                <a:gd name="connsiteY81" fmla="*/ 726704 h 1915580"/>
                <a:gd name="connsiteX82" fmla="*/ 887857 w 1882134"/>
                <a:gd name="connsiteY82" fmla="*/ 724902 h 1915580"/>
                <a:gd name="connsiteX83" fmla="*/ 887857 w 1882134"/>
                <a:gd name="connsiteY83" fmla="*/ 602041 h 1915580"/>
                <a:gd name="connsiteX84" fmla="*/ 887857 w 1882134"/>
                <a:gd name="connsiteY84" fmla="*/ 479177 h 1915580"/>
                <a:gd name="connsiteX85" fmla="*/ 878877 w 1882134"/>
                <a:gd name="connsiteY85" fmla="*/ 477375 h 1915580"/>
                <a:gd name="connsiteX86" fmla="*/ 805760 w 1882134"/>
                <a:gd name="connsiteY86" fmla="*/ 367913 h 1915580"/>
                <a:gd name="connsiteX87" fmla="*/ 810313 w 1882134"/>
                <a:gd name="connsiteY87" fmla="*/ 345620 h 1915580"/>
                <a:gd name="connsiteX88" fmla="*/ 607514 w 1882134"/>
                <a:gd name="connsiteY88" fmla="*/ 228297 h 1915580"/>
                <a:gd name="connsiteX89" fmla="*/ 572440 w 1882134"/>
                <a:gd name="connsiteY89" fmla="*/ 252065 h 1915580"/>
                <a:gd name="connsiteX90" fmla="*/ 526305 w 1882134"/>
                <a:gd name="connsiteY90" fmla="*/ 261493 h 1915580"/>
                <a:gd name="connsiteX91" fmla="*/ 442371 w 1882134"/>
                <a:gd name="connsiteY91" fmla="*/ 226958 h 1915580"/>
                <a:gd name="connsiteX92" fmla="*/ 525745 w 1882134"/>
                <a:gd name="connsiteY92" fmla="*/ 24326 h 1915580"/>
                <a:gd name="connsiteX93" fmla="*/ 644609 w 1882134"/>
                <a:gd name="connsiteY93" fmla="*/ 142629 h 1915580"/>
                <a:gd name="connsiteX94" fmla="*/ 641709 w 1882134"/>
                <a:gd name="connsiteY94" fmla="*/ 157167 h 1915580"/>
                <a:gd name="connsiteX95" fmla="*/ 747989 w 1882134"/>
                <a:gd name="connsiteY95" fmla="*/ 218924 h 1915580"/>
                <a:gd name="connsiteX96" fmla="*/ 849541 w 1882134"/>
                <a:gd name="connsiteY96" fmla="*/ 277934 h 1915580"/>
                <a:gd name="connsiteX97" fmla="*/ 878877 w 1882134"/>
                <a:gd name="connsiteY97" fmla="*/ 258452 h 1915580"/>
                <a:gd name="connsiteX98" fmla="*/ 924343 w 1882134"/>
                <a:gd name="connsiteY98" fmla="*/ 249330 h 1915580"/>
                <a:gd name="connsiteX99" fmla="*/ 971093 w 1882134"/>
                <a:gd name="connsiteY99" fmla="*/ 258879 h 1915580"/>
                <a:gd name="connsiteX100" fmla="*/ 999784 w 1882134"/>
                <a:gd name="connsiteY100" fmla="*/ 278550 h 1915580"/>
                <a:gd name="connsiteX101" fmla="*/ 1112862 w 1882134"/>
                <a:gd name="connsiteY101" fmla="*/ 212843 h 1915580"/>
                <a:gd name="connsiteX102" fmla="*/ 1244810 w 1882134"/>
                <a:gd name="connsiteY102" fmla="*/ 139736 h 1915580"/>
                <a:gd name="connsiteX103" fmla="*/ 1240567 w 1882134"/>
                <a:gd name="connsiteY103" fmla="*/ 118583 h 1915580"/>
                <a:gd name="connsiteX104" fmla="*/ 1359150 w 1882134"/>
                <a:gd name="connsiteY104" fmla="*/ 0 h 1915580"/>
                <a:gd name="connsiteX105" fmla="*/ 1477734 w 1882134"/>
                <a:gd name="connsiteY105" fmla="*/ 118583 h 1915580"/>
                <a:gd name="connsiteX106" fmla="*/ 1468446 w 1882134"/>
                <a:gd name="connsiteY106" fmla="*/ 164056 h 1915580"/>
                <a:gd name="connsiteX107" fmla="*/ 1562871 w 1882134"/>
                <a:gd name="connsiteY107" fmla="*/ 218924 h 1915580"/>
                <a:gd name="connsiteX108" fmla="*/ 1674171 w 1882134"/>
                <a:gd name="connsiteY108" fmla="*/ 283599 h 1915580"/>
                <a:gd name="connsiteX109" fmla="*/ 1702880 w 1882134"/>
                <a:gd name="connsiteY109" fmla="*/ 264532 h 1915580"/>
                <a:gd name="connsiteX110" fmla="*/ 1748347 w 1882134"/>
                <a:gd name="connsiteY110" fmla="*/ 255410 h 1915580"/>
                <a:gd name="connsiteX111" fmla="*/ 1866931 w 1882134"/>
                <a:gd name="connsiteY111" fmla="*/ 373993 h 1915580"/>
                <a:gd name="connsiteX112" fmla="*/ 1793814 w 1882134"/>
                <a:gd name="connsiteY112" fmla="*/ 483456 h 1915580"/>
                <a:gd name="connsiteX113" fmla="*/ 1787876 w 1882134"/>
                <a:gd name="connsiteY113" fmla="*/ 484647 h 1915580"/>
                <a:gd name="connsiteX114" fmla="*/ 1787876 w 1882134"/>
                <a:gd name="connsiteY114" fmla="*/ 608121 h 1915580"/>
                <a:gd name="connsiteX115" fmla="*/ 1787876 w 1882134"/>
                <a:gd name="connsiteY115" fmla="*/ 710390 h 1915580"/>
                <a:gd name="connsiteX116" fmla="*/ 1810299 w 1882134"/>
                <a:gd name="connsiteY116" fmla="*/ 714970 h 1915580"/>
                <a:gd name="connsiteX117" fmla="*/ 1882134 w 1882134"/>
                <a:gd name="connsiteY117" fmla="*/ 824004 h 1915580"/>
                <a:gd name="connsiteX118" fmla="*/ 1763550 w 1882134"/>
                <a:gd name="connsiteY118" fmla="*/ 942588 h 1915580"/>
                <a:gd name="connsiteX119" fmla="*/ 1716800 w 1882134"/>
                <a:gd name="connsiteY119" fmla="*/ 933466 h 1915580"/>
                <a:gd name="connsiteX120" fmla="*/ 1696290 w 1882134"/>
                <a:gd name="connsiteY120" fmla="*/ 919792 h 1915580"/>
                <a:gd name="connsiteX121" fmla="*/ 1562871 w 1882134"/>
                <a:gd name="connsiteY121" fmla="*/ 997319 h 1915580"/>
                <a:gd name="connsiteX122" fmla="*/ 1452273 w 1882134"/>
                <a:gd name="connsiteY122" fmla="*/ 1058596 h 1915580"/>
                <a:gd name="connsiteX123" fmla="*/ 1456449 w 1882134"/>
                <a:gd name="connsiteY123" fmla="*/ 1079414 h 1915580"/>
                <a:gd name="connsiteX124" fmla="*/ 1383332 w 1882134"/>
                <a:gd name="connsiteY124" fmla="*/ 1188876 h 1915580"/>
                <a:gd name="connsiteX125" fmla="*/ 1380434 w 1882134"/>
                <a:gd name="connsiteY125" fmla="*/ 1189457 h 1915580"/>
                <a:gd name="connsiteX126" fmla="*/ 1380434 w 1882134"/>
                <a:gd name="connsiteY126" fmla="*/ 1316581 h 1915580"/>
                <a:gd name="connsiteX127" fmla="*/ 1380434 w 1882134"/>
                <a:gd name="connsiteY127" fmla="*/ 1459744 h 1915580"/>
                <a:gd name="connsiteX128" fmla="*/ 1413121 w 1882134"/>
                <a:gd name="connsiteY128" fmla="*/ 1481535 h 1915580"/>
                <a:gd name="connsiteX129" fmla="*/ 1447328 w 1882134"/>
                <a:gd name="connsiteY129" fmla="*/ 1565911 h 1915580"/>
                <a:gd name="connsiteX130" fmla="*/ 1328743 w 1882134"/>
                <a:gd name="connsiteY130" fmla="*/ 1684495 h 1915580"/>
                <a:gd name="connsiteX131" fmla="*/ 1283277 w 1882134"/>
                <a:gd name="connsiteY131" fmla="*/ 1675374 h 1915580"/>
                <a:gd name="connsiteX132" fmla="*/ 1245755 w 1882134"/>
                <a:gd name="connsiteY132" fmla="*/ 1650453 h 1915580"/>
                <a:gd name="connsiteX133" fmla="*/ 1152389 w 1882134"/>
                <a:gd name="connsiteY133" fmla="*/ 1702738 h 1915580"/>
                <a:gd name="connsiteX134" fmla="*/ 1045590 w 1882134"/>
                <a:gd name="connsiteY134" fmla="*/ 1764797 h 1915580"/>
                <a:gd name="connsiteX135" fmla="*/ 1052050 w 1882134"/>
                <a:gd name="connsiteY135" fmla="*/ 1796996 h 1915580"/>
                <a:gd name="connsiteX136" fmla="*/ 933465 w 1882134"/>
                <a:gd name="connsiteY136" fmla="*/ 1915580 h 1915580"/>
                <a:gd name="connsiteX137" fmla="*/ 814882 w 1882134"/>
                <a:gd name="connsiteY137" fmla="*/ 1796996 h 1915580"/>
                <a:gd name="connsiteX138" fmla="*/ 820094 w 1882134"/>
                <a:gd name="connsiteY138" fmla="*/ 1770286 h 1915580"/>
                <a:gd name="connsiteX139" fmla="*/ 705420 w 1882134"/>
                <a:gd name="connsiteY139" fmla="*/ 1702738 h 1915580"/>
                <a:gd name="connsiteX140" fmla="*/ 599803 w 1882134"/>
                <a:gd name="connsiteY140" fmla="*/ 1641366 h 1915580"/>
                <a:gd name="connsiteX141" fmla="*/ 571490 w 1882134"/>
                <a:gd name="connsiteY141" fmla="*/ 1660170 h 1915580"/>
                <a:gd name="connsiteX142" fmla="*/ 526023 w 1882134"/>
                <a:gd name="connsiteY142" fmla="*/ 1669292 h 1915580"/>
                <a:gd name="connsiteX143" fmla="*/ 407440 w 1882134"/>
                <a:gd name="connsiteY143" fmla="*/ 1550707 h 1915580"/>
                <a:gd name="connsiteX144" fmla="*/ 442787 w 1882134"/>
                <a:gd name="connsiteY144" fmla="*/ 1466331 h 1915580"/>
                <a:gd name="connsiteX145" fmla="*/ 480415 w 1882134"/>
                <a:gd name="connsiteY145" fmla="*/ 1441340 h 1915580"/>
                <a:gd name="connsiteX146" fmla="*/ 480415 w 1882134"/>
                <a:gd name="connsiteY146" fmla="*/ 1313541 h 1915580"/>
                <a:gd name="connsiteX147" fmla="*/ 480415 w 1882134"/>
                <a:gd name="connsiteY147" fmla="*/ 1180946 h 1915580"/>
                <a:gd name="connsiteX148" fmla="*/ 474477 w 1882134"/>
                <a:gd name="connsiteY148" fmla="*/ 1179755 h 1915580"/>
                <a:gd name="connsiteX149" fmla="*/ 401359 w 1882134"/>
                <a:gd name="connsiteY149" fmla="*/ 1070292 h 1915580"/>
                <a:gd name="connsiteX150" fmla="*/ 403715 w 1882134"/>
                <a:gd name="connsiteY150" fmla="*/ 1058760 h 1915580"/>
                <a:gd name="connsiteX151" fmla="*/ 297980 w 1882134"/>
                <a:gd name="connsiteY151" fmla="*/ 997319 h 1915580"/>
                <a:gd name="connsiteX152" fmla="*/ 197246 w 1882134"/>
                <a:gd name="connsiteY152" fmla="*/ 938785 h 1915580"/>
                <a:gd name="connsiteX153" fmla="*/ 164050 w 1882134"/>
                <a:gd name="connsiteY153" fmla="*/ 960831 h 1915580"/>
                <a:gd name="connsiteX154" fmla="*/ 118583 w 1882134"/>
                <a:gd name="connsiteY154" fmla="*/ 969953 h 1915580"/>
                <a:gd name="connsiteX155" fmla="*/ 0 w 1882134"/>
                <a:gd name="connsiteY155" fmla="*/ 851369 h 1915580"/>
                <a:gd name="connsiteX156" fmla="*/ 71834 w 1882134"/>
                <a:gd name="connsiteY156" fmla="*/ 741907 h 1915580"/>
                <a:gd name="connsiteX157" fmla="*/ 72975 w 1882134"/>
                <a:gd name="connsiteY157" fmla="*/ 741685 h 1915580"/>
                <a:gd name="connsiteX158" fmla="*/ 72975 w 1882134"/>
                <a:gd name="connsiteY158" fmla="*/ 608121 h 1915580"/>
                <a:gd name="connsiteX159" fmla="*/ 72975 w 1882134"/>
                <a:gd name="connsiteY159" fmla="*/ 483679 h 1915580"/>
                <a:gd name="connsiteX160" fmla="*/ 71834 w 1882134"/>
                <a:gd name="connsiteY160" fmla="*/ 483456 h 1915580"/>
                <a:gd name="connsiteX161" fmla="*/ 0 w 1882134"/>
                <a:gd name="connsiteY161" fmla="*/ 373994 h 1915580"/>
                <a:gd name="connsiteX162" fmla="*/ 118583 w 1882134"/>
                <a:gd name="connsiteY162" fmla="*/ 255410 h 1915580"/>
                <a:gd name="connsiteX163" fmla="*/ 165333 w 1882134"/>
                <a:gd name="connsiteY163" fmla="*/ 264960 h 1915580"/>
                <a:gd name="connsiteX164" fmla="*/ 189840 w 1882134"/>
                <a:gd name="connsiteY164" fmla="*/ 281762 h 1915580"/>
                <a:gd name="connsiteX165" fmla="*/ 297980 w 1882134"/>
                <a:gd name="connsiteY165" fmla="*/ 218924 h 1915580"/>
                <a:gd name="connsiteX166" fmla="*/ 409656 w 1882134"/>
                <a:gd name="connsiteY166" fmla="*/ 154031 h 1915580"/>
                <a:gd name="connsiteX167" fmla="*/ 407441 w 1882134"/>
                <a:gd name="connsiteY167" fmla="*/ 143189 h 1915580"/>
                <a:gd name="connsiteX168" fmla="*/ 525745 w 1882134"/>
                <a:gd name="connsiteY168" fmla="*/ 24326 h 191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882134" h="1915580">
                  <a:moveTo>
                    <a:pt x="859940" y="932267"/>
                  </a:moveTo>
                  <a:lnTo>
                    <a:pt x="747989" y="997319"/>
                  </a:lnTo>
                  <a:lnTo>
                    <a:pt x="636844" y="1061903"/>
                  </a:lnTo>
                  <a:lnTo>
                    <a:pt x="638527" y="1070293"/>
                  </a:lnTo>
                  <a:cubicBezTo>
                    <a:pt x="638527" y="1120463"/>
                    <a:pt x="607741" y="1162081"/>
                    <a:pt x="565410" y="1179755"/>
                  </a:cubicBezTo>
                  <a:lnTo>
                    <a:pt x="562511" y="1180336"/>
                  </a:lnTo>
                  <a:lnTo>
                    <a:pt x="562511" y="1439244"/>
                  </a:lnTo>
                  <a:lnTo>
                    <a:pt x="572773" y="1441246"/>
                  </a:lnTo>
                  <a:cubicBezTo>
                    <a:pt x="615532" y="1458919"/>
                    <a:pt x="644608" y="1500537"/>
                    <a:pt x="644608" y="1550707"/>
                  </a:cubicBezTo>
                  <a:lnTo>
                    <a:pt x="640375" y="1571429"/>
                  </a:lnTo>
                  <a:lnTo>
                    <a:pt x="865510" y="1701672"/>
                  </a:lnTo>
                  <a:lnTo>
                    <a:pt x="886716" y="1687534"/>
                  </a:lnTo>
                  <a:cubicBezTo>
                    <a:pt x="900969" y="1681643"/>
                    <a:pt x="916742" y="1678413"/>
                    <a:pt x="933465" y="1678413"/>
                  </a:cubicBezTo>
                  <a:cubicBezTo>
                    <a:pt x="950189" y="1678413"/>
                    <a:pt x="965962" y="1681833"/>
                    <a:pt x="980215" y="1687962"/>
                  </a:cubicBezTo>
                  <a:lnTo>
                    <a:pt x="997982" y="1700143"/>
                  </a:lnTo>
                  <a:lnTo>
                    <a:pt x="1212258" y="1576182"/>
                  </a:lnTo>
                  <a:lnTo>
                    <a:pt x="1210160" y="1565911"/>
                  </a:lnTo>
                  <a:cubicBezTo>
                    <a:pt x="1210160" y="1515742"/>
                    <a:pt x="1240946" y="1474123"/>
                    <a:pt x="1283277" y="1456450"/>
                  </a:cubicBezTo>
                  <a:lnTo>
                    <a:pt x="1298338" y="1453428"/>
                  </a:lnTo>
                  <a:lnTo>
                    <a:pt x="1298338" y="1189696"/>
                  </a:lnTo>
                  <a:lnTo>
                    <a:pt x="1292399" y="1188448"/>
                  </a:lnTo>
                  <a:cubicBezTo>
                    <a:pt x="1250068" y="1170062"/>
                    <a:pt x="1219282" y="1127303"/>
                    <a:pt x="1219282" y="1079414"/>
                  </a:cubicBezTo>
                  <a:lnTo>
                    <a:pt x="1223749" y="1057548"/>
                  </a:lnTo>
                  <a:lnTo>
                    <a:pt x="997965" y="926929"/>
                  </a:lnTo>
                  <a:lnTo>
                    <a:pt x="994296" y="929366"/>
                  </a:lnTo>
                  <a:lnTo>
                    <a:pt x="988000" y="935188"/>
                  </a:lnTo>
                  <a:lnTo>
                    <a:pt x="978749" y="939691"/>
                  </a:lnTo>
                  <a:lnTo>
                    <a:pt x="969810" y="945628"/>
                  </a:lnTo>
                  <a:lnTo>
                    <a:pt x="964268" y="946740"/>
                  </a:lnTo>
                  <a:lnTo>
                    <a:pt x="958437" y="949579"/>
                  </a:lnTo>
                  <a:cubicBezTo>
                    <a:pt x="947754" y="952933"/>
                    <a:pt x="936316" y="954750"/>
                    <a:pt x="924343" y="954750"/>
                  </a:cubicBezTo>
                  <a:lnTo>
                    <a:pt x="924343" y="954750"/>
                  </a:lnTo>
                  <a:lnTo>
                    <a:pt x="923835" y="954643"/>
                  </a:lnTo>
                  <a:lnTo>
                    <a:pt x="881110" y="945723"/>
                  </a:lnTo>
                  <a:lnTo>
                    <a:pt x="880997" y="945646"/>
                  </a:lnTo>
                  <a:lnTo>
                    <a:pt x="878876" y="945200"/>
                  </a:lnTo>
                  <a:close/>
                  <a:moveTo>
                    <a:pt x="1285908" y="209454"/>
                  </a:moveTo>
                  <a:lnTo>
                    <a:pt x="1039711" y="351883"/>
                  </a:lnTo>
                  <a:lnTo>
                    <a:pt x="1042927" y="367913"/>
                  </a:lnTo>
                  <a:cubicBezTo>
                    <a:pt x="1042927" y="401360"/>
                    <a:pt x="1029244" y="431006"/>
                    <a:pt x="1007580" y="452291"/>
                  </a:cubicBezTo>
                  <a:lnTo>
                    <a:pt x="972994" y="475261"/>
                  </a:lnTo>
                  <a:lnTo>
                    <a:pt x="972994" y="608121"/>
                  </a:lnTo>
                  <a:lnTo>
                    <a:pt x="972994" y="728436"/>
                  </a:lnTo>
                  <a:lnTo>
                    <a:pt x="1008720" y="752929"/>
                  </a:lnTo>
                  <a:cubicBezTo>
                    <a:pt x="1030004" y="774594"/>
                    <a:pt x="1042927" y="804239"/>
                    <a:pt x="1042927" y="836166"/>
                  </a:cubicBezTo>
                  <a:lnTo>
                    <a:pt x="1038547" y="857606"/>
                  </a:lnTo>
                  <a:lnTo>
                    <a:pt x="1264627" y="988396"/>
                  </a:lnTo>
                  <a:lnTo>
                    <a:pt x="1292399" y="969952"/>
                  </a:lnTo>
                  <a:cubicBezTo>
                    <a:pt x="1306509" y="964061"/>
                    <a:pt x="1321902" y="960830"/>
                    <a:pt x="1337865" y="960830"/>
                  </a:cubicBezTo>
                  <a:cubicBezTo>
                    <a:pt x="1354588" y="960830"/>
                    <a:pt x="1370362" y="964251"/>
                    <a:pt x="1384615" y="970380"/>
                  </a:cubicBezTo>
                  <a:lnTo>
                    <a:pt x="1410990" y="988463"/>
                  </a:lnTo>
                  <a:lnTo>
                    <a:pt x="1650068" y="850153"/>
                  </a:lnTo>
                  <a:lnTo>
                    <a:pt x="1644966" y="824004"/>
                  </a:lnTo>
                  <a:cubicBezTo>
                    <a:pt x="1644966" y="790557"/>
                    <a:pt x="1658649" y="760911"/>
                    <a:pt x="1680313" y="739627"/>
                  </a:cubicBezTo>
                  <a:lnTo>
                    <a:pt x="1705780" y="722714"/>
                  </a:lnTo>
                  <a:lnTo>
                    <a:pt x="1705779" y="484271"/>
                  </a:lnTo>
                  <a:lnTo>
                    <a:pt x="1701598" y="483455"/>
                  </a:lnTo>
                  <a:cubicBezTo>
                    <a:pt x="1658839" y="465782"/>
                    <a:pt x="1629764" y="424164"/>
                    <a:pt x="1629764" y="373993"/>
                  </a:cubicBezTo>
                  <a:lnTo>
                    <a:pt x="1634464" y="350982"/>
                  </a:lnTo>
                  <a:lnTo>
                    <a:pt x="1412691" y="222683"/>
                  </a:lnTo>
                  <a:lnTo>
                    <a:pt x="1404617" y="228046"/>
                  </a:lnTo>
                  <a:cubicBezTo>
                    <a:pt x="1390507" y="233937"/>
                    <a:pt x="1375113" y="237167"/>
                    <a:pt x="1359150" y="237167"/>
                  </a:cubicBezTo>
                  <a:cubicBezTo>
                    <a:pt x="1342427" y="237167"/>
                    <a:pt x="1326653" y="233747"/>
                    <a:pt x="1312401" y="227618"/>
                  </a:cubicBezTo>
                  <a:close/>
                  <a:moveTo>
                    <a:pt x="441920" y="226293"/>
                  </a:moveTo>
                  <a:lnTo>
                    <a:pt x="231909" y="347787"/>
                  </a:lnTo>
                  <a:lnTo>
                    <a:pt x="237167" y="373994"/>
                  </a:lnTo>
                  <a:cubicBezTo>
                    <a:pt x="237167" y="424164"/>
                    <a:pt x="206381" y="465783"/>
                    <a:pt x="164050" y="483456"/>
                  </a:cubicBezTo>
                  <a:lnTo>
                    <a:pt x="155071" y="485258"/>
                  </a:lnTo>
                  <a:lnTo>
                    <a:pt x="155071" y="740239"/>
                  </a:lnTo>
                  <a:lnTo>
                    <a:pt x="165333" y="742335"/>
                  </a:lnTo>
                  <a:cubicBezTo>
                    <a:pt x="208092" y="760721"/>
                    <a:pt x="237168" y="803479"/>
                    <a:pt x="237167" y="851369"/>
                  </a:cubicBezTo>
                  <a:lnTo>
                    <a:pt x="234601" y="863932"/>
                  </a:lnTo>
                  <a:lnTo>
                    <a:pt x="440781" y="983210"/>
                  </a:lnTo>
                  <a:lnTo>
                    <a:pt x="474477" y="960831"/>
                  </a:lnTo>
                  <a:cubicBezTo>
                    <a:pt x="488587" y="954940"/>
                    <a:pt x="503980" y="951709"/>
                    <a:pt x="519943" y="951709"/>
                  </a:cubicBezTo>
                  <a:cubicBezTo>
                    <a:pt x="536667" y="951709"/>
                    <a:pt x="552440" y="955130"/>
                    <a:pt x="566693" y="961258"/>
                  </a:cubicBezTo>
                  <a:lnTo>
                    <a:pt x="601190" y="984910"/>
                  </a:lnTo>
                  <a:lnTo>
                    <a:pt x="705420" y="924344"/>
                  </a:lnTo>
                  <a:lnTo>
                    <a:pt x="785942" y="878642"/>
                  </a:lnTo>
                  <a:lnTo>
                    <a:pt x="811567" y="863817"/>
                  </a:lnTo>
                  <a:lnTo>
                    <a:pt x="805759" y="836166"/>
                  </a:lnTo>
                  <a:cubicBezTo>
                    <a:pt x="805759" y="785996"/>
                    <a:pt x="836545" y="744378"/>
                    <a:pt x="878876" y="726704"/>
                  </a:cubicBezTo>
                  <a:lnTo>
                    <a:pt x="887857" y="724902"/>
                  </a:lnTo>
                  <a:lnTo>
                    <a:pt x="887857" y="602041"/>
                  </a:lnTo>
                  <a:lnTo>
                    <a:pt x="887857" y="479177"/>
                  </a:lnTo>
                  <a:lnTo>
                    <a:pt x="878877" y="477375"/>
                  </a:lnTo>
                  <a:cubicBezTo>
                    <a:pt x="836546" y="459702"/>
                    <a:pt x="805760" y="418084"/>
                    <a:pt x="805760" y="367913"/>
                  </a:cubicBezTo>
                  <a:lnTo>
                    <a:pt x="810313" y="345620"/>
                  </a:lnTo>
                  <a:lnTo>
                    <a:pt x="607514" y="228297"/>
                  </a:lnTo>
                  <a:lnTo>
                    <a:pt x="572440" y="252065"/>
                  </a:lnTo>
                  <a:cubicBezTo>
                    <a:pt x="558268" y="258099"/>
                    <a:pt x="542678" y="261454"/>
                    <a:pt x="526305" y="261493"/>
                  </a:cubicBezTo>
                  <a:cubicBezTo>
                    <a:pt x="493559" y="261570"/>
                    <a:pt x="463882" y="248367"/>
                    <a:pt x="442371" y="226958"/>
                  </a:cubicBezTo>
                  <a:close/>
                  <a:moveTo>
                    <a:pt x="525745" y="24326"/>
                  </a:moveTo>
                  <a:cubicBezTo>
                    <a:pt x="591236" y="24171"/>
                    <a:pt x="644453" y="77137"/>
                    <a:pt x="644609" y="142629"/>
                  </a:cubicBezTo>
                  <a:lnTo>
                    <a:pt x="641709" y="157167"/>
                  </a:lnTo>
                  <a:lnTo>
                    <a:pt x="747989" y="218924"/>
                  </a:lnTo>
                  <a:lnTo>
                    <a:pt x="849541" y="277934"/>
                  </a:lnTo>
                  <a:lnTo>
                    <a:pt x="878877" y="258452"/>
                  </a:lnTo>
                  <a:cubicBezTo>
                    <a:pt x="892987" y="252560"/>
                    <a:pt x="908380" y="249330"/>
                    <a:pt x="924343" y="249330"/>
                  </a:cubicBezTo>
                  <a:cubicBezTo>
                    <a:pt x="941066" y="249330"/>
                    <a:pt x="956840" y="252750"/>
                    <a:pt x="971093" y="258879"/>
                  </a:cubicBezTo>
                  <a:lnTo>
                    <a:pt x="999784" y="278550"/>
                  </a:lnTo>
                  <a:lnTo>
                    <a:pt x="1112862" y="212843"/>
                  </a:lnTo>
                  <a:lnTo>
                    <a:pt x="1244810" y="139736"/>
                  </a:lnTo>
                  <a:lnTo>
                    <a:pt x="1240567" y="118583"/>
                  </a:lnTo>
                  <a:cubicBezTo>
                    <a:pt x="1240566" y="51690"/>
                    <a:pt x="1295297" y="0"/>
                    <a:pt x="1359150" y="0"/>
                  </a:cubicBezTo>
                  <a:cubicBezTo>
                    <a:pt x="1426044" y="0"/>
                    <a:pt x="1477734" y="54731"/>
                    <a:pt x="1477734" y="118583"/>
                  </a:cubicBezTo>
                  <a:lnTo>
                    <a:pt x="1468446" y="164056"/>
                  </a:lnTo>
                  <a:lnTo>
                    <a:pt x="1562871" y="218924"/>
                  </a:lnTo>
                  <a:lnTo>
                    <a:pt x="1674171" y="283599"/>
                  </a:lnTo>
                  <a:lnTo>
                    <a:pt x="1702880" y="264532"/>
                  </a:lnTo>
                  <a:cubicBezTo>
                    <a:pt x="1716991" y="258640"/>
                    <a:pt x="1732384" y="255410"/>
                    <a:pt x="1748347" y="255410"/>
                  </a:cubicBezTo>
                  <a:cubicBezTo>
                    <a:pt x="1815241" y="255410"/>
                    <a:pt x="1866931" y="310141"/>
                    <a:pt x="1866931" y="373993"/>
                  </a:cubicBezTo>
                  <a:cubicBezTo>
                    <a:pt x="1866931" y="424164"/>
                    <a:pt x="1836145" y="465782"/>
                    <a:pt x="1793814" y="483456"/>
                  </a:cubicBezTo>
                  <a:lnTo>
                    <a:pt x="1787876" y="484647"/>
                  </a:lnTo>
                  <a:lnTo>
                    <a:pt x="1787876" y="608121"/>
                  </a:lnTo>
                  <a:lnTo>
                    <a:pt x="1787876" y="710390"/>
                  </a:lnTo>
                  <a:lnTo>
                    <a:pt x="1810299" y="714970"/>
                  </a:lnTo>
                  <a:cubicBezTo>
                    <a:pt x="1853058" y="733356"/>
                    <a:pt x="1882134" y="776115"/>
                    <a:pt x="1882134" y="824004"/>
                  </a:cubicBezTo>
                  <a:cubicBezTo>
                    <a:pt x="1882134" y="890898"/>
                    <a:pt x="1827403" y="942588"/>
                    <a:pt x="1763550" y="942588"/>
                  </a:cubicBezTo>
                  <a:cubicBezTo>
                    <a:pt x="1746826" y="942588"/>
                    <a:pt x="1731053" y="939357"/>
                    <a:pt x="1716800" y="933466"/>
                  </a:cubicBezTo>
                  <a:lnTo>
                    <a:pt x="1696290" y="919792"/>
                  </a:lnTo>
                  <a:lnTo>
                    <a:pt x="1562871" y="997319"/>
                  </a:lnTo>
                  <a:lnTo>
                    <a:pt x="1452273" y="1058596"/>
                  </a:lnTo>
                  <a:lnTo>
                    <a:pt x="1456449" y="1079414"/>
                  </a:lnTo>
                  <a:cubicBezTo>
                    <a:pt x="1456450" y="1129584"/>
                    <a:pt x="1425663" y="1171202"/>
                    <a:pt x="1383332" y="1188876"/>
                  </a:cubicBezTo>
                  <a:lnTo>
                    <a:pt x="1380434" y="1189457"/>
                  </a:lnTo>
                  <a:lnTo>
                    <a:pt x="1380434" y="1316581"/>
                  </a:lnTo>
                  <a:lnTo>
                    <a:pt x="1380434" y="1459744"/>
                  </a:lnTo>
                  <a:lnTo>
                    <a:pt x="1413121" y="1481535"/>
                  </a:lnTo>
                  <a:cubicBezTo>
                    <a:pt x="1434405" y="1502819"/>
                    <a:pt x="1447327" y="1532465"/>
                    <a:pt x="1447328" y="1565911"/>
                  </a:cubicBezTo>
                  <a:cubicBezTo>
                    <a:pt x="1447328" y="1632805"/>
                    <a:pt x="1392597" y="1684495"/>
                    <a:pt x="1328743" y="1684495"/>
                  </a:cubicBezTo>
                  <a:cubicBezTo>
                    <a:pt x="1312780" y="1684496"/>
                    <a:pt x="1297387" y="1681265"/>
                    <a:pt x="1283277" y="1675374"/>
                  </a:cubicBezTo>
                  <a:lnTo>
                    <a:pt x="1245755" y="1650453"/>
                  </a:lnTo>
                  <a:lnTo>
                    <a:pt x="1152389" y="1702738"/>
                  </a:lnTo>
                  <a:lnTo>
                    <a:pt x="1045590" y="1764797"/>
                  </a:lnTo>
                  <a:lnTo>
                    <a:pt x="1052050" y="1796996"/>
                  </a:lnTo>
                  <a:cubicBezTo>
                    <a:pt x="1052050" y="1863890"/>
                    <a:pt x="997319" y="1915580"/>
                    <a:pt x="933465" y="1915580"/>
                  </a:cubicBezTo>
                  <a:cubicBezTo>
                    <a:pt x="869613" y="1915580"/>
                    <a:pt x="814882" y="1860849"/>
                    <a:pt x="814882" y="1796996"/>
                  </a:cubicBezTo>
                  <a:lnTo>
                    <a:pt x="820094" y="1770286"/>
                  </a:lnTo>
                  <a:lnTo>
                    <a:pt x="705420" y="1702738"/>
                  </a:lnTo>
                  <a:lnTo>
                    <a:pt x="599803" y="1641366"/>
                  </a:lnTo>
                  <a:lnTo>
                    <a:pt x="571490" y="1660170"/>
                  </a:lnTo>
                  <a:cubicBezTo>
                    <a:pt x="557380" y="1666061"/>
                    <a:pt x="541987" y="1669291"/>
                    <a:pt x="526023" y="1669292"/>
                  </a:cubicBezTo>
                  <a:cubicBezTo>
                    <a:pt x="462171" y="1669292"/>
                    <a:pt x="407440" y="1617602"/>
                    <a:pt x="407440" y="1550707"/>
                  </a:cubicBezTo>
                  <a:cubicBezTo>
                    <a:pt x="407440" y="1517261"/>
                    <a:pt x="421123" y="1487615"/>
                    <a:pt x="442787" y="1466331"/>
                  </a:cubicBezTo>
                  <a:lnTo>
                    <a:pt x="480415" y="1441340"/>
                  </a:lnTo>
                  <a:lnTo>
                    <a:pt x="480415" y="1313541"/>
                  </a:lnTo>
                  <a:lnTo>
                    <a:pt x="480415" y="1180946"/>
                  </a:lnTo>
                  <a:lnTo>
                    <a:pt x="474477" y="1179755"/>
                  </a:lnTo>
                  <a:cubicBezTo>
                    <a:pt x="432146" y="1162081"/>
                    <a:pt x="401359" y="1120463"/>
                    <a:pt x="401359" y="1070292"/>
                  </a:cubicBezTo>
                  <a:lnTo>
                    <a:pt x="403715" y="1058760"/>
                  </a:lnTo>
                  <a:lnTo>
                    <a:pt x="297980" y="997319"/>
                  </a:lnTo>
                  <a:lnTo>
                    <a:pt x="197246" y="938785"/>
                  </a:lnTo>
                  <a:lnTo>
                    <a:pt x="164050" y="960831"/>
                  </a:lnTo>
                  <a:cubicBezTo>
                    <a:pt x="149940" y="966723"/>
                    <a:pt x="134547" y="969953"/>
                    <a:pt x="118583" y="969953"/>
                  </a:cubicBezTo>
                  <a:cubicBezTo>
                    <a:pt x="51690" y="969953"/>
                    <a:pt x="0" y="915222"/>
                    <a:pt x="0" y="851369"/>
                  </a:cubicBezTo>
                  <a:cubicBezTo>
                    <a:pt x="0" y="801199"/>
                    <a:pt x="29076" y="759581"/>
                    <a:pt x="71834" y="741907"/>
                  </a:cubicBezTo>
                  <a:lnTo>
                    <a:pt x="72975" y="741685"/>
                  </a:lnTo>
                  <a:lnTo>
                    <a:pt x="72975" y="608121"/>
                  </a:lnTo>
                  <a:lnTo>
                    <a:pt x="72975" y="483679"/>
                  </a:lnTo>
                  <a:lnTo>
                    <a:pt x="71834" y="483456"/>
                  </a:lnTo>
                  <a:cubicBezTo>
                    <a:pt x="29076" y="465783"/>
                    <a:pt x="0" y="424164"/>
                    <a:pt x="0" y="373994"/>
                  </a:cubicBezTo>
                  <a:cubicBezTo>
                    <a:pt x="0" y="310141"/>
                    <a:pt x="51690" y="255410"/>
                    <a:pt x="118583" y="255410"/>
                  </a:cubicBezTo>
                  <a:cubicBezTo>
                    <a:pt x="135307" y="255410"/>
                    <a:pt x="151080" y="258831"/>
                    <a:pt x="165333" y="264960"/>
                  </a:cubicBezTo>
                  <a:lnTo>
                    <a:pt x="189840" y="281762"/>
                  </a:lnTo>
                  <a:lnTo>
                    <a:pt x="297980" y="218924"/>
                  </a:lnTo>
                  <a:lnTo>
                    <a:pt x="409656" y="154031"/>
                  </a:lnTo>
                  <a:lnTo>
                    <a:pt x="407441" y="143189"/>
                  </a:lnTo>
                  <a:cubicBezTo>
                    <a:pt x="407286" y="77697"/>
                    <a:pt x="460252" y="24480"/>
                    <a:pt x="525745" y="24326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433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385">
              <a:extLst>
                <a:ext uri="{FF2B5EF4-FFF2-40B4-BE49-F238E27FC236}">
                  <a16:creationId xmlns:a16="http://schemas.microsoft.com/office/drawing/2014/main" id="{16B7189D-48CE-8241-98FA-9A92CC81A4F7}"/>
                </a:ext>
              </a:extLst>
            </p:cNvPr>
            <p:cNvSpPr/>
            <p:nvPr/>
          </p:nvSpPr>
          <p:spPr>
            <a:xfrm rot="13312730">
              <a:off x="6416436" y="4925861"/>
              <a:ext cx="1584459" cy="1495305"/>
            </a:xfrm>
            <a:custGeom>
              <a:avLst/>
              <a:gdLst>
                <a:gd name="connsiteX0" fmla="*/ 943257 w 2013900"/>
                <a:gd name="connsiteY0" fmla="*/ 1501970 h 1900583"/>
                <a:gd name="connsiteX1" fmla="*/ 744074 w 2013900"/>
                <a:gd name="connsiteY1" fmla="*/ 1348088 h 1900583"/>
                <a:gd name="connsiteX2" fmla="*/ 748630 w 2013900"/>
                <a:gd name="connsiteY2" fmla="*/ 1338807 h 1900583"/>
                <a:gd name="connsiteX3" fmla="*/ 706808 w 2013900"/>
                <a:gd name="connsiteY3" fmla="*/ 1216890 h 1900583"/>
                <a:gd name="connsiteX4" fmla="*/ 695446 w 2013900"/>
                <a:gd name="connsiteY4" fmla="*/ 1211313 h 1900583"/>
                <a:gd name="connsiteX5" fmla="*/ 726700 w 2013900"/>
                <a:gd name="connsiteY5" fmla="*/ 978267 h 1900583"/>
                <a:gd name="connsiteX6" fmla="*/ 764518 w 2013900"/>
                <a:gd name="connsiteY6" fmla="*/ 965451 h 1900583"/>
                <a:gd name="connsiteX7" fmla="*/ 799083 w 2013900"/>
                <a:gd name="connsiteY7" fmla="*/ 935439 h 1900583"/>
                <a:gd name="connsiteX8" fmla="*/ 819837 w 2013900"/>
                <a:gd name="connsiteY8" fmla="*/ 893157 h 1900583"/>
                <a:gd name="connsiteX9" fmla="*/ 822213 w 2013900"/>
                <a:gd name="connsiteY9" fmla="*/ 851356 h 1900583"/>
                <a:gd name="connsiteX10" fmla="*/ 1043738 w 2013900"/>
                <a:gd name="connsiteY10" fmla="*/ 760675 h 1900583"/>
                <a:gd name="connsiteX11" fmla="*/ 1061832 w 2013900"/>
                <a:gd name="connsiteY11" fmla="*/ 781899 h 1900583"/>
                <a:gd name="connsiteX12" fmla="*/ 1191467 w 2013900"/>
                <a:gd name="connsiteY12" fmla="*/ 790843 h 1900583"/>
                <a:gd name="connsiteX13" fmla="*/ 1200605 w 2013900"/>
                <a:gd name="connsiteY13" fmla="*/ 782908 h 1900583"/>
                <a:gd name="connsiteX14" fmla="*/ 1391604 w 2013900"/>
                <a:gd name="connsiteY14" fmla="*/ 930468 h 1900583"/>
                <a:gd name="connsiteX15" fmla="*/ 1386234 w 2013900"/>
                <a:gd name="connsiteY15" fmla="*/ 941312 h 1900583"/>
                <a:gd name="connsiteX16" fmla="*/ 1427616 w 2013900"/>
                <a:gd name="connsiteY16" fmla="*/ 1064490 h 1900583"/>
                <a:gd name="connsiteX17" fmla="*/ 1447779 w 2013900"/>
                <a:gd name="connsiteY17" fmla="*/ 1074387 h 1900583"/>
                <a:gd name="connsiteX18" fmla="*/ 1417037 w 2013900"/>
                <a:gd name="connsiteY18" fmla="*/ 1303612 h 1900583"/>
                <a:gd name="connsiteX19" fmla="*/ 1377304 w 2013900"/>
                <a:gd name="connsiteY19" fmla="*/ 1316666 h 1900583"/>
                <a:gd name="connsiteX20" fmla="*/ 1342096 w 2013900"/>
                <a:gd name="connsiteY20" fmla="*/ 1347016 h 1900583"/>
                <a:gd name="connsiteX21" fmla="*/ 1318419 w 2013900"/>
                <a:gd name="connsiteY21" fmla="*/ 1433424 h 1900583"/>
                <a:gd name="connsiteX22" fmla="*/ 1318667 w 2013900"/>
                <a:gd name="connsiteY22" fmla="*/ 1434179 h 1900583"/>
                <a:gd name="connsiteX23" fmla="*/ 1097018 w 2013900"/>
                <a:gd name="connsiteY23" fmla="*/ 1524911 h 1900583"/>
                <a:gd name="connsiteX24" fmla="*/ 1079718 w 2013900"/>
                <a:gd name="connsiteY24" fmla="*/ 1504987 h 1900583"/>
                <a:gd name="connsiteX25" fmla="*/ 950083 w 2013900"/>
                <a:gd name="connsiteY25" fmla="*/ 1496043 h 1900583"/>
                <a:gd name="connsiteX26" fmla="*/ 75043 w 2013900"/>
                <a:gd name="connsiteY26" fmla="*/ 1597161 h 1900583"/>
                <a:gd name="connsiteX27" fmla="*/ 108134 w 2013900"/>
                <a:gd name="connsiteY27" fmla="*/ 1604721 h 1900583"/>
                <a:gd name="connsiteX28" fmla="*/ 154857 w 2013900"/>
                <a:gd name="connsiteY28" fmla="*/ 1598764 h 1900583"/>
                <a:gd name="connsiteX29" fmla="*/ 233875 w 2013900"/>
                <a:gd name="connsiteY29" fmla="*/ 1496935 h 1900583"/>
                <a:gd name="connsiteX30" fmla="*/ 231813 w 2013900"/>
                <a:gd name="connsiteY30" fmla="*/ 1480763 h 1900583"/>
                <a:gd name="connsiteX31" fmla="*/ 540598 w 2013900"/>
                <a:gd name="connsiteY31" fmla="*/ 1375577 h 1900583"/>
                <a:gd name="connsiteX32" fmla="*/ 563677 w 2013900"/>
                <a:gd name="connsiteY32" fmla="*/ 1402157 h 1900583"/>
                <a:gd name="connsiteX33" fmla="*/ 692537 w 2013900"/>
                <a:gd name="connsiteY33" fmla="*/ 1412103 h 1900583"/>
                <a:gd name="connsiteX34" fmla="*/ 693400 w 2013900"/>
                <a:gd name="connsiteY34" fmla="*/ 1411346 h 1900583"/>
                <a:gd name="connsiteX35" fmla="*/ 797736 w 2013900"/>
                <a:gd name="connsiteY35" fmla="*/ 1491953 h 1900583"/>
                <a:gd name="connsiteX36" fmla="*/ 894945 w 2013900"/>
                <a:gd name="connsiteY36" fmla="*/ 1567053 h 1900583"/>
                <a:gd name="connsiteX37" fmla="*/ 894430 w 2013900"/>
                <a:gd name="connsiteY37" fmla="*/ 1568079 h 1900583"/>
                <a:gd name="connsiteX38" fmla="*/ 936587 w 2013900"/>
                <a:gd name="connsiteY38" fmla="*/ 1690255 h 1900583"/>
                <a:gd name="connsiteX39" fmla="*/ 1100786 w 2013900"/>
                <a:gd name="connsiteY39" fmla="*/ 1669186 h 1900583"/>
                <a:gd name="connsiteX40" fmla="*/ 1121540 w 2013900"/>
                <a:gd name="connsiteY40" fmla="*/ 1626904 h 1900583"/>
                <a:gd name="connsiteX41" fmla="*/ 1123204 w 2013900"/>
                <a:gd name="connsiteY41" fmla="*/ 1597620 h 1900583"/>
                <a:gd name="connsiteX42" fmla="*/ 1237555 w 2013900"/>
                <a:gd name="connsiteY42" fmla="*/ 1551067 h 1900583"/>
                <a:gd name="connsiteX43" fmla="*/ 1355644 w 2013900"/>
                <a:gd name="connsiteY43" fmla="*/ 1502993 h 1900583"/>
                <a:gd name="connsiteX44" fmla="*/ 1362776 w 2013900"/>
                <a:gd name="connsiteY44" fmla="*/ 1511266 h 1900583"/>
                <a:gd name="connsiteX45" fmla="*/ 1491817 w 2013900"/>
                <a:gd name="connsiteY45" fmla="*/ 1520936 h 1900583"/>
                <a:gd name="connsiteX46" fmla="*/ 1499270 w 2013900"/>
                <a:gd name="connsiteY46" fmla="*/ 1514511 h 1900583"/>
                <a:gd name="connsiteX47" fmla="*/ 1790657 w 2013900"/>
                <a:gd name="connsiteY47" fmla="*/ 1739626 h 1900583"/>
                <a:gd name="connsiteX48" fmla="*/ 1783473 w 2013900"/>
                <a:gd name="connsiteY48" fmla="*/ 1754261 h 1900583"/>
                <a:gd name="connsiteX49" fmla="*/ 1825296 w 2013900"/>
                <a:gd name="connsiteY49" fmla="*/ 1876178 h 1900583"/>
                <a:gd name="connsiteX50" fmla="*/ 1867578 w 2013900"/>
                <a:gd name="connsiteY50" fmla="*/ 1896932 h 1900583"/>
                <a:gd name="connsiteX51" fmla="*/ 1989494 w 2013900"/>
                <a:gd name="connsiteY51" fmla="*/ 1855110 h 1900583"/>
                <a:gd name="connsiteX52" fmla="*/ 1968427 w 2013900"/>
                <a:gd name="connsiteY52" fmla="*/ 1690911 h 1900583"/>
                <a:gd name="connsiteX53" fmla="*/ 1838792 w 2013900"/>
                <a:gd name="connsiteY53" fmla="*/ 1681967 h 1900583"/>
                <a:gd name="connsiteX54" fmla="*/ 1838014 w 2013900"/>
                <a:gd name="connsiteY54" fmla="*/ 1682642 h 1900583"/>
                <a:gd name="connsiteX55" fmla="*/ 1544325 w 2013900"/>
                <a:gd name="connsiteY55" fmla="*/ 1455749 h 1900583"/>
                <a:gd name="connsiteX56" fmla="*/ 1547700 w 2013900"/>
                <a:gd name="connsiteY56" fmla="*/ 1448953 h 1900583"/>
                <a:gd name="connsiteX57" fmla="*/ 1506345 w 2013900"/>
                <a:gd name="connsiteY57" fmla="*/ 1326336 h 1900583"/>
                <a:gd name="connsiteX58" fmla="*/ 1493239 w 2013900"/>
                <a:gd name="connsiteY58" fmla="*/ 1319828 h 1900583"/>
                <a:gd name="connsiteX59" fmla="*/ 1509136 w 2013900"/>
                <a:gd name="connsiteY59" fmla="*/ 1199535 h 1900583"/>
                <a:gd name="connsiteX60" fmla="*/ 1524327 w 2013900"/>
                <a:gd name="connsiteY60" fmla="*/ 1084591 h 1900583"/>
                <a:gd name="connsiteX61" fmla="*/ 1557251 w 2013900"/>
                <a:gd name="connsiteY61" fmla="*/ 1073434 h 1900583"/>
                <a:gd name="connsiteX62" fmla="*/ 1591815 w 2013900"/>
                <a:gd name="connsiteY62" fmla="*/ 1043422 h 1900583"/>
                <a:gd name="connsiteX63" fmla="*/ 1570748 w 2013900"/>
                <a:gd name="connsiteY63" fmla="*/ 879222 h 1900583"/>
                <a:gd name="connsiteX64" fmla="*/ 1483503 w 2013900"/>
                <a:gd name="connsiteY64" fmla="*/ 855912 h 1900583"/>
                <a:gd name="connsiteX65" fmla="*/ 1444684 w 2013900"/>
                <a:gd name="connsiteY65" fmla="*/ 869068 h 1900583"/>
                <a:gd name="connsiteX66" fmla="*/ 1340899 w 2013900"/>
                <a:gd name="connsiteY66" fmla="*/ 788887 h 1900583"/>
                <a:gd name="connsiteX67" fmla="*/ 1246914 w 2013900"/>
                <a:gd name="connsiteY67" fmla="*/ 716278 h 1900583"/>
                <a:gd name="connsiteX68" fmla="*/ 1249341 w 2013900"/>
                <a:gd name="connsiteY68" fmla="*/ 673586 h 1900583"/>
                <a:gd name="connsiteX69" fmla="*/ 1204964 w 2013900"/>
                <a:gd name="connsiteY69" fmla="*/ 596631 h 1900583"/>
                <a:gd name="connsiteX70" fmla="*/ 1168993 w 2013900"/>
                <a:gd name="connsiteY70" fmla="*/ 578975 h 1900583"/>
                <a:gd name="connsiteX71" fmla="*/ 1168993 w 2013900"/>
                <a:gd name="connsiteY71" fmla="*/ 225315 h 1900583"/>
                <a:gd name="connsiteX72" fmla="*/ 1170003 w 2013900"/>
                <a:gd name="connsiteY72" fmla="*/ 225113 h 1900583"/>
                <a:gd name="connsiteX73" fmla="*/ 1242179 w 2013900"/>
                <a:gd name="connsiteY73" fmla="*/ 117058 h 1900583"/>
                <a:gd name="connsiteX74" fmla="*/ 1125121 w 2013900"/>
                <a:gd name="connsiteY74" fmla="*/ 1 h 1900583"/>
                <a:gd name="connsiteX75" fmla="*/ 1008063 w 2013900"/>
                <a:gd name="connsiteY75" fmla="*/ 117059 h 1900583"/>
                <a:gd name="connsiteX76" fmla="*/ 1078973 w 2013900"/>
                <a:gd name="connsiteY76" fmla="*/ 224691 h 1900583"/>
                <a:gd name="connsiteX77" fmla="*/ 1094946 w 2013900"/>
                <a:gd name="connsiteY77" fmla="*/ 227954 h 1900583"/>
                <a:gd name="connsiteX78" fmla="*/ 1094946 w 2013900"/>
                <a:gd name="connsiteY78" fmla="*/ 580718 h 1900583"/>
                <a:gd name="connsiteX79" fmla="*/ 1086671 w 2013900"/>
                <a:gd name="connsiteY79" fmla="*/ 583843 h 1900583"/>
                <a:gd name="connsiteX80" fmla="*/ 1075329 w 2013900"/>
                <a:gd name="connsiteY80" fmla="*/ 587687 h 1900583"/>
                <a:gd name="connsiteX81" fmla="*/ 1040783 w 2013900"/>
                <a:gd name="connsiteY81" fmla="*/ 617683 h 1900583"/>
                <a:gd name="connsiteX82" fmla="*/ 1040763 w 2013900"/>
                <a:gd name="connsiteY82" fmla="*/ 617700 h 1900583"/>
                <a:gd name="connsiteX83" fmla="*/ 1021723 w 2013900"/>
                <a:gd name="connsiteY83" fmla="*/ 656920 h 1900583"/>
                <a:gd name="connsiteX84" fmla="*/ 1021715 w 2013900"/>
                <a:gd name="connsiteY84" fmla="*/ 657057 h 1900583"/>
                <a:gd name="connsiteX85" fmla="*/ 1020784 w 2013900"/>
                <a:gd name="connsiteY85" fmla="*/ 658980 h 1900583"/>
                <a:gd name="connsiteX86" fmla="*/ 1019460 w 2013900"/>
                <a:gd name="connsiteY86" fmla="*/ 681579 h 1900583"/>
                <a:gd name="connsiteX87" fmla="*/ 901080 w 2013900"/>
                <a:gd name="connsiteY87" fmla="*/ 729772 h 1900583"/>
                <a:gd name="connsiteX88" fmla="*/ 783553 w 2013900"/>
                <a:gd name="connsiteY88" fmla="*/ 777618 h 1900583"/>
                <a:gd name="connsiteX89" fmla="*/ 778015 w 2013900"/>
                <a:gd name="connsiteY89" fmla="*/ 771240 h 1900583"/>
                <a:gd name="connsiteX90" fmla="*/ 613815 w 2013900"/>
                <a:gd name="connsiteY90" fmla="*/ 792308 h 1900583"/>
                <a:gd name="connsiteX91" fmla="*/ 634884 w 2013900"/>
                <a:gd name="connsiteY91" fmla="*/ 956507 h 1900583"/>
                <a:gd name="connsiteX92" fmla="*/ 645314 w 2013900"/>
                <a:gd name="connsiteY92" fmla="*/ 961627 h 1900583"/>
                <a:gd name="connsiteX93" fmla="*/ 629499 w 2013900"/>
                <a:gd name="connsiteY93" fmla="*/ 1081304 h 1900583"/>
                <a:gd name="connsiteX94" fmla="*/ 614430 w 2013900"/>
                <a:gd name="connsiteY94" fmla="*/ 1195319 h 1900583"/>
                <a:gd name="connsiteX95" fmla="*/ 577174 w 2013900"/>
                <a:gd name="connsiteY95" fmla="*/ 1207946 h 1900583"/>
                <a:gd name="connsiteX96" fmla="*/ 542608 w 2013900"/>
                <a:gd name="connsiteY96" fmla="*/ 1237958 h 1900583"/>
                <a:gd name="connsiteX97" fmla="*/ 521855 w 2013900"/>
                <a:gd name="connsiteY97" fmla="*/ 1280240 h 1900583"/>
                <a:gd name="connsiteX98" fmla="*/ 520493 w 2013900"/>
                <a:gd name="connsiteY98" fmla="*/ 1304200 h 1900583"/>
                <a:gd name="connsiteX99" fmla="*/ 205439 w 2013900"/>
                <a:gd name="connsiteY99" fmla="*/ 1411522 h 1900583"/>
                <a:gd name="connsiteX100" fmla="*/ 204922 w 2013900"/>
                <a:gd name="connsiteY100" fmla="*/ 1410631 h 1900583"/>
                <a:gd name="connsiteX101" fmla="*/ 79366 w 2013900"/>
                <a:gd name="connsiteY101" fmla="*/ 1377152 h 1900583"/>
                <a:gd name="connsiteX102" fmla="*/ 6306 w 2013900"/>
                <a:gd name="connsiteY102" fmla="*/ 1525703 h 1900583"/>
                <a:gd name="connsiteX103" fmla="*/ 75043 w 2013900"/>
                <a:gd name="connsiteY103" fmla="*/ 1597161 h 19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013900" h="1900583">
                  <a:moveTo>
                    <a:pt x="943257" y="1501970"/>
                  </a:moveTo>
                  <a:lnTo>
                    <a:pt x="744074" y="1348088"/>
                  </a:lnTo>
                  <a:lnTo>
                    <a:pt x="748630" y="1338807"/>
                  </a:lnTo>
                  <a:cubicBezTo>
                    <a:pt x="760072" y="1294309"/>
                    <a:pt x="744218" y="1245791"/>
                    <a:pt x="706808" y="1216890"/>
                  </a:cubicBezTo>
                  <a:lnTo>
                    <a:pt x="695446" y="1211313"/>
                  </a:lnTo>
                  <a:lnTo>
                    <a:pt x="726700" y="978267"/>
                  </a:lnTo>
                  <a:lnTo>
                    <a:pt x="764518" y="965451"/>
                  </a:lnTo>
                  <a:cubicBezTo>
                    <a:pt x="777636" y="957984"/>
                    <a:pt x="789449" y="947909"/>
                    <a:pt x="799083" y="935439"/>
                  </a:cubicBezTo>
                  <a:cubicBezTo>
                    <a:pt x="809176" y="922375"/>
                    <a:pt x="816023" y="907989"/>
                    <a:pt x="819837" y="893157"/>
                  </a:cubicBezTo>
                  <a:lnTo>
                    <a:pt x="822213" y="851356"/>
                  </a:lnTo>
                  <a:lnTo>
                    <a:pt x="1043738" y="760675"/>
                  </a:lnTo>
                  <a:lnTo>
                    <a:pt x="1061832" y="781899"/>
                  </a:lnTo>
                  <a:cubicBezTo>
                    <a:pt x="1101024" y="812177"/>
                    <a:pt x="1152114" y="813244"/>
                    <a:pt x="1191467" y="790843"/>
                  </a:cubicBezTo>
                  <a:lnTo>
                    <a:pt x="1200605" y="782908"/>
                  </a:lnTo>
                  <a:lnTo>
                    <a:pt x="1391604" y="930468"/>
                  </a:lnTo>
                  <a:lnTo>
                    <a:pt x="1386234" y="941312"/>
                  </a:lnTo>
                  <a:cubicBezTo>
                    <a:pt x="1374493" y="985046"/>
                    <a:pt x="1388425" y="1034212"/>
                    <a:pt x="1427616" y="1064490"/>
                  </a:cubicBezTo>
                  <a:lnTo>
                    <a:pt x="1447779" y="1074387"/>
                  </a:lnTo>
                  <a:lnTo>
                    <a:pt x="1417037" y="1303612"/>
                  </a:lnTo>
                  <a:lnTo>
                    <a:pt x="1377304" y="1316666"/>
                  </a:lnTo>
                  <a:cubicBezTo>
                    <a:pt x="1364036" y="1324096"/>
                    <a:pt x="1352007" y="1334250"/>
                    <a:pt x="1342096" y="1347016"/>
                  </a:cubicBezTo>
                  <a:cubicBezTo>
                    <a:pt x="1322273" y="1372550"/>
                    <a:pt x="1314676" y="1403701"/>
                    <a:pt x="1318419" y="1433424"/>
                  </a:cubicBezTo>
                  <a:lnTo>
                    <a:pt x="1318667" y="1434179"/>
                  </a:lnTo>
                  <a:lnTo>
                    <a:pt x="1097018" y="1524911"/>
                  </a:lnTo>
                  <a:lnTo>
                    <a:pt x="1079718" y="1504987"/>
                  </a:lnTo>
                  <a:cubicBezTo>
                    <a:pt x="1040526" y="1474709"/>
                    <a:pt x="989436" y="1473641"/>
                    <a:pt x="950083" y="1496043"/>
                  </a:cubicBezTo>
                  <a:close/>
                  <a:moveTo>
                    <a:pt x="75043" y="1597161"/>
                  </a:moveTo>
                  <a:cubicBezTo>
                    <a:pt x="85545" y="1601240"/>
                    <a:pt x="96683" y="1603828"/>
                    <a:pt x="108134" y="1604721"/>
                  </a:cubicBezTo>
                  <a:cubicBezTo>
                    <a:pt x="123403" y="1605911"/>
                    <a:pt x="139230" y="1604086"/>
                    <a:pt x="154857" y="1598764"/>
                  </a:cubicBezTo>
                  <a:cubicBezTo>
                    <a:pt x="199605" y="1583520"/>
                    <a:pt x="230305" y="1542741"/>
                    <a:pt x="233875" y="1496935"/>
                  </a:cubicBezTo>
                  <a:lnTo>
                    <a:pt x="231813" y="1480763"/>
                  </a:lnTo>
                  <a:lnTo>
                    <a:pt x="540598" y="1375577"/>
                  </a:lnTo>
                  <a:lnTo>
                    <a:pt x="563677" y="1402157"/>
                  </a:lnTo>
                  <a:cubicBezTo>
                    <a:pt x="602868" y="1432435"/>
                    <a:pt x="652926" y="1434839"/>
                    <a:pt x="692537" y="1412103"/>
                  </a:cubicBezTo>
                  <a:lnTo>
                    <a:pt x="693400" y="1411346"/>
                  </a:lnTo>
                  <a:lnTo>
                    <a:pt x="797736" y="1491953"/>
                  </a:lnTo>
                  <a:lnTo>
                    <a:pt x="894945" y="1567053"/>
                  </a:lnTo>
                  <a:lnTo>
                    <a:pt x="894430" y="1568079"/>
                  </a:lnTo>
                  <a:cubicBezTo>
                    <a:pt x="882432" y="1612147"/>
                    <a:pt x="897395" y="1659977"/>
                    <a:pt x="936587" y="1690255"/>
                  </a:cubicBezTo>
                  <a:cubicBezTo>
                    <a:pt x="986466" y="1728790"/>
                    <a:pt x="1060415" y="1721441"/>
                    <a:pt x="1100786" y="1669186"/>
                  </a:cubicBezTo>
                  <a:cubicBezTo>
                    <a:pt x="1110878" y="1656123"/>
                    <a:pt x="1117725" y="1641737"/>
                    <a:pt x="1121540" y="1626904"/>
                  </a:cubicBezTo>
                  <a:lnTo>
                    <a:pt x="1123204" y="1597620"/>
                  </a:lnTo>
                  <a:lnTo>
                    <a:pt x="1237555" y="1551067"/>
                  </a:lnTo>
                  <a:lnTo>
                    <a:pt x="1355644" y="1502993"/>
                  </a:lnTo>
                  <a:lnTo>
                    <a:pt x="1362776" y="1511266"/>
                  </a:lnTo>
                  <a:cubicBezTo>
                    <a:pt x="1401076" y="1541000"/>
                    <a:pt x="1452016" y="1543225"/>
                    <a:pt x="1491817" y="1520936"/>
                  </a:cubicBezTo>
                  <a:lnTo>
                    <a:pt x="1499270" y="1514511"/>
                  </a:lnTo>
                  <a:lnTo>
                    <a:pt x="1790657" y="1739626"/>
                  </a:lnTo>
                  <a:lnTo>
                    <a:pt x="1783473" y="1754261"/>
                  </a:lnTo>
                  <a:cubicBezTo>
                    <a:pt x="1772031" y="1798759"/>
                    <a:pt x="1787886" y="1847276"/>
                    <a:pt x="1825296" y="1876178"/>
                  </a:cubicBezTo>
                  <a:cubicBezTo>
                    <a:pt x="1838359" y="1886271"/>
                    <a:pt x="1852745" y="1893118"/>
                    <a:pt x="1867578" y="1896932"/>
                  </a:cubicBezTo>
                  <a:cubicBezTo>
                    <a:pt x="1912075" y="1908374"/>
                    <a:pt x="1960593" y="1892520"/>
                    <a:pt x="1989494" y="1855110"/>
                  </a:cubicBezTo>
                  <a:cubicBezTo>
                    <a:pt x="2029865" y="1802855"/>
                    <a:pt x="2018306" y="1729446"/>
                    <a:pt x="1968427" y="1690911"/>
                  </a:cubicBezTo>
                  <a:cubicBezTo>
                    <a:pt x="1929235" y="1660633"/>
                    <a:pt x="1878145" y="1659565"/>
                    <a:pt x="1838792" y="1681967"/>
                  </a:cubicBezTo>
                  <a:lnTo>
                    <a:pt x="1838014" y="1682642"/>
                  </a:lnTo>
                  <a:lnTo>
                    <a:pt x="1544325" y="1455749"/>
                  </a:lnTo>
                  <a:lnTo>
                    <a:pt x="1547700" y="1448953"/>
                  </a:lnTo>
                  <a:cubicBezTo>
                    <a:pt x="1559428" y="1404868"/>
                    <a:pt x="1544645" y="1356070"/>
                    <a:pt x="1506345" y="1326336"/>
                  </a:cubicBezTo>
                  <a:lnTo>
                    <a:pt x="1493239" y="1319828"/>
                  </a:lnTo>
                  <a:lnTo>
                    <a:pt x="1509136" y="1199535"/>
                  </a:lnTo>
                  <a:lnTo>
                    <a:pt x="1524327" y="1084591"/>
                  </a:lnTo>
                  <a:lnTo>
                    <a:pt x="1557251" y="1073434"/>
                  </a:lnTo>
                  <a:cubicBezTo>
                    <a:pt x="1570368" y="1065966"/>
                    <a:pt x="1582182" y="1055892"/>
                    <a:pt x="1591815" y="1043422"/>
                  </a:cubicBezTo>
                  <a:cubicBezTo>
                    <a:pt x="1632186" y="991167"/>
                    <a:pt x="1620627" y="917758"/>
                    <a:pt x="1570748" y="879222"/>
                  </a:cubicBezTo>
                  <a:cubicBezTo>
                    <a:pt x="1544620" y="859037"/>
                    <a:pt x="1513204" y="851834"/>
                    <a:pt x="1483503" y="855912"/>
                  </a:cubicBezTo>
                  <a:lnTo>
                    <a:pt x="1444684" y="869068"/>
                  </a:lnTo>
                  <a:lnTo>
                    <a:pt x="1340899" y="788887"/>
                  </a:lnTo>
                  <a:lnTo>
                    <a:pt x="1246914" y="716278"/>
                  </a:lnTo>
                  <a:lnTo>
                    <a:pt x="1249341" y="673586"/>
                  </a:lnTo>
                  <a:cubicBezTo>
                    <a:pt x="1245263" y="643885"/>
                    <a:pt x="1229903" y="615899"/>
                    <a:pt x="1204964" y="596631"/>
                  </a:cubicBezTo>
                  <a:lnTo>
                    <a:pt x="1168993" y="578975"/>
                  </a:lnTo>
                  <a:lnTo>
                    <a:pt x="1168993" y="225315"/>
                  </a:lnTo>
                  <a:lnTo>
                    <a:pt x="1170003" y="225113"/>
                  </a:lnTo>
                  <a:cubicBezTo>
                    <a:pt x="1211789" y="207666"/>
                    <a:pt x="1242179" y="166584"/>
                    <a:pt x="1242179" y="117058"/>
                  </a:cubicBezTo>
                  <a:cubicBezTo>
                    <a:pt x="1242179" y="54028"/>
                    <a:pt x="1191154" y="0"/>
                    <a:pt x="1125121" y="1"/>
                  </a:cubicBezTo>
                  <a:cubicBezTo>
                    <a:pt x="1062090" y="1"/>
                    <a:pt x="1008063" y="51026"/>
                    <a:pt x="1008063" y="117059"/>
                  </a:cubicBezTo>
                  <a:cubicBezTo>
                    <a:pt x="1008063" y="164333"/>
                    <a:pt x="1036765" y="206541"/>
                    <a:pt x="1078973" y="224691"/>
                  </a:cubicBezTo>
                  <a:lnTo>
                    <a:pt x="1094946" y="227954"/>
                  </a:lnTo>
                  <a:lnTo>
                    <a:pt x="1094946" y="580718"/>
                  </a:lnTo>
                  <a:lnTo>
                    <a:pt x="1086671" y="583843"/>
                  </a:lnTo>
                  <a:lnTo>
                    <a:pt x="1075329" y="587687"/>
                  </a:lnTo>
                  <a:lnTo>
                    <a:pt x="1040783" y="617683"/>
                  </a:lnTo>
                  <a:lnTo>
                    <a:pt x="1040763" y="617700"/>
                  </a:lnTo>
                  <a:cubicBezTo>
                    <a:pt x="1031588" y="629576"/>
                    <a:pt x="1025281" y="642956"/>
                    <a:pt x="1021723" y="656920"/>
                  </a:cubicBezTo>
                  <a:lnTo>
                    <a:pt x="1021715" y="657057"/>
                  </a:lnTo>
                  <a:lnTo>
                    <a:pt x="1020784" y="658980"/>
                  </a:lnTo>
                  <a:lnTo>
                    <a:pt x="1019460" y="681579"/>
                  </a:lnTo>
                  <a:lnTo>
                    <a:pt x="901080" y="729772"/>
                  </a:lnTo>
                  <a:lnTo>
                    <a:pt x="783553" y="777618"/>
                  </a:lnTo>
                  <a:lnTo>
                    <a:pt x="778015" y="771240"/>
                  </a:lnTo>
                  <a:cubicBezTo>
                    <a:pt x="725760" y="730869"/>
                    <a:pt x="652351" y="742428"/>
                    <a:pt x="613815" y="792308"/>
                  </a:cubicBezTo>
                  <a:cubicBezTo>
                    <a:pt x="575280" y="842187"/>
                    <a:pt x="582629" y="916137"/>
                    <a:pt x="634884" y="956507"/>
                  </a:cubicBezTo>
                  <a:lnTo>
                    <a:pt x="645314" y="961627"/>
                  </a:lnTo>
                  <a:lnTo>
                    <a:pt x="629499" y="1081304"/>
                  </a:lnTo>
                  <a:lnTo>
                    <a:pt x="614430" y="1195319"/>
                  </a:lnTo>
                  <a:lnTo>
                    <a:pt x="577174" y="1207946"/>
                  </a:lnTo>
                  <a:cubicBezTo>
                    <a:pt x="564056" y="1215413"/>
                    <a:pt x="552242" y="1225488"/>
                    <a:pt x="542608" y="1237958"/>
                  </a:cubicBezTo>
                  <a:cubicBezTo>
                    <a:pt x="532516" y="1251022"/>
                    <a:pt x="525669" y="1265407"/>
                    <a:pt x="521855" y="1280240"/>
                  </a:cubicBezTo>
                  <a:lnTo>
                    <a:pt x="520493" y="1304200"/>
                  </a:lnTo>
                  <a:lnTo>
                    <a:pt x="205439" y="1411522"/>
                  </a:lnTo>
                  <a:lnTo>
                    <a:pt x="204922" y="1410631"/>
                  </a:lnTo>
                  <a:cubicBezTo>
                    <a:pt x="174933" y="1376702"/>
                    <a:pt x="126246" y="1361182"/>
                    <a:pt x="79366" y="1377152"/>
                  </a:cubicBezTo>
                  <a:cubicBezTo>
                    <a:pt x="19701" y="1397476"/>
                    <a:pt x="-14987" y="1463197"/>
                    <a:pt x="6306" y="1525703"/>
                  </a:cubicBezTo>
                  <a:cubicBezTo>
                    <a:pt x="17738" y="1559264"/>
                    <a:pt x="43535" y="1584923"/>
                    <a:pt x="75043" y="159716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433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382">
              <a:extLst>
                <a:ext uri="{FF2B5EF4-FFF2-40B4-BE49-F238E27FC236}">
                  <a16:creationId xmlns:a16="http://schemas.microsoft.com/office/drawing/2014/main" id="{62DFA4A0-1690-F543-A7FF-3A0DEE52259A}"/>
                </a:ext>
              </a:extLst>
            </p:cNvPr>
            <p:cNvSpPr/>
            <p:nvPr/>
          </p:nvSpPr>
          <p:spPr>
            <a:xfrm rot="21244490" flipH="1">
              <a:off x="7104476" y="2267931"/>
              <a:ext cx="1456588" cy="1482472"/>
            </a:xfrm>
            <a:custGeom>
              <a:avLst/>
              <a:gdLst>
                <a:gd name="connsiteX0" fmla="*/ 859940 w 1882134"/>
                <a:gd name="connsiteY0" fmla="*/ 932267 h 1915580"/>
                <a:gd name="connsiteX1" fmla="*/ 747989 w 1882134"/>
                <a:gd name="connsiteY1" fmla="*/ 997319 h 1915580"/>
                <a:gd name="connsiteX2" fmla="*/ 636844 w 1882134"/>
                <a:gd name="connsiteY2" fmla="*/ 1061903 h 1915580"/>
                <a:gd name="connsiteX3" fmla="*/ 638527 w 1882134"/>
                <a:gd name="connsiteY3" fmla="*/ 1070293 h 1915580"/>
                <a:gd name="connsiteX4" fmla="*/ 565410 w 1882134"/>
                <a:gd name="connsiteY4" fmla="*/ 1179755 h 1915580"/>
                <a:gd name="connsiteX5" fmla="*/ 562511 w 1882134"/>
                <a:gd name="connsiteY5" fmla="*/ 1180336 h 1915580"/>
                <a:gd name="connsiteX6" fmla="*/ 562511 w 1882134"/>
                <a:gd name="connsiteY6" fmla="*/ 1439244 h 1915580"/>
                <a:gd name="connsiteX7" fmla="*/ 572773 w 1882134"/>
                <a:gd name="connsiteY7" fmla="*/ 1441246 h 1915580"/>
                <a:gd name="connsiteX8" fmla="*/ 644608 w 1882134"/>
                <a:gd name="connsiteY8" fmla="*/ 1550707 h 1915580"/>
                <a:gd name="connsiteX9" fmla="*/ 640375 w 1882134"/>
                <a:gd name="connsiteY9" fmla="*/ 1571429 h 1915580"/>
                <a:gd name="connsiteX10" fmla="*/ 865510 w 1882134"/>
                <a:gd name="connsiteY10" fmla="*/ 1701672 h 1915580"/>
                <a:gd name="connsiteX11" fmla="*/ 886716 w 1882134"/>
                <a:gd name="connsiteY11" fmla="*/ 1687534 h 1915580"/>
                <a:gd name="connsiteX12" fmla="*/ 933465 w 1882134"/>
                <a:gd name="connsiteY12" fmla="*/ 1678413 h 1915580"/>
                <a:gd name="connsiteX13" fmla="*/ 980215 w 1882134"/>
                <a:gd name="connsiteY13" fmla="*/ 1687962 h 1915580"/>
                <a:gd name="connsiteX14" fmla="*/ 997982 w 1882134"/>
                <a:gd name="connsiteY14" fmla="*/ 1700143 h 1915580"/>
                <a:gd name="connsiteX15" fmla="*/ 1212258 w 1882134"/>
                <a:gd name="connsiteY15" fmla="*/ 1576182 h 1915580"/>
                <a:gd name="connsiteX16" fmla="*/ 1210160 w 1882134"/>
                <a:gd name="connsiteY16" fmla="*/ 1565911 h 1915580"/>
                <a:gd name="connsiteX17" fmla="*/ 1283277 w 1882134"/>
                <a:gd name="connsiteY17" fmla="*/ 1456450 h 1915580"/>
                <a:gd name="connsiteX18" fmla="*/ 1298338 w 1882134"/>
                <a:gd name="connsiteY18" fmla="*/ 1453428 h 1915580"/>
                <a:gd name="connsiteX19" fmla="*/ 1298338 w 1882134"/>
                <a:gd name="connsiteY19" fmla="*/ 1189696 h 1915580"/>
                <a:gd name="connsiteX20" fmla="*/ 1292399 w 1882134"/>
                <a:gd name="connsiteY20" fmla="*/ 1188448 h 1915580"/>
                <a:gd name="connsiteX21" fmla="*/ 1219282 w 1882134"/>
                <a:gd name="connsiteY21" fmla="*/ 1079414 h 1915580"/>
                <a:gd name="connsiteX22" fmla="*/ 1223749 w 1882134"/>
                <a:gd name="connsiteY22" fmla="*/ 1057548 h 1915580"/>
                <a:gd name="connsiteX23" fmla="*/ 997965 w 1882134"/>
                <a:gd name="connsiteY23" fmla="*/ 926929 h 1915580"/>
                <a:gd name="connsiteX24" fmla="*/ 994296 w 1882134"/>
                <a:gd name="connsiteY24" fmla="*/ 929366 h 1915580"/>
                <a:gd name="connsiteX25" fmla="*/ 988000 w 1882134"/>
                <a:gd name="connsiteY25" fmla="*/ 935188 h 1915580"/>
                <a:gd name="connsiteX26" fmla="*/ 978749 w 1882134"/>
                <a:gd name="connsiteY26" fmla="*/ 939691 h 1915580"/>
                <a:gd name="connsiteX27" fmla="*/ 969810 w 1882134"/>
                <a:gd name="connsiteY27" fmla="*/ 945628 h 1915580"/>
                <a:gd name="connsiteX28" fmla="*/ 964268 w 1882134"/>
                <a:gd name="connsiteY28" fmla="*/ 946740 h 1915580"/>
                <a:gd name="connsiteX29" fmla="*/ 958437 w 1882134"/>
                <a:gd name="connsiteY29" fmla="*/ 949579 h 1915580"/>
                <a:gd name="connsiteX30" fmla="*/ 924343 w 1882134"/>
                <a:gd name="connsiteY30" fmla="*/ 954750 h 1915580"/>
                <a:gd name="connsiteX31" fmla="*/ 924343 w 1882134"/>
                <a:gd name="connsiteY31" fmla="*/ 954750 h 1915580"/>
                <a:gd name="connsiteX32" fmla="*/ 923835 w 1882134"/>
                <a:gd name="connsiteY32" fmla="*/ 954643 h 1915580"/>
                <a:gd name="connsiteX33" fmla="*/ 881110 w 1882134"/>
                <a:gd name="connsiteY33" fmla="*/ 945723 h 1915580"/>
                <a:gd name="connsiteX34" fmla="*/ 880997 w 1882134"/>
                <a:gd name="connsiteY34" fmla="*/ 945646 h 1915580"/>
                <a:gd name="connsiteX35" fmla="*/ 878876 w 1882134"/>
                <a:gd name="connsiteY35" fmla="*/ 945200 h 1915580"/>
                <a:gd name="connsiteX36" fmla="*/ 1285908 w 1882134"/>
                <a:gd name="connsiteY36" fmla="*/ 209454 h 1915580"/>
                <a:gd name="connsiteX37" fmla="*/ 1039711 w 1882134"/>
                <a:gd name="connsiteY37" fmla="*/ 351883 h 1915580"/>
                <a:gd name="connsiteX38" fmla="*/ 1042927 w 1882134"/>
                <a:gd name="connsiteY38" fmla="*/ 367913 h 1915580"/>
                <a:gd name="connsiteX39" fmla="*/ 1007580 w 1882134"/>
                <a:gd name="connsiteY39" fmla="*/ 452291 h 1915580"/>
                <a:gd name="connsiteX40" fmla="*/ 972994 w 1882134"/>
                <a:gd name="connsiteY40" fmla="*/ 475261 h 1915580"/>
                <a:gd name="connsiteX41" fmla="*/ 972994 w 1882134"/>
                <a:gd name="connsiteY41" fmla="*/ 608121 h 1915580"/>
                <a:gd name="connsiteX42" fmla="*/ 972994 w 1882134"/>
                <a:gd name="connsiteY42" fmla="*/ 728436 h 1915580"/>
                <a:gd name="connsiteX43" fmla="*/ 1008720 w 1882134"/>
                <a:gd name="connsiteY43" fmla="*/ 752929 h 1915580"/>
                <a:gd name="connsiteX44" fmla="*/ 1042927 w 1882134"/>
                <a:gd name="connsiteY44" fmla="*/ 836166 h 1915580"/>
                <a:gd name="connsiteX45" fmla="*/ 1038547 w 1882134"/>
                <a:gd name="connsiteY45" fmla="*/ 857606 h 1915580"/>
                <a:gd name="connsiteX46" fmla="*/ 1264627 w 1882134"/>
                <a:gd name="connsiteY46" fmla="*/ 988396 h 1915580"/>
                <a:gd name="connsiteX47" fmla="*/ 1292399 w 1882134"/>
                <a:gd name="connsiteY47" fmla="*/ 969952 h 1915580"/>
                <a:gd name="connsiteX48" fmla="*/ 1337865 w 1882134"/>
                <a:gd name="connsiteY48" fmla="*/ 960830 h 1915580"/>
                <a:gd name="connsiteX49" fmla="*/ 1384615 w 1882134"/>
                <a:gd name="connsiteY49" fmla="*/ 970380 h 1915580"/>
                <a:gd name="connsiteX50" fmla="*/ 1410990 w 1882134"/>
                <a:gd name="connsiteY50" fmla="*/ 988463 h 1915580"/>
                <a:gd name="connsiteX51" fmla="*/ 1650068 w 1882134"/>
                <a:gd name="connsiteY51" fmla="*/ 850153 h 1915580"/>
                <a:gd name="connsiteX52" fmla="*/ 1644966 w 1882134"/>
                <a:gd name="connsiteY52" fmla="*/ 824004 h 1915580"/>
                <a:gd name="connsiteX53" fmla="*/ 1680313 w 1882134"/>
                <a:gd name="connsiteY53" fmla="*/ 739627 h 1915580"/>
                <a:gd name="connsiteX54" fmla="*/ 1705780 w 1882134"/>
                <a:gd name="connsiteY54" fmla="*/ 722714 h 1915580"/>
                <a:gd name="connsiteX55" fmla="*/ 1705779 w 1882134"/>
                <a:gd name="connsiteY55" fmla="*/ 484271 h 1915580"/>
                <a:gd name="connsiteX56" fmla="*/ 1701598 w 1882134"/>
                <a:gd name="connsiteY56" fmla="*/ 483455 h 1915580"/>
                <a:gd name="connsiteX57" fmla="*/ 1629764 w 1882134"/>
                <a:gd name="connsiteY57" fmla="*/ 373993 h 1915580"/>
                <a:gd name="connsiteX58" fmla="*/ 1634464 w 1882134"/>
                <a:gd name="connsiteY58" fmla="*/ 350982 h 1915580"/>
                <a:gd name="connsiteX59" fmla="*/ 1412691 w 1882134"/>
                <a:gd name="connsiteY59" fmla="*/ 222683 h 1915580"/>
                <a:gd name="connsiteX60" fmla="*/ 1404617 w 1882134"/>
                <a:gd name="connsiteY60" fmla="*/ 228046 h 1915580"/>
                <a:gd name="connsiteX61" fmla="*/ 1359150 w 1882134"/>
                <a:gd name="connsiteY61" fmla="*/ 237167 h 1915580"/>
                <a:gd name="connsiteX62" fmla="*/ 1312401 w 1882134"/>
                <a:gd name="connsiteY62" fmla="*/ 227618 h 1915580"/>
                <a:gd name="connsiteX63" fmla="*/ 441920 w 1882134"/>
                <a:gd name="connsiteY63" fmla="*/ 226293 h 1915580"/>
                <a:gd name="connsiteX64" fmla="*/ 231909 w 1882134"/>
                <a:gd name="connsiteY64" fmla="*/ 347787 h 1915580"/>
                <a:gd name="connsiteX65" fmla="*/ 237167 w 1882134"/>
                <a:gd name="connsiteY65" fmla="*/ 373994 h 1915580"/>
                <a:gd name="connsiteX66" fmla="*/ 164050 w 1882134"/>
                <a:gd name="connsiteY66" fmla="*/ 483456 h 1915580"/>
                <a:gd name="connsiteX67" fmla="*/ 155071 w 1882134"/>
                <a:gd name="connsiteY67" fmla="*/ 485258 h 1915580"/>
                <a:gd name="connsiteX68" fmla="*/ 155071 w 1882134"/>
                <a:gd name="connsiteY68" fmla="*/ 740239 h 1915580"/>
                <a:gd name="connsiteX69" fmla="*/ 165333 w 1882134"/>
                <a:gd name="connsiteY69" fmla="*/ 742335 h 1915580"/>
                <a:gd name="connsiteX70" fmla="*/ 237167 w 1882134"/>
                <a:gd name="connsiteY70" fmla="*/ 851369 h 1915580"/>
                <a:gd name="connsiteX71" fmla="*/ 234601 w 1882134"/>
                <a:gd name="connsiteY71" fmla="*/ 863932 h 1915580"/>
                <a:gd name="connsiteX72" fmla="*/ 440781 w 1882134"/>
                <a:gd name="connsiteY72" fmla="*/ 983210 h 1915580"/>
                <a:gd name="connsiteX73" fmla="*/ 474477 w 1882134"/>
                <a:gd name="connsiteY73" fmla="*/ 960831 h 1915580"/>
                <a:gd name="connsiteX74" fmla="*/ 519943 w 1882134"/>
                <a:gd name="connsiteY74" fmla="*/ 951709 h 1915580"/>
                <a:gd name="connsiteX75" fmla="*/ 566693 w 1882134"/>
                <a:gd name="connsiteY75" fmla="*/ 961258 h 1915580"/>
                <a:gd name="connsiteX76" fmla="*/ 601190 w 1882134"/>
                <a:gd name="connsiteY76" fmla="*/ 984910 h 1915580"/>
                <a:gd name="connsiteX77" fmla="*/ 705420 w 1882134"/>
                <a:gd name="connsiteY77" fmla="*/ 924344 h 1915580"/>
                <a:gd name="connsiteX78" fmla="*/ 785942 w 1882134"/>
                <a:gd name="connsiteY78" fmla="*/ 878642 h 1915580"/>
                <a:gd name="connsiteX79" fmla="*/ 811567 w 1882134"/>
                <a:gd name="connsiteY79" fmla="*/ 863817 h 1915580"/>
                <a:gd name="connsiteX80" fmla="*/ 805759 w 1882134"/>
                <a:gd name="connsiteY80" fmla="*/ 836166 h 1915580"/>
                <a:gd name="connsiteX81" fmla="*/ 878876 w 1882134"/>
                <a:gd name="connsiteY81" fmla="*/ 726704 h 1915580"/>
                <a:gd name="connsiteX82" fmla="*/ 887857 w 1882134"/>
                <a:gd name="connsiteY82" fmla="*/ 724902 h 1915580"/>
                <a:gd name="connsiteX83" fmla="*/ 887857 w 1882134"/>
                <a:gd name="connsiteY83" fmla="*/ 602041 h 1915580"/>
                <a:gd name="connsiteX84" fmla="*/ 887857 w 1882134"/>
                <a:gd name="connsiteY84" fmla="*/ 479177 h 1915580"/>
                <a:gd name="connsiteX85" fmla="*/ 878877 w 1882134"/>
                <a:gd name="connsiteY85" fmla="*/ 477375 h 1915580"/>
                <a:gd name="connsiteX86" fmla="*/ 805760 w 1882134"/>
                <a:gd name="connsiteY86" fmla="*/ 367913 h 1915580"/>
                <a:gd name="connsiteX87" fmla="*/ 810313 w 1882134"/>
                <a:gd name="connsiteY87" fmla="*/ 345620 h 1915580"/>
                <a:gd name="connsiteX88" fmla="*/ 607514 w 1882134"/>
                <a:gd name="connsiteY88" fmla="*/ 228297 h 1915580"/>
                <a:gd name="connsiteX89" fmla="*/ 572440 w 1882134"/>
                <a:gd name="connsiteY89" fmla="*/ 252065 h 1915580"/>
                <a:gd name="connsiteX90" fmla="*/ 526305 w 1882134"/>
                <a:gd name="connsiteY90" fmla="*/ 261493 h 1915580"/>
                <a:gd name="connsiteX91" fmla="*/ 442371 w 1882134"/>
                <a:gd name="connsiteY91" fmla="*/ 226958 h 1915580"/>
                <a:gd name="connsiteX92" fmla="*/ 525745 w 1882134"/>
                <a:gd name="connsiteY92" fmla="*/ 24326 h 1915580"/>
                <a:gd name="connsiteX93" fmla="*/ 644609 w 1882134"/>
                <a:gd name="connsiteY93" fmla="*/ 142629 h 1915580"/>
                <a:gd name="connsiteX94" fmla="*/ 641709 w 1882134"/>
                <a:gd name="connsiteY94" fmla="*/ 157167 h 1915580"/>
                <a:gd name="connsiteX95" fmla="*/ 747989 w 1882134"/>
                <a:gd name="connsiteY95" fmla="*/ 218924 h 1915580"/>
                <a:gd name="connsiteX96" fmla="*/ 849541 w 1882134"/>
                <a:gd name="connsiteY96" fmla="*/ 277934 h 1915580"/>
                <a:gd name="connsiteX97" fmla="*/ 878877 w 1882134"/>
                <a:gd name="connsiteY97" fmla="*/ 258452 h 1915580"/>
                <a:gd name="connsiteX98" fmla="*/ 924343 w 1882134"/>
                <a:gd name="connsiteY98" fmla="*/ 249330 h 1915580"/>
                <a:gd name="connsiteX99" fmla="*/ 971093 w 1882134"/>
                <a:gd name="connsiteY99" fmla="*/ 258879 h 1915580"/>
                <a:gd name="connsiteX100" fmla="*/ 999784 w 1882134"/>
                <a:gd name="connsiteY100" fmla="*/ 278550 h 1915580"/>
                <a:gd name="connsiteX101" fmla="*/ 1112862 w 1882134"/>
                <a:gd name="connsiteY101" fmla="*/ 212843 h 1915580"/>
                <a:gd name="connsiteX102" fmla="*/ 1244810 w 1882134"/>
                <a:gd name="connsiteY102" fmla="*/ 139736 h 1915580"/>
                <a:gd name="connsiteX103" fmla="*/ 1240567 w 1882134"/>
                <a:gd name="connsiteY103" fmla="*/ 118583 h 1915580"/>
                <a:gd name="connsiteX104" fmla="*/ 1359150 w 1882134"/>
                <a:gd name="connsiteY104" fmla="*/ 0 h 1915580"/>
                <a:gd name="connsiteX105" fmla="*/ 1477734 w 1882134"/>
                <a:gd name="connsiteY105" fmla="*/ 118583 h 1915580"/>
                <a:gd name="connsiteX106" fmla="*/ 1468446 w 1882134"/>
                <a:gd name="connsiteY106" fmla="*/ 164056 h 1915580"/>
                <a:gd name="connsiteX107" fmla="*/ 1562871 w 1882134"/>
                <a:gd name="connsiteY107" fmla="*/ 218924 h 1915580"/>
                <a:gd name="connsiteX108" fmla="*/ 1674171 w 1882134"/>
                <a:gd name="connsiteY108" fmla="*/ 283599 h 1915580"/>
                <a:gd name="connsiteX109" fmla="*/ 1702880 w 1882134"/>
                <a:gd name="connsiteY109" fmla="*/ 264532 h 1915580"/>
                <a:gd name="connsiteX110" fmla="*/ 1748347 w 1882134"/>
                <a:gd name="connsiteY110" fmla="*/ 255410 h 1915580"/>
                <a:gd name="connsiteX111" fmla="*/ 1866931 w 1882134"/>
                <a:gd name="connsiteY111" fmla="*/ 373993 h 1915580"/>
                <a:gd name="connsiteX112" fmla="*/ 1793814 w 1882134"/>
                <a:gd name="connsiteY112" fmla="*/ 483456 h 1915580"/>
                <a:gd name="connsiteX113" fmla="*/ 1787876 w 1882134"/>
                <a:gd name="connsiteY113" fmla="*/ 484647 h 1915580"/>
                <a:gd name="connsiteX114" fmla="*/ 1787876 w 1882134"/>
                <a:gd name="connsiteY114" fmla="*/ 608121 h 1915580"/>
                <a:gd name="connsiteX115" fmla="*/ 1787876 w 1882134"/>
                <a:gd name="connsiteY115" fmla="*/ 710390 h 1915580"/>
                <a:gd name="connsiteX116" fmla="*/ 1810299 w 1882134"/>
                <a:gd name="connsiteY116" fmla="*/ 714970 h 1915580"/>
                <a:gd name="connsiteX117" fmla="*/ 1882134 w 1882134"/>
                <a:gd name="connsiteY117" fmla="*/ 824004 h 1915580"/>
                <a:gd name="connsiteX118" fmla="*/ 1763550 w 1882134"/>
                <a:gd name="connsiteY118" fmla="*/ 942588 h 1915580"/>
                <a:gd name="connsiteX119" fmla="*/ 1716800 w 1882134"/>
                <a:gd name="connsiteY119" fmla="*/ 933466 h 1915580"/>
                <a:gd name="connsiteX120" fmla="*/ 1696290 w 1882134"/>
                <a:gd name="connsiteY120" fmla="*/ 919792 h 1915580"/>
                <a:gd name="connsiteX121" fmla="*/ 1562871 w 1882134"/>
                <a:gd name="connsiteY121" fmla="*/ 997319 h 1915580"/>
                <a:gd name="connsiteX122" fmla="*/ 1452273 w 1882134"/>
                <a:gd name="connsiteY122" fmla="*/ 1058596 h 1915580"/>
                <a:gd name="connsiteX123" fmla="*/ 1456449 w 1882134"/>
                <a:gd name="connsiteY123" fmla="*/ 1079414 h 1915580"/>
                <a:gd name="connsiteX124" fmla="*/ 1383332 w 1882134"/>
                <a:gd name="connsiteY124" fmla="*/ 1188876 h 1915580"/>
                <a:gd name="connsiteX125" fmla="*/ 1380434 w 1882134"/>
                <a:gd name="connsiteY125" fmla="*/ 1189457 h 1915580"/>
                <a:gd name="connsiteX126" fmla="*/ 1380434 w 1882134"/>
                <a:gd name="connsiteY126" fmla="*/ 1316581 h 1915580"/>
                <a:gd name="connsiteX127" fmla="*/ 1380434 w 1882134"/>
                <a:gd name="connsiteY127" fmla="*/ 1459744 h 1915580"/>
                <a:gd name="connsiteX128" fmla="*/ 1413121 w 1882134"/>
                <a:gd name="connsiteY128" fmla="*/ 1481535 h 1915580"/>
                <a:gd name="connsiteX129" fmla="*/ 1447328 w 1882134"/>
                <a:gd name="connsiteY129" fmla="*/ 1565911 h 1915580"/>
                <a:gd name="connsiteX130" fmla="*/ 1328743 w 1882134"/>
                <a:gd name="connsiteY130" fmla="*/ 1684495 h 1915580"/>
                <a:gd name="connsiteX131" fmla="*/ 1283277 w 1882134"/>
                <a:gd name="connsiteY131" fmla="*/ 1675374 h 1915580"/>
                <a:gd name="connsiteX132" fmla="*/ 1245755 w 1882134"/>
                <a:gd name="connsiteY132" fmla="*/ 1650453 h 1915580"/>
                <a:gd name="connsiteX133" fmla="*/ 1152389 w 1882134"/>
                <a:gd name="connsiteY133" fmla="*/ 1702738 h 1915580"/>
                <a:gd name="connsiteX134" fmla="*/ 1045590 w 1882134"/>
                <a:gd name="connsiteY134" fmla="*/ 1764797 h 1915580"/>
                <a:gd name="connsiteX135" fmla="*/ 1052050 w 1882134"/>
                <a:gd name="connsiteY135" fmla="*/ 1796996 h 1915580"/>
                <a:gd name="connsiteX136" fmla="*/ 933465 w 1882134"/>
                <a:gd name="connsiteY136" fmla="*/ 1915580 h 1915580"/>
                <a:gd name="connsiteX137" fmla="*/ 814882 w 1882134"/>
                <a:gd name="connsiteY137" fmla="*/ 1796996 h 1915580"/>
                <a:gd name="connsiteX138" fmla="*/ 820094 w 1882134"/>
                <a:gd name="connsiteY138" fmla="*/ 1770286 h 1915580"/>
                <a:gd name="connsiteX139" fmla="*/ 705420 w 1882134"/>
                <a:gd name="connsiteY139" fmla="*/ 1702738 h 1915580"/>
                <a:gd name="connsiteX140" fmla="*/ 599803 w 1882134"/>
                <a:gd name="connsiteY140" fmla="*/ 1641366 h 1915580"/>
                <a:gd name="connsiteX141" fmla="*/ 571490 w 1882134"/>
                <a:gd name="connsiteY141" fmla="*/ 1660170 h 1915580"/>
                <a:gd name="connsiteX142" fmla="*/ 526023 w 1882134"/>
                <a:gd name="connsiteY142" fmla="*/ 1669292 h 1915580"/>
                <a:gd name="connsiteX143" fmla="*/ 407440 w 1882134"/>
                <a:gd name="connsiteY143" fmla="*/ 1550707 h 1915580"/>
                <a:gd name="connsiteX144" fmla="*/ 442787 w 1882134"/>
                <a:gd name="connsiteY144" fmla="*/ 1466331 h 1915580"/>
                <a:gd name="connsiteX145" fmla="*/ 480415 w 1882134"/>
                <a:gd name="connsiteY145" fmla="*/ 1441340 h 1915580"/>
                <a:gd name="connsiteX146" fmla="*/ 480415 w 1882134"/>
                <a:gd name="connsiteY146" fmla="*/ 1313541 h 1915580"/>
                <a:gd name="connsiteX147" fmla="*/ 480415 w 1882134"/>
                <a:gd name="connsiteY147" fmla="*/ 1180946 h 1915580"/>
                <a:gd name="connsiteX148" fmla="*/ 474477 w 1882134"/>
                <a:gd name="connsiteY148" fmla="*/ 1179755 h 1915580"/>
                <a:gd name="connsiteX149" fmla="*/ 401359 w 1882134"/>
                <a:gd name="connsiteY149" fmla="*/ 1070292 h 1915580"/>
                <a:gd name="connsiteX150" fmla="*/ 403715 w 1882134"/>
                <a:gd name="connsiteY150" fmla="*/ 1058760 h 1915580"/>
                <a:gd name="connsiteX151" fmla="*/ 297980 w 1882134"/>
                <a:gd name="connsiteY151" fmla="*/ 997319 h 1915580"/>
                <a:gd name="connsiteX152" fmla="*/ 197246 w 1882134"/>
                <a:gd name="connsiteY152" fmla="*/ 938785 h 1915580"/>
                <a:gd name="connsiteX153" fmla="*/ 164050 w 1882134"/>
                <a:gd name="connsiteY153" fmla="*/ 960831 h 1915580"/>
                <a:gd name="connsiteX154" fmla="*/ 118583 w 1882134"/>
                <a:gd name="connsiteY154" fmla="*/ 969953 h 1915580"/>
                <a:gd name="connsiteX155" fmla="*/ 0 w 1882134"/>
                <a:gd name="connsiteY155" fmla="*/ 851369 h 1915580"/>
                <a:gd name="connsiteX156" fmla="*/ 71834 w 1882134"/>
                <a:gd name="connsiteY156" fmla="*/ 741907 h 1915580"/>
                <a:gd name="connsiteX157" fmla="*/ 72975 w 1882134"/>
                <a:gd name="connsiteY157" fmla="*/ 741685 h 1915580"/>
                <a:gd name="connsiteX158" fmla="*/ 72975 w 1882134"/>
                <a:gd name="connsiteY158" fmla="*/ 608121 h 1915580"/>
                <a:gd name="connsiteX159" fmla="*/ 72975 w 1882134"/>
                <a:gd name="connsiteY159" fmla="*/ 483679 h 1915580"/>
                <a:gd name="connsiteX160" fmla="*/ 71834 w 1882134"/>
                <a:gd name="connsiteY160" fmla="*/ 483456 h 1915580"/>
                <a:gd name="connsiteX161" fmla="*/ 0 w 1882134"/>
                <a:gd name="connsiteY161" fmla="*/ 373994 h 1915580"/>
                <a:gd name="connsiteX162" fmla="*/ 118583 w 1882134"/>
                <a:gd name="connsiteY162" fmla="*/ 255410 h 1915580"/>
                <a:gd name="connsiteX163" fmla="*/ 165333 w 1882134"/>
                <a:gd name="connsiteY163" fmla="*/ 264960 h 1915580"/>
                <a:gd name="connsiteX164" fmla="*/ 189840 w 1882134"/>
                <a:gd name="connsiteY164" fmla="*/ 281762 h 1915580"/>
                <a:gd name="connsiteX165" fmla="*/ 297980 w 1882134"/>
                <a:gd name="connsiteY165" fmla="*/ 218924 h 1915580"/>
                <a:gd name="connsiteX166" fmla="*/ 409656 w 1882134"/>
                <a:gd name="connsiteY166" fmla="*/ 154031 h 1915580"/>
                <a:gd name="connsiteX167" fmla="*/ 407441 w 1882134"/>
                <a:gd name="connsiteY167" fmla="*/ 143189 h 1915580"/>
                <a:gd name="connsiteX168" fmla="*/ 525745 w 1882134"/>
                <a:gd name="connsiteY168" fmla="*/ 24326 h 191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882134" h="1915580">
                  <a:moveTo>
                    <a:pt x="859940" y="932267"/>
                  </a:moveTo>
                  <a:lnTo>
                    <a:pt x="747989" y="997319"/>
                  </a:lnTo>
                  <a:lnTo>
                    <a:pt x="636844" y="1061903"/>
                  </a:lnTo>
                  <a:lnTo>
                    <a:pt x="638527" y="1070293"/>
                  </a:lnTo>
                  <a:cubicBezTo>
                    <a:pt x="638527" y="1120463"/>
                    <a:pt x="607741" y="1162081"/>
                    <a:pt x="565410" y="1179755"/>
                  </a:cubicBezTo>
                  <a:lnTo>
                    <a:pt x="562511" y="1180336"/>
                  </a:lnTo>
                  <a:lnTo>
                    <a:pt x="562511" y="1439244"/>
                  </a:lnTo>
                  <a:lnTo>
                    <a:pt x="572773" y="1441246"/>
                  </a:lnTo>
                  <a:cubicBezTo>
                    <a:pt x="615532" y="1458919"/>
                    <a:pt x="644608" y="1500537"/>
                    <a:pt x="644608" y="1550707"/>
                  </a:cubicBezTo>
                  <a:lnTo>
                    <a:pt x="640375" y="1571429"/>
                  </a:lnTo>
                  <a:lnTo>
                    <a:pt x="865510" y="1701672"/>
                  </a:lnTo>
                  <a:lnTo>
                    <a:pt x="886716" y="1687534"/>
                  </a:lnTo>
                  <a:cubicBezTo>
                    <a:pt x="900969" y="1681643"/>
                    <a:pt x="916742" y="1678413"/>
                    <a:pt x="933465" y="1678413"/>
                  </a:cubicBezTo>
                  <a:cubicBezTo>
                    <a:pt x="950189" y="1678413"/>
                    <a:pt x="965962" y="1681833"/>
                    <a:pt x="980215" y="1687962"/>
                  </a:cubicBezTo>
                  <a:lnTo>
                    <a:pt x="997982" y="1700143"/>
                  </a:lnTo>
                  <a:lnTo>
                    <a:pt x="1212258" y="1576182"/>
                  </a:lnTo>
                  <a:lnTo>
                    <a:pt x="1210160" y="1565911"/>
                  </a:lnTo>
                  <a:cubicBezTo>
                    <a:pt x="1210160" y="1515742"/>
                    <a:pt x="1240946" y="1474123"/>
                    <a:pt x="1283277" y="1456450"/>
                  </a:cubicBezTo>
                  <a:lnTo>
                    <a:pt x="1298338" y="1453428"/>
                  </a:lnTo>
                  <a:lnTo>
                    <a:pt x="1298338" y="1189696"/>
                  </a:lnTo>
                  <a:lnTo>
                    <a:pt x="1292399" y="1188448"/>
                  </a:lnTo>
                  <a:cubicBezTo>
                    <a:pt x="1250068" y="1170062"/>
                    <a:pt x="1219282" y="1127303"/>
                    <a:pt x="1219282" y="1079414"/>
                  </a:cubicBezTo>
                  <a:lnTo>
                    <a:pt x="1223749" y="1057548"/>
                  </a:lnTo>
                  <a:lnTo>
                    <a:pt x="997965" y="926929"/>
                  </a:lnTo>
                  <a:lnTo>
                    <a:pt x="994296" y="929366"/>
                  </a:lnTo>
                  <a:lnTo>
                    <a:pt x="988000" y="935188"/>
                  </a:lnTo>
                  <a:lnTo>
                    <a:pt x="978749" y="939691"/>
                  </a:lnTo>
                  <a:lnTo>
                    <a:pt x="969810" y="945628"/>
                  </a:lnTo>
                  <a:lnTo>
                    <a:pt x="964268" y="946740"/>
                  </a:lnTo>
                  <a:lnTo>
                    <a:pt x="958437" y="949579"/>
                  </a:lnTo>
                  <a:cubicBezTo>
                    <a:pt x="947754" y="952933"/>
                    <a:pt x="936316" y="954750"/>
                    <a:pt x="924343" y="954750"/>
                  </a:cubicBezTo>
                  <a:lnTo>
                    <a:pt x="924343" y="954750"/>
                  </a:lnTo>
                  <a:lnTo>
                    <a:pt x="923835" y="954643"/>
                  </a:lnTo>
                  <a:lnTo>
                    <a:pt x="881110" y="945723"/>
                  </a:lnTo>
                  <a:lnTo>
                    <a:pt x="880997" y="945646"/>
                  </a:lnTo>
                  <a:lnTo>
                    <a:pt x="878876" y="945200"/>
                  </a:lnTo>
                  <a:close/>
                  <a:moveTo>
                    <a:pt x="1285908" y="209454"/>
                  </a:moveTo>
                  <a:lnTo>
                    <a:pt x="1039711" y="351883"/>
                  </a:lnTo>
                  <a:lnTo>
                    <a:pt x="1042927" y="367913"/>
                  </a:lnTo>
                  <a:cubicBezTo>
                    <a:pt x="1042927" y="401360"/>
                    <a:pt x="1029244" y="431006"/>
                    <a:pt x="1007580" y="452291"/>
                  </a:cubicBezTo>
                  <a:lnTo>
                    <a:pt x="972994" y="475261"/>
                  </a:lnTo>
                  <a:lnTo>
                    <a:pt x="972994" y="608121"/>
                  </a:lnTo>
                  <a:lnTo>
                    <a:pt x="972994" y="728436"/>
                  </a:lnTo>
                  <a:lnTo>
                    <a:pt x="1008720" y="752929"/>
                  </a:lnTo>
                  <a:cubicBezTo>
                    <a:pt x="1030004" y="774594"/>
                    <a:pt x="1042927" y="804239"/>
                    <a:pt x="1042927" y="836166"/>
                  </a:cubicBezTo>
                  <a:lnTo>
                    <a:pt x="1038547" y="857606"/>
                  </a:lnTo>
                  <a:lnTo>
                    <a:pt x="1264627" y="988396"/>
                  </a:lnTo>
                  <a:lnTo>
                    <a:pt x="1292399" y="969952"/>
                  </a:lnTo>
                  <a:cubicBezTo>
                    <a:pt x="1306509" y="964061"/>
                    <a:pt x="1321902" y="960830"/>
                    <a:pt x="1337865" y="960830"/>
                  </a:cubicBezTo>
                  <a:cubicBezTo>
                    <a:pt x="1354588" y="960830"/>
                    <a:pt x="1370362" y="964251"/>
                    <a:pt x="1384615" y="970380"/>
                  </a:cubicBezTo>
                  <a:lnTo>
                    <a:pt x="1410990" y="988463"/>
                  </a:lnTo>
                  <a:lnTo>
                    <a:pt x="1650068" y="850153"/>
                  </a:lnTo>
                  <a:lnTo>
                    <a:pt x="1644966" y="824004"/>
                  </a:lnTo>
                  <a:cubicBezTo>
                    <a:pt x="1644966" y="790557"/>
                    <a:pt x="1658649" y="760911"/>
                    <a:pt x="1680313" y="739627"/>
                  </a:cubicBezTo>
                  <a:lnTo>
                    <a:pt x="1705780" y="722714"/>
                  </a:lnTo>
                  <a:lnTo>
                    <a:pt x="1705779" y="484271"/>
                  </a:lnTo>
                  <a:lnTo>
                    <a:pt x="1701598" y="483455"/>
                  </a:lnTo>
                  <a:cubicBezTo>
                    <a:pt x="1658839" y="465782"/>
                    <a:pt x="1629764" y="424164"/>
                    <a:pt x="1629764" y="373993"/>
                  </a:cubicBezTo>
                  <a:lnTo>
                    <a:pt x="1634464" y="350982"/>
                  </a:lnTo>
                  <a:lnTo>
                    <a:pt x="1412691" y="222683"/>
                  </a:lnTo>
                  <a:lnTo>
                    <a:pt x="1404617" y="228046"/>
                  </a:lnTo>
                  <a:cubicBezTo>
                    <a:pt x="1390507" y="233937"/>
                    <a:pt x="1375113" y="237167"/>
                    <a:pt x="1359150" y="237167"/>
                  </a:cubicBezTo>
                  <a:cubicBezTo>
                    <a:pt x="1342427" y="237167"/>
                    <a:pt x="1326653" y="233747"/>
                    <a:pt x="1312401" y="227618"/>
                  </a:cubicBezTo>
                  <a:close/>
                  <a:moveTo>
                    <a:pt x="441920" y="226293"/>
                  </a:moveTo>
                  <a:lnTo>
                    <a:pt x="231909" y="347787"/>
                  </a:lnTo>
                  <a:lnTo>
                    <a:pt x="237167" y="373994"/>
                  </a:lnTo>
                  <a:cubicBezTo>
                    <a:pt x="237167" y="424164"/>
                    <a:pt x="206381" y="465783"/>
                    <a:pt x="164050" y="483456"/>
                  </a:cubicBezTo>
                  <a:lnTo>
                    <a:pt x="155071" y="485258"/>
                  </a:lnTo>
                  <a:lnTo>
                    <a:pt x="155071" y="740239"/>
                  </a:lnTo>
                  <a:lnTo>
                    <a:pt x="165333" y="742335"/>
                  </a:lnTo>
                  <a:cubicBezTo>
                    <a:pt x="208092" y="760721"/>
                    <a:pt x="237168" y="803479"/>
                    <a:pt x="237167" y="851369"/>
                  </a:cubicBezTo>
                  <a:lnTo>
                    <a:pt x="234601" y="863932"/>
                  </a:lnTo>
                  <a:lnTo>
                    <a:pt x="440781" y="983210"/>
                  </a:lnTo>
                  <a:lnTo>
                    <a:pt x="474477" y="960831"/>
                  </a:lnTo>
                  <a:cubicBezTo>
                    <a:pt x="488587" y="954940"/>
                    <a:pt x="503980" y="951709"/>
                    <a:pt x="519943" y="951709"/>
                  </a:cubicBezTo>
                  <a:cubicBezTo>
                    <a:pt x="536667" y="951709"/>
                    <a:pt x="552440" y="955130"/>
                    <a:pt x="566693" y="961258"/>
                  </a:cubicBezTo>
                  <a:lnTo>
                    <a:pt x="601190" y="984910"/>
                  </a:lnTo>
                  <a:lnTo>
                    <a:pt x="705420" y="924344"/>
                  </a:lnTo>
                  <a:lnTo>
                    <a:pt x="785942" y="878642"/>
                  </a:lnTo>
                  <a:lnTo>
                    <a:pt x="811567" y="863817"/>
                  </a:lnTo>
                  <a:lnTo>
                    <a:pt x="805759" y="836166"/>
                  </a:lnTo>
                  <a:cubicBezTo>
                    <a:pt x="805759" y="785996"/>
                    <a:pt x="836545" y="744378"/>
                    <a:pt x="878876" y="726704"/>
                  </a:cubicBezTo>
                  <a:lnTo>
                    <a:pt x="887857" y="724902"/>
                  </a:lnTo>
                  <a:lnTo>
                    <a:pt x="887857" y="602041"/>
                  </a:lnTo>
                  <a:lnTo>
                    <a:pt x="887857" y="479177"/>
                  </a:lnTo>
                  <a:lnTo>
                    <a:pt x="878877" y="477375"/>
                  </a:lnTo>
                  <a:cubicBezTo>
                    <a:pt x="836546" y="459702"/>
                    <a:pt x="805760" y="418084"/>
                    <a:pt x="805760" y="367913"/>
                  </a:cubicBezTo>
                  <a:lnTo>
                    <a:pt x="810313" y="345620"/>
                  </a:lnTo>
                  <a:lnTo>
                    <a:pt x="607514" y="228297"/>
                  </a:lnTo>
                  <a:lnTo>
                    <a:pt x="572440" y="252065"/>
                  </a:lnTo>
                  <a:cubicBezTo>
                    <a:pt x="558268" y="258099"/>
                    <a:pt x="542678" y="261454"/>
                    <a:pt x="526305" y="261493"/>
                  </a:cubicBezTo>
                  <a:cubicBezTo>
                    <a:pt x="493559" y="261570"/>
                    <a:pt x="463882" y="248367"/>
                    <a:pt x="442371" y="226958"/>
                  </a:cubicBezTo>
                  <a:close/>
                  <a:moveTo>
                    <a:pt x="525745" y="24326"/>
                  </a:moveTo>
                  <a:cubicBezTo>
                    <a:pt x="591236" y="24171"/>
                    <a:pt x="644453" y="77137"/>
                    <a:pt x="644609" y="142629"/>
                  </a:cubicBezTo>
                  <a:lnTo>
                    <a:pt x="641709" y="157167"/>
                  </a:lnTo>
                  <a:lnTo>
                    <a:pt x="747989" y="218924"/>
                  </a:lnTo>
                  <a:lnTo>
                    <a:pt x="849541" y="277934"/>
                  </a:lnTo>
                  <a:lnTo>
                    <a:pt x="878877" y="258452"/>
                  </a:lnTo>
                  <a:cubicBezTo>
                    <a:pt x="892987" y="252560"/>
                    <a:pt x="908380" y="249330"/>
                    <a:pt x="924343" y="249330"/>
                  </a:cubicBezTo>
                  <a:cubicBezTo>
                    <a:pt x="941066" y="249330"/>
                    <a:pt x="956840" y="252750"/>
                    <a:pt x="971093" y="258879"/>
                  </a:cubicBezTo>
                  <a:lnTo>
                    <a:pt x="999784" y="278550"/>
                  </a:lnTo>
                  <a:lnTo>
                    <a:pt x="1112862" y="212843"/>
                  </a:lnTo>
                  <a:lnTo>
                    <a:pt x="1244810" y="139736"/>
                  </a:lnTo>
                  <a:lnTo>
                    <a:pt x="1240567" y="118583"/>
                  </a:lnTo>
                  <a:cubicBezTo>
                    <a:pt x="1240566" y="51690"/>
                    <a:pt x="1295297" y="0"/>
                    <a:pt x="1359150" y="0"/>
                  </a:cubicBezTo>
                  <a:cubicBezTo>
                    <a:pt x="1426044" y="0"/>
                    <a:pt x="1477734" y="54731"/>
                    <a:pt x="1477734" y="118583"/>
                  </a:cubicBezTo>
                  <a:lnTo>
                    <a:pt x="1468446" y="164056"/>
                  </a:lnTo>
                  <a:lnTo>
                    <a:pt x="1562871" y="218924"/>
                  </a:lnTo>
                  <a:lnTo>
                    <a:pt x="1674171" y="283599"/>
                  </a:lnTo>
                  <a:lnTo>
                    <a:pt x="1702880" y="264532"/>
                  </a:lnTo>
                  <a:cubicBezTo>
                    <a:pt x="1716991" y="258640"/>
                    <a:pt x="1732384" y="255410"/>
                    <a:pt x="1748347" y="255410"/>
                  </a:cubicBezTo>
                  <a:cubicBezTo>
                    <a:pt x="1815241" y="255410"/>
                    <a:pt x="1866931" y="310141"/>
                    <a:pt x="1866931" y="373993"/>
                  </a:cubicBezTo>
                  <a:cubicBezTo>
                    <a:pt x="1866931" y="424164"/>
                    <a:pt x="1836145" y="465782"/>
                    <a:pt x="1793814" y="483456"/>
                  </a:cubicBezTo>
                  <a:lnTo>
                    <a:pt x="1787876" y="484647"/>
                  </a:lnTo>
                  <a:lnTo>
                    <a:pt x="1787876" y="608121"/>
                  </a:lnTo>
                  <a:lnTo>
                    <a:pt x="1787876" y="710390"/>
                  </a:lnTo>
                  <a:lnTo>
                    <a:pt x="1810299" y="714970"/>
                  </a:lnTo>
                  <a:cubicBezTo>
                    <a:pt x="1853058" y="733356"/>
                    <a:pt x="1882134" y="776115"/>
                    <a:pt x="1882134" y="824004"/>
                  </a:cubicBezTo>
                  <a:cubicBezTo>
                    <a:pt x="1882134" y="890898"/>
                    <a:pt x="1827403" y="942588"/>
                    <a:pt x="1763550" y="942588"/>
                  </a:cubicBezTo>
                  <a:cubicBezTo>
                    <a:pt x="1746826" y="942588"/>
                    <a:pt x="1731053" y="939357"/>
                    <a:pt x="1716800" y="933466"/>
                  </a:cubicBezTo>
                  <a:lnTo>
                    <a:pt x="1696290" y="919792"/>
                  </a:lnTo>
                  <a:lnTo>
                    <a:pt x="1562871" y="997319"/>
                  </a:lnTo>
                  <a:lnTo>
                    <a:pt x="1452273" y="1058596"/>
                  </a:lnTo>
                  <a:lnTo>
                    <a:pt x="1456449" y="1079414"/>
                  </a:lnTo>
                  <a:cubicBezTo>
                    <a:pt x="1456450" y="1129584"/>
                    <a:pt x="1425663" y="1171202"/>
                    <a:pt x="1383332" y="1188876"/>
                  </a:cubicBezTo>
                  <a:lnTo>
                    <a:pt x="1380434" y="1189457"/>
                  </a:lnTo>
                  <a:lnTo>
                    <a:pt x="1380434" y="1316581"/>
                  </a:lnTo>
                  <a:lnTo>
                    <a:pt x="1380434" y="1459744"/>
                  </a:lnTo>
                  <a:lnTo>
                    <a:pt x="1413121" y="1481535"/>
                  </a:lnTo>
                  <a:cubicBezTo>
                    <a:pt x="1434405" y="1502819"/>
                    <a:pt x="1447327" y="1532465"/>
                    <a:pt x="1447328" y="1565911"/>
                  </a:cubicBezTo>
                  <a:cubicBezTo>
                    <a:pt x="1447328" y="1632805"/>
                    <a:pt x="1392597" y="1684495"/>
                    <a:pt x="1328743" y="1684495"/>
                  </a:cubicBezTo>
                  <a:cubicBezTo>
                    <a:pt x="1312780" y="1684496"/>
                    <a:pt x="1297387" y="1681265"/>
                    <a:pt x="1283277" y="1675374"/>
                  </a:cubicBezTo>
                  <a:lnTo>
                    <a:pt x="1245755" y="1650453"/>
                  </a:lnTo>
                  <a:lnTo>
                    <a:pt x="1152389" y="1702738"/>
                  </a:lnTo>
                  <a:lnTo>
                    <a:pt x="1045590" y="1764797"/>
                  </a:lnTo>
                  <a:lnTo>
                    <a:pt x="1052050" y="1796996"/>
                  </a:lnTo>
                  <a:cubicBezTo>
                    <a:pt x="1052050" y="1863890"/>
                    <a:pt x="997319" y="1915580"/>
                    <a:pt x="933465" y="1915580"/>
                  </a:cubicBezTo>
                  <a:cubicBezTo>
                    <a:pt x="869613" y="1915580"/>
                    <a:pt x="814882" y="1860849"/>
                    <a:pt x="814882" y="1796996"/>
                  </a:cubicBezTo>
                  <a:lnTo>
                    <a:pt x="820094" y="1770286"/>
                  </a:lnTo>
                  <a:lnTo>
                    <a:pt x="705420" y="1702738"/>
                  </a:lnTo>
                  <a:lnTo>
                    <a:pt x="599803" y="1641366"/>
                  </a:lnTo>
                  <a:lnTo>
                    <a:pt x="571490" y="1660170"/>
                  </a:lnTo>
                  <a:cubicBezTo>
                    <a:pt x="557380" y="1666061"/>
                    <a:pt x="541987" y="1669291"/>
                    <a:pt x="526023" y="1669292"/>
                  </a:cubicBezTo>
                  <a:cubicBezTo>
                    <a:pt x="462171" y="1669292"/>
                    <a:pt x="407440" y="1617602"/>
                    <a:pt x="407440" y="1550707"/>
                  </a:cubicBezTo>
                  <a:cubicBezTo>
                    <a:pt x="407440" y="1517261"/>
                    <a:pt x="421123" y="1487615"/>
                    <a:pt x="442787" y="1466331"/>
                  </a:cubicBezTo>
                  <a:lnTo>
                    <a:pt x="480415" y="1441340"/>
                  </a:lnTo>
                  <a:lnTo>
                    <a:pt x="480415" y="1313541"/>
                  </a:lnTo>
                  <a:lnTo>
                    <a:pt x="480415" y="1180946"/>
                  </a:lnTo>
                  <a:lnTo>
                    <a:pt x="474477" y="1179755"/>
                  </a:lnTo>
                  <a:cubicBezTo>
                    <a:pt x="432146" y="1162081"/>
                    <a:pt x="401359" y="1120463"/>
                    <a:pt x="401359" y="1070292"/>
                  </a:cubicBezTo>
                  <a:lnTo>
                    <a:pt x="403715" y="1058760"/>
                  </a:lnTo>
                  <a:lnTo>
                    <a:pt x="297980" y="997319"/>
                  </a:lnTo>
                  <a:lnTo>
                    <a:pt x="197246" y="938785"/>
                  </a:lnTo>
                  <a:lnTo>
                    <a:pt x="164050" y="960831"/>
                  </a:lnTo>
                  <a:cubicBezTo>
                    <a:pt x="149940" y="966723"/>
                    <a:pt x="134547" y="969953"/>
                    <a:pt x="118583" y="969953"/>
                  </a:cubicBezTo>
                  <a:cubicBezTo>
                    <a:pt x="51690" y="969953"/>
                    <a:pt x="0" y="915222"/>
                    <a:pt x="0" y="851369"/>
                  </a:cubicBezTo>
                  <a:cubicBezTo>
                    <a:pt x="0" y="801199"/>
                    <a:pt x="29076" y="759581"/>
                    <a:pt x="71834" y="741907"/>
                  </a:cubicBezTo>
                  <a:lnTo>
                    <a:pt x="72975" y="741685"/>
                  </a:lnTo>
                  <a:lnTo>
                    <a:pt x="72975" y="608121"/>
                  </a:lnTo>
                  <a:lnTo>
                    <a:pt x="72975" y="483679"/>
                  </a:lnTo>
                  <a:lnTo>
                    <a:pt x="71834" y="483456"/>
                  </a:lnTo>
                  <a:cubicBezTo>
                    <a:pt x="29076" y="465783"/>
                    <a:pt x="0" y="424164"/>
                    <a:pt x="0" y="373994"/>
                  </a:cubicBezTo>
                  <a:cubicBezTo>
                    <a:pt x="0" y="310141"/>
                    <a:pt x="51690" y="255410"/>
                    <a:pt x="118583" y="255410"/>
                  </a:cubicBezTo>
                  <a:cubicBezTo>
                    <a:pt x="135307" y="255410"/>
                    <a:pt x="151080" y="258831"/>
                    <a:pt x="165333" y="264960"/>
                  </a:cubicBezTo>
                  <a:lnTo>
                    <a:pt x="189840" y="281762"/>
                  </a:lnTo>
                  <a:lnTo>
                    <a:pt x="297980" y="218924"/>
                  </a:lnTo>
                  <a:lnTo>
                    <a:pt x="409656" y="154031"/>
                  </a:lnTo>
                  <a:lnTo>
                    <a:pt x="407441" y="143189"/>
                  </a:lnTo>
                  <a:cubicBezTo>
                    <a:pt x="407286" y="77697"/>
                    <a:pt x="460252" y="24480"/>
                    <a:pt x="525745" y="24326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433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384">
              <a:extLst>
                <a:ext uri="{FF2B5EF4-FFF2-40B4-BE49-F238E27FC236}">
                  <a16:creationId xmlns:a16="http://schemas.microsoft.com/office/drawing/2014/main" id="{1E6012B7-99C7-FB45-B393-2C941B866325}"/>
                </a:ext>
              </a:extLst>
            </p:cNvPr>
            <p:cNvSpPr/>
            <p:nvPr/>
          </p:nvSpPr>
          <p:spPr>
            <a:xfrm rot="20577611" flipH="1">
              <a:off x="9052773" y="1301325"/>
              <a:ext cx="1077492" cy="880832"/>
            </a:xfrm>
            <a:custGeom>
              <a:avLst/>
              <a:gdLst>
                <a:gd name="connsiteX0" fmla="*/ 618123 w 1077492"/>
                <a:gd name="connsiteY0" fmla="*/ 5091 h 880832"/>
                <a:gd name="connsiteX1" fmla="*/ 649515 w 1077492"/>
                <a:gd name="connsiteY1" fmla="*/ 48 h 880832"/>
                <a:gd name="connsiteX2" fmla="*/ 706766 w 1077492"/>
                <a:gd name="connsiteY2" fmla="*/ 25655 h 880832"/>
                <a:gd name="connsiteX3" fmla="*/ 703831 w 1077492"/>
                <a:gd name="connsiteY3" fmla="*/ 142493 h 880832"/>
                <a:gd name="connsiteX4" fmla="*/ 665641 w 1077492"/>
                <a:gd name="connsiteY4" fmla="*/ 157025 h 880832"/>
                <a:gd name="connsiteX5" fmla="*/ 665641 w 1077492"/>
                <a:gd name="connsiteY5" fmla="*/ 352605 h 880832"/>
                <a:gd name="connsiteX6" fmla="*/ 684786 w 1077492"/>
                <a:gd name="connsiteY6" fmla="*/ 356972 h 880832"/>
                <a:gd name="connsiteX7" fmla="*/ 718689 w 1077492"/>
                <a:gd name="connsiteY7" fmla="*/ 380793 h 880832"/>
                <a:gd name="connsiteX8" fmla="*/ 738749 w 1077492"/>
                <a:gd name="connsiteY8" fmla="*/ 496690 h 880832"/>
                <a:gd name="connsiteX9" fmla="*/ 735230 w 1077492"/>
                <a:gd name="connsiteY9" fmla="*/ 501698 h 880832"/>
                <a:gd name="connsiteX10" fmla="*/ 845060 w 1077492"/>
                <a:gd name="connsiteY10" fmla="*/ 617186 h 880832"/>
                <a:gd name="connsiteX11" fmla="*/ 879258 w 1077492"/>
                <a:gd name="connsiteY11" fmla="*/ 595803 h 880832"/>
                <a:gd name="connsiteX12" fmla="*/ 1037048 w 1077492"/>
                <a:gd name="connsiteY12" fmla="*/ 632408 h 880832"/>
                <a:gd name="connsiteX13" fmla="*/ 1031825 w 1077492"/>
                <a:gd name="connsiteY13" fmla="*/ 840388 h 880832"/>
                <a:gd name="connsiteX14" fmla="*/ 823846 w 1077492"/>
                <a:gd name="connsiteY14" fmla="*/ 835165 h 880832"/>
                <a:gd name="connsiteX15" fmla="*/ 795994 w 1077492"/>
                <a:gd name="connsiteY15" fmla="*/ 674255 h 880832"/>
                <a:gd name="connsiteX16" fmla="*/ 803191 w 1077492"/>
                <a:gd name="connsiteY16" fmla="*/ 664013 h 880832"/>
                <a:gd name="connsiteX17" fmla="*/ 690708 w 1077492"/>
                <a:gd name="connsiteY17" fmla="*/ 545736 h 880832"/>
                <a:gd name="connsiteX18" fmla="*/ 678778 w 1077492"/>
                <a:gd name="connsiteY18" fmla="*/ 553196 h 880832"/>
                <a:gd name="connsiteX19" fmla="*/ 565128 w 1077492"/>
                <a:gd name="connsiteY19" fmla="*/ 526831 h 880832"/>
                <a:gd name="connsiteX20" fmla="*/ 562479 w 1077492"/>
                <a:gd name="connsiteY20" fmla="*/ 522594 h 880832"/>
                <a:gd name="connsiteX21" fmla="*/ 207664 w 1077492"/>
                <a:gd name="connsiteY21" fmla="*/ 608151 h 880832"/>
                <a:gd name="connsiteX22" fmla="*/ 203307 w 1077492"/>
                <a:gd name="connsiteY22" fmla="*/ 628640 h 880832"/>
                <a:gd name="connsiteX23" fmla="*/ 178918 w 1077492"/>
                <a:gd name="connsiteY23" fmla="*/ 663609 h 880832"/>
                <a:gd name="connsiteX24" fmla="*/ 29119 w 1077492"/>
                <a:gd name="connsiteY24" fmla="*/ 659847 h 880832"/>
                <a:gd name="connsiteX25" fmla="*/ 32881 w 1077492"/>
                <a:gd name="connsiteY25" fmla="*/ 510048 h 880832"/>
                <a:gd name="connsiteX26" fmla="*/ 67936 w 1077492"/>
                <a:gd name="connsiteY26" fmla="*/ 487958 h 880832"/>
                <a:gd name="connsiteX27" fmla="*/ 182679 w 1077492"/>
                <a:gd name="connsiteY27" fmla="*/ 513810 h 880832"/>
                <a:gd name="connsiteX28" fmla="*/ 199867 w 1077492"/>
                <a:gd name="connsiteY28" fmla="*/ 541086 h 880832"/>
                <a:gd name="connsiteX29" fmla="*/ 537541 w 1077492"/>
                <a:gd name="connsiteY29" fmla="*/ 459661 h 880832"/>
                <a:gd name="connsiteX30" fmla="*/ 536059 w 1077492"/>
                <a:gd name="connsiteY30" fmla="*/ 450434 h 880832"/>
                <a:gd name="connsiteX31" fmla="*/ 568890 w 1077492"/>
                <a:gd name="connsiteY31" fmla="*/ 377032 h 880832"/>
                <a:gd name="connsiteX32" fmla="*/ 605039 w 1077492"/>
                <a:gd name="connsiteY32" fmla="*/ 354429 h 880832"/>
                <a:gd name="connsiteX33" fmla="*/ 624516 w 1077492"/>
                <a:gd name="connsiteY33" fmla="*/ 351300 h 880832"/>
                <a:gd name="connsiteX34" fmla="*/ 624516 w 1077492"/>
                <a:gd name="connsiteY34" fmla="*/ 160667 h 880832"/>
                <a:gd name="connsiteX35" fmla="*/ 613436 w 1077492"/>
                <a:gd name="connsiteY35" fmla="*/ 158139 h 880832"/>
                <a:gd name="connsiteX36" fmla="*/ 586993 w 1077492"/>
                <a:gd name="connsiteY36" fmla="*/ 139559 h 880832"/>
                <a:gd name="connsiteX37" fmla="*/ 589927 w 1077492"/>
                <a:gd name="connsiteY37" fmla="*/ 22721 h 880832"/>
                <a:gd name="connsiteX38" fmla="*/ 618123 w 1077492"/>
                <a:gd name="connsiteY38" fmla="*/ 5091 h 8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92" h="880832">
                  <a:moveTo>
                    <a:pt x="618123" y="5091"/>
                  </a:moveTo>
                  <a:cubicBezTo>
                    <a:pt x="628264" y="1341"/>
                    <a:pt x="638938" y="-311"/>
                    <a:pt x="649515" y="48"/>
                  </a:cubicBezTo>
                  <a:cubicBezTo>
                    <a:pt x="670668" y="767"/>
                    <a:pt x="691432" y="9532"/>
                    <a:pt x="706766" y="25655"/>
                  </a:cubicBezTo>
                  <a:cubicBezTo>
                    <a:pt x="738893" y="59437"/>
                    <a:pt x="736078" y="111827"/>
                    <a:pt x="703831" y="142493"/>
                  </a:cubicBezTo>
                  <a:lnTo>
                    <a:pt x="665641" y="157025"/>
                  </a:lnTo>
                  <a:lnTo>
                    <a:pt x="665641" y="352605"/>
                  </a:lnTo>
                  <a:lnTo>
                    <a:pt x="684786" y="356972"/>
                  </a:lnTo>
                  <a:cubicBezTo>
                    <a:pt x="697289" y="362480"/>
                    <a:pt x="708859" y="370458"/>
                    <a:pt x="718689" y="380793"/>
                  </a:cubicBezTo>
                  <a:cubicBezTo>
                    <a:pt x="749581" y="413278"/>
                    <a:pt x="755275" y="459181"/>
                    <a:pt x="738749" y="496690"/>
                  </a:cubicBezTo>
                  <a:lnTo>
                    <a:pt x="735230" y="501698"/>
                  </a:lnTo>
                  <a:lnTo>
                    <a:pt x="845060" y="617186"/>
                  </a:lnTo>
                  <a:lnTo>
                    <a:pt x="879258" y="595803"/>
                  </a:lnTo>
                  <a:cubicBezTo>
                    <a:pt x="933414" y="575777"/>
                    <a:pt x="996107" y="589357"/>
                    <a:pt x="1037048" y="632408"/>
                  </a:cubicBezTo>
                  <a:cubicBezTo>
                    <a:pt x="1094236" y="692542"/>
                    <a:pt x="1089226" y="785799"/>
                    <a:pt x="1031825" y="840388"/>
                  </a:cubicBezTo>
                  <a:cubicBezTo>
                    <a:pt x="971691" y="897576"/>
                    <a:pt x="878434" y="892566"/>
                    <a:pt x="823846" y="835165"/>
                  </a:cubicBezTo>
                  <a:cubicBezTo>
                    <a:pt x="780955" y="790064"/>
                    <a:pt x="773050" y="726332"/>
                    <a:pt x="795994" y="674255"/>
                  </a:cubicBezTo>
                  <a:lnTo>
                    <a:pt x="803191" y="664013"/>
                  </a:lnTo>
                  <a:lnTo>
                    <a:pt x="690708" y="545736"/>
                  </a:lnTo>
                  <a:lnTo>
                    <a:pt x="678778" y="553196"/>
                  </a:lnTo>
                  <a:cubicBezTo>
                    <a:pt x="639771" y="567620"/>
                    <a:pt x="594617" y="557839"/>
                    <a:pt x="565128" y="526831"/>
                  </a:cubicBezTo>
                  <a:lnTo>
                    <a:pt x="562479" y="522594"/>
                  </a:lnTo>
                  <a:lnTo>
                    <a:pt x="207664" y="608151"/>
                  </a:lnTo>
                  <a:lnTo>
                    <a:pt x="203307" y="628640"/>
                  </a:lnTo>
                  <a:cubicBezTo>
                    <a:pt x="197853" y="641384"/>
                    <a:pt x="189746" y="653311"/>
                    <a:pt x="178918" y="663609"/>
                  </a:cubicBezTo>
                  <a:cubicBezTo>
                    <a:pt x="137575" y="702927"/>
                    <a:pt x="70309" y="703160"/>
                    <a:pt x="29119" y="659847"/>
                  </a:cubicBezTo>
                  <a:cubicBezTo>
                    <a:pt x="-10199" y="618504"/>
                    <a:pt x="-10431" y="551239"/>
                    <a:pt x="32881" y="510048"/>
                  </a:cubicBezTo>
                  <a:cubicBezTo>
                    <a:pt x="43217" y="500219"/>
                    <a:pt x="55173" y="492832"/>
                    <a:pt x="67936" y="487958"/>
                  </a:cubicBezTo>
                  <a:cubicBezTo>
                    <a:pt x="106227" y="473336"/>
                    <a:pt x="151787" y="481326"/>
                    <a:pt x="182679" y="513810"/>
                  </a:cubicBezTo>
                  <a:lnTo>
                    <a:pt x="199867" y="541086"/>
                  </a:lnTo>
                  <a:lnTo>
                    <a:pt x="537541" y="459661"/>
                  </a:lnTo>
                  <a:lnTo>
                    <a:pt x="536059" y="450434"/>
                  </a:lnTo>
                  <a:cubicBezTo>
                    <a:pt x="536980" y="423313"/>
                    <a:pt x="548218" y="396691"/>
                    <a:pt x="568890" y="377032"/>
                  </a:cubicBezTo>
                  <a:cubicBezTo>
                    <a:pt x="579718" y="366735"/>
                    <a:pt x="592037" y="359237"/>
                    <a:pt x="605039" y="354429"/>
                  </a:cubicBezTo>
                  <a:lnTo>
                    <a:pt x="624516" y="351300"/>
                  </a:lnTo>
                  <a:lnTo>
                    <a:pt x="624516" y="160667"/>
                  </a:lnTo>
                  <a:lnTo>
                    <a:pt x="613436" y="158139"/>
                  </a:lnTo>
                  <a:cubicBezTo>
                    <a:pt x="603685" y="153843"/>
                    <a:pt x="594660" y="147621"/>
                    <a:pt x="586993" y="139559"/>
                  </a:cubicBezTo>
                  <a:cubicBezTo>
                    <a:pt x="554867" y="105778"/>
                    <a:pt x="557681" y="53388"/>
                    <a:pt x="589927" y="22721"/>
                  </a:cubicBezTo>
                  <a:cubicBezTo>
                    <a:pt x="598373" y="14690"/>
                    <a:pt x="607982" y="8842"/>
                    <a:pt x="618123" y="509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381">
              <a:extLst>
                <a:ext uri="{FF2B5EF4-FFF2-40B4-BE49-F238E27FC236}">
                  <a16:creationId xmlns:a16="http://schemas.microsoft.com/office/drawing/2014/main" id="{1D9C1DD8-8751-E847-928A-753B4692C205}"/>
                </a:ext>
              </a:extLst>
            </p:cNvPr>
            <p:cNvSpPr/>
            <p:nvPr/>
          </p:nvSpPr>
          <p:spPr>
            <a:xfrm rot="9945033">
              <a:off x="10170419" y="2927238"/>
              <a:ext cx="1942573" cy="1833269"/>
            </a:xfrm>
            <a:custGeom>
              <a:avLst/>
              <a:gdLst>
                <a:gd name="connsiteX0" fmla="*/ 943257 w 2013900"/>
                <a:gd name="connsiteY0" fmla="*/ 1501970 h 1900583"/>
                <a:gd name="connsiteX1" fmla="*/ 744074 w 2013900"/>
                <a:gd name="connsiteY1" fmla="*/ 1348088 h 1900583"/>
                <a:gd name="connsiteX2" fmla="*/ 748630 w 2013900"/>
                <a:gd name="connsiteY2" fmla="*/ 1338807 h 1900583"/>
                <a:gd name="connsiteX3" fmla="*/ 706808 w 2013900"/>
                <a:gd name="connsiteY3" fmla="*/ 1216890 h 1900583"/>
                <a:gd name="connsiteX4" fmla="*/ 695446 w 2013900"/>
                <a:gd name="connsiteY4" fmla="*/ 1211313 h 1900583"/>
                <a:gd name="connsiteX5" fmla="*/ 726700 w 2013900"/>
                <a:gd name="connsiteY5" fmla="*/ 978267 h 1900583"/>
                <a:gd name="connsiteX6" fmla="*/ 764518 w 2013900"/>
                <a:gd name="connsiteY6" fmla="*/ 965451 h 1900583"/>
                <a:gd name="connsiteX7" fmla="*/ 799083 w 2013900"/>
                <a:gd name="connsiteY7" fmla="*/ 935439 h 1900583"/>
                <a:gd name="connsiteX8" fmla="*/ 819837 w 2013900"/>
                <a:gd name="connsiteY8" fmla="*/ 893157 h 1900583"/>
                <a:gd name="connsiteX9" fmla="*/ 822213 w 2013900"/>
                <a:gd name="connsiteY9" fmla="*/ 851356 h 1900583"/>
                <a:gd name="connsiteX10" fmla="*/ 1043738 w 2013900"/>
                <a:gd name="connsiteY10" fmla="*/ 760675 h 1900583"/>
                <a:gd name="connsiteX11" fmla="*/ 1061832 w 2013900"/>
                <a:gd name="connsiteY11" fmla="*/ 781899 h 1900583"/>
                <a:gd name="connsiteX12" fmla="*/ 1191467 w 2013900"/>
                <a:gd name="connsiteY12" fmla="*/ 790843 h 1900583"/>
                <a:gd name="connsiteX13" fmla="*/ 1200605 w 2013900"/>
                <a:gd name="connsiteY13" fmla="*/ 782908 h 1900583"/>
                <a:gd name="connsiteX14" fmla="*/ 1391604 w 2013900"/>
                <a:gd name="connsiteY14" fmla="*/ 930468 h 1900583"/>
                <a:gd name="connsiteX15" fmla="*/ 1386234 w 2013900"/>
                <a:gd name="connsiteY15" fmla="*/ 941312 h 1900583"/>
                <a:gd name="connsiteX16" fmla="*/ 1427616 w 2013900"/>
                <a:gd name="connsiteY16" fmla="*/ 1064490 h 1900583"/>
                <a:gd name="connsiteX17" fmla="*/ 1447779 w 2013900"/>
                <a:gd name="connsiteY17" fmla="*/ 1074387 h 1900583"/>
                <a:gd name="connsiteX18" fmla="*/ 1417037 w 2013900"/>
                <a:gd name="connsiteY18" fmla="*/ 1303612 h 1900583"/>
                <a:gd name="connsiteX19" fmla="*/ 1377304 w 2013900"/>
                <a:gd name="connsiteY19" fmla="*/ 1316666 h 1900583"/>
                <a:gd name="connsiteX20" fmla="*/ 1342096 w 2013900"/>
                <a:gd name="connsiteY20" fmla="*/ 1347016 h 1900583"/>
                <a:gd name="connsiteX21" fmla="*/ 1318419 w 2013900"/>
                <a:gd name="connsiteY21" fmla="*/ 1433424 h 1900583"/>
                <a:gd name="connsiteX22" fmla="*/ 1318667 w 2013900"/>
                <a:gd name="connsiteY22" fmla="*/ 1434179 h 1900583"/>
                <a:gd name="connsiteX23" fmla="*/ 1097018 w 2013900"/>
                <a:gd name="connsiteY23" fmla="*/ 1524911 h 1900583"/>
                <a:gd name="connsiteX24" fmla="*/ 1079718 w 2013900"/>
                <a:gd name="connsiteY24" fmla="*/ 1504987 h 1900583"/>
                <a:gd name="connsiteX25" fmla="*/ 950083 w 2013900"/>
                <a:gd name="connsiteY25" fmla="*/ 1496043 h 1900583"/>
                <a:gd name="connsiteX26" fmla="*/ 75043 w 2013900"/>
                <a:gd name="connsiteY26" fmla="*/ 1597161 h 1900583"/>
                <a:gd name="connsiteX27" fmla="*/ 108134 w 2013900"/>
                <a:gd name="connsiteY27" fmla="*/ 1604721 h 1900583"/>
                <a:gd name="connsiteX28" fmla="*/ 154857 w 2013900"/>
                <a:gd name="connsiteY28" fmla="*/ 1598764 h 1900583"/>
                <a:gd name="connsiteX29" fmla="*/ 233875 w 2013900"/>
                <a:gd name="connsiteY29" fmla="*/ 1496935 h 1900583"/>
                <a:gd name="connsiteX30" fmla="*/ 231813 w 2013900"/>
                <a:gd name="connsiteY30" fmla="*/ 1480763 h 1900583"/>
                <a:gd name="connsiteX31" fmla="*/ 540598 w 2013900"/>
                <a:gd name="connsiteY31" fmla="*/ 1375577 h 1900583"/>
                <a:gd name="connsiteX32" fmla="*/ 563677 w 2013900"/>
                <a:gd name="connsiteY32" fmla="*/ 1402157 h 1900583"/>
                <a:gd name="connsiteX33" fmla="*/ 692537 w 2013900"/>
                <a:gd name="connsiteY33" fmla="*/ 1412103 h 1900583"/>
                <a:gd name="connsiteX34" fmla="*/ 693400 w 2013900"/>
                <a:gd name="connsiteY34" fmla="*/ 1411346 h 1900583"/>
                <a:gd name="connsiteX35" fmla="*/ 797736 w 2013900"/>
                <a:gd name="connsiteY35" fmla="*/ 1491953 h 1900583"/>
                <a:gd name="connsiteX36" fmla="*/ 894945 w 2013900"/>
                <a:gd name="connsiteY36" fmla="*/ 1567053 h 1900583"/>
                <a:gd name="connsiteX37" fmla="*/ 894430 w 2013900"/>
                <a:gd name="connsiteY37" fmla="*/ 1568079 h 1900583"/>
                <a:gd name="connsiteX38" fmla="*/ 936587 w 2013900"/>
                <a:gd name="connsiteY38" fmla="*/ 1690255 h 1900583"/>
                <a:gd name="connsiteX39" fmla="*/ 1100786 w 2013900"/>
                <a:gd name="connsiteY39" fmla="*/ 1669186 h 1900583"/>
                <a:gd name="connsiteX40" fmla="*/ 1121540 w 2013900"/>
                <a:gd name="connsiteY40" fmla="*/ 1626904 h 1900583"/>
                <a:gd name="connsiteX41" fmla="*/ 1123204 w 2013900"/>
                <a:gd name="connsiteY41" fmla="*/ 1597620 h 1900583"/>
                <a:gd name="connsiteX42" fmla="*/ 1237555 w 2013900"/>
                <a:gd name="connsiteY42" fmla="*/ 1551067 h 1900583"/>
                <a:gd name="connsiteX43" fmla="*/ 1355644 w 2013900"/>
                <a:gd name="connsiteY43" fmla="*/ 1502993 h 1900583"/>
                <a:gd name="connsiteX44" fmla="*/ 1362776 w 2013900"/>
                <a:gd name="connsiteY44" fmla="*/ 1511266 h 1900583"/>
                <a:gd name="connsiteX45" fmla="*/ 1491817 w 2013900"/>
                <a:gd name="connsiteY45" fmla="*/ 1520936 h 1900583"/>
                <a:gd name="connsiteX46" fmla="*/ 1499270 w 2013900"/>
                <a:gd name="connsiteY46" fmla="*/ 1514511 h 1900583"/>
                <a:gd name="connsiteX47" fmla="*/ 1790657 w 2013900"/>
                <a:gd name="connsiteY47" fmla="*/ 1739626 h 1900583"/>
                <a:gd name="connsiteX48" fmla="*/ 1783473 w 2013900"/>
                <a:gd name="connsiteY48" fmla="*/ 1754261 h 1900583"/>
                <a:gd name="connsiteX49" fmla="*/ 1825296 w 2013900"/>
                <a:gd name="connsiteY49" fmla="*/ 1876178 h 1900583"/>
                <a:gd name="connsiteX50" fmla="*/ 1867578 w 2013900"/>
                <a:gd name="connsiteY50" fmla="*/ 1896932 h 1900583"/>
                <a:gd name="connsiteX51" fmla="*/ 1989494 w 2013900"/>
                <a:gd name="connsiteY51" fmla="*/ 1855110 h 1900583"/>
                <a:gd name="connsiteX52" fmla="*/ 1968427 w 2013900"/>
                <a:gd name="connsiteY52" fmla="*/ 1690911 h 1900583"/>
                <a:gd name="connsiteX53" fmla="*/ 1838792 w 2013900"/>
                <a:gd name="connsiteY53" fmla="*/ 1681967 h 1900583"/>
                <a:gd name="connsiteX54" fmla="*/ 1838014 w 2013900"/>
                <a:gd name="connsiteY54" fmla="*/ 1682642 h 1900583"/>
                <a:gd name="connsiteX55" fmla="*/ 1544325 w 2013900"/>
                <a:gd name="connsiteY55" fmla="*/ 1455749 h 1900583"/>
                <a:gd name="connsiteX56" fmla="*/ 1547700 w 2013900"/>
                <a:gd name="connsiteY56" fmla="*/ 1448953 h 1900583"/>
                <a:gd name="connsiteX57" fmla="*/ 1506345 w 2013900"/>
                <a:gd name="connsiteY57" fmla="*/ 1326336 h 1900583"/>
                <a:gd name="connsiteX58" fmla="*/ 1493239 w 2013900"/>
                <a:gd name="connsiteY58" fmla="*/ 1319828 h 1900583"/>
                <a:gd name="connsiteX59" fmla="*/ 1509136 w 2013900"/>
                <a:gd name="connsiteY59" fmla="*/ 1199535 h 1900583"/>
                <a:gd name="connsiteX60" fmla="*/ 1524327 w 2013900"/>
                <a:gd name="connsiteY60" fmla="*/ 1084591 h 1900583"/>
                <a:gd name="connsiteX61" fmla="*/ 1557251 w 2013900"/>
                <a:gd name="connsiteY61" fmla="*/ 1073434 h 1900583"/>
                <a:gd name="connsiteX62" fmla="*/ 1591815 w 2013900"/>
                <a:gd name="connsiteY62" fmla="*/ 1043422 h 1900583"/>
                <a:gd name="connsiteX63" fmla="*/ 1570748 w 2013900"/>
                <a:gd name="connsiteY63" fmla="*/ 879222 h 1900583"/>
                <a:gd name="connsiteX64" fmla="*/ 1483503 w 2013900"/>
                <a:gd name="connsiteY64" fmla="*/ 855912 h 1900583"/>
                <a:gd name="connsiteX65" fmla="*/ 1444684 w 2013900"/>
                <a:gd name="connsiteY65" fmla="*/ 869068 h 1900583"/>
                <a:gd name="connsiteX66" fmla="*/ 1340899 w 2013900"/>
                <a:gd name="connsiteY66" fmla="*/ 788887 h 1900583"/>
                <a:gd name="connsiteX67" fmla="*/ 1246914 w 2013900"/>
                <a:gd name="connsiteY67" fmla="*/ 716278 h 1900583"/>
                <a:gd name="connsiteX68" fmla="*/ 1249341 w 2013900"/>
                <a:gd name="connsiteY68" fmla="*/ 673586 h 1900583"/>
                <a:gd name="connsiteX69" fmla="*/ 1204964 w 2013900"/>
                <a:gd name="connsiteY69" fmla="*/ 596631 h 1900583"/>
                <a:gd name="connsiteX70" fmla="*/ 1168993 w 2013900"/>
                <a:gd name="connsiteY70" fmla="*/ 578975 h 1900583"/>
                <a:gd name="connsiteX71" fmla="*/ 1168993 w 2013900"/>
                <a:gd name="connsiteY71" fmla="*/ 225315 h 1900583"/>
                <a:gd name="connsiteX72" fmla="*/ 1170003 w 2013900"/>
                <a:gd name="connsiteY72" fmla="*/ 225113 h 1900583"/>
                <a:gd name="connsiteX73" fmla="*/ 1242179 w 2013900"/>
                <a:gd name="connsiteY73" fmla="*/ 117058 h 1900583"/>
                <a:gd name="connsiteX74" fmla="*/ 1125121 w 2013900"/>
                <a:gd name="connsiteY74" fmla="*/ 1 h 1900583"/>
                <a:gd name="connsiteX75" fmla="*/ 1008063 w 2013900"/>
                <a:gd name="connsiteY75" fmla="*/ 117059 h 1900583"/>
                <a:gd name="connsiteX76" fmla="*/ 1078973 w 2013900"/>
                <a:gd name="connsiteY76" fmla="*/ 224691 h 1900583"/>
                <a:gd name="connsiteX77" fmla="*/ 1094946 w 2013900"/>
                <a:gd name="connsiteY77" fmla="*/ 227954 h 1900583"/>
                <a:gd name="connsiteX78" fmla="*/ 1094946 w 2013900"/>
                <a:gd name="connsiteY78" fmla="*/ 580718 h 1900583"/>
                <a:gd name="connsiteX79" fmla="*/ 1086671 w 2013900"/>
                <a:gd name="connsiteY79" fmla="*/ 583843 h 1900583"/>
                <a:gd name="connsiteX80" fmla="*/ 1075329 w 2013900"/>
                <a:gd name="connsiteY80" fmla="*/ 587687 h 1900583"/>
                <a:gd name="connsiteX81" fmla="*/ 1040783 w 2013900"/>
                <a:gd name="connsiteY81" fmla="*/ 617683 h 1900583"/>
                <a:gd name="connsiteX82" fmla="*/ 1040763 w 2013900"/>
                <a:gd name="connsiteY82" fmla="*/ 617700 h 1900583"/>
                <a:gd name="connsiteX83" fmla="*/ 1021723 w 2013900"/>
                <a:gd name="connsiteY83" fmla="*/ 656920 h 1900583"/>
                <a:gd name="connsiteX84" fmla="*/ 1021715 w 2013900"/>
                <a:gd name="connsiteY84" fmla="*/ 657057 h 1900583"/>
                <a:gd name="connsiteX85" fmla="*/ 1020784 w 2013900"/>
                <a:gd name="connsiteY85" fmla="*/ 658980 h 1900583"/>
                <a:gd name="connsiteX86" fmla="*/ 1019460 w 2013900"/>
                <a:gd name="connsiteY86" fmla="*/ 681579 h 1900583"/>
                <a:gd name="connsiteX87" fmla="*/ 901080 w 2013900"/>
                <a:gd name="connsiteY87" fmla="*/ 729772 h 1900583"/>
                <a:gd name="connsiteX88" fmla="*/ 783553 w 2013900"/>
                <a:gd name="connsiteY88" fmla="*/ 777618 h 1900583"/>
                <a:gd name="connsiteX89" fmla="*/ 778015 w 2013900"/>
                <a:gd name="connsiteY89" fmla="*/ 771240 h 1900583"/>
                <a:gd name="connsiteX90" fmla="*/ 613815 w 2013900"/>
                <a:gd name="connsiteY90" fmla="*/ 792308 h 1900583"/>
                <a:gd name="connsiteX91" fmla="*/ 634884 w 2013900"/>
                <a:gd name="connsiteY91" fmla="*/ 956507 h 1900583"/>
                <a:gd name="connsiteX92" fmla="*/ 645314 w 2013900"/>
                <a:gd name="connsiteY92" fmla="*/ 961627 h 1900583"/>
                <a:gd name="connsiteX93" fmla="*/ 629499 w 2013900"/>
                <a:gd name="connsiteY93" fmla="*/ 1081304 h 1900583"/>
                <a:gd name="connsiteX94" fmla="*/ 614430 w 2013900"/>
                <a:gd name="connsiteY94" fmla="*/ 1195319 h 1900583"/>
                <a:gd name="connsiteX95" fmla="*/ 577174 w 2013900"/>
                <a:gd name="connsiteY95" fmla="*/ 1207946 h 1900583"/>
                <a:gd name="connsiteX96" fmla="*/ 542608 w 2013900"/>
                <a:gd name="connsiteY96" fmla="*/ 1237958 h 1900583"/>
                <a:gd name="connsiteX97" fmla="*/ 521855 w 2013900"/>
                <a:gd name="connsiteY97" fmla="*/ 1280240 h 1900583"/>
                <a:gd name="connsiteX98" fmla="*/ 520493 w 2013900"/>
                <a:gd name="connsiteY98" fmla="*/ 1304200 h 1900583"/>
                <a:gd name="connsiteX99" fmla="*/ 205439 w 2013900"/>
                <a:gd name="connsiteY99" fmla="*/ 1411522 h 1900583"/>
                <a:gd name="connsiteX100" fmla="*/ 204922 w 2013900"/>
                <a:gd name="connsiteY100" fmla="*/ 1410631 h 1900583"/>
                <a:gd name="connsiteX101" fmla="*/ 79366 w 2013900"/>
                <a:gd name="connsiteY101" fmla="*/ 1377152 h 1900583"/>
                <a:gd name="connsiteX102" fmla="*/ 6306 w 2013900"/>
                <a:gd name="connsiteY102" fmla="*/ 1525703 h 1900583"/>
                <a:gd name="connsiteX103" fmla="*/ 75043 w 2013900"/>
                <a:gd name="connsiteY103" fmla="*/ 1597161 h 19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013900" h="1900583">
                  <a:moveTo>
                    <a:pt x="943257" y="1501970"/>
                  </a:moveTo>
                  <a:lnTo>
                    <a:pt x="744074" y="1348088"/>
                  </a:lnTo>
                  <a:lnTo>
                    <a:pt x="748630" y="1338807"/>
                  </a:lnTo>
                  <a:cubicBezTo>
                    <a:pt x="760072" y="1294309"/>
                    <a:pt x="744218" y="1245791"/>
                    <a:pt x="706808" y="1216890"/>
                  </a:cubicBezTo>
                  <a:lnTo>
                    <a:pt x="695446" y="1211313"/>
                  </a:lnTo>
                  <a:lnTo>
                    <a:pt x="726700" y="978267"/>
                  </a:lnTo>
                  <a:lnTo>
                    <a:pt x="764518" y="965451"/>
                  </a:lnTo>
                  <a:cubicBezTo>
                    <a:pt x="777636" y="957984"/>
                    <a:pt x="789449" y="947909"/>
                    <a:pt x="799083" y="935439"/>
                  </a:cubicBezTo>
                  <a:cubicBezTo>
                    <a:pt x="809176" y="922375"/>
                    <a:pt x="816023" y="907989"/>
                    <a:pt x="819837" y="893157"/>
                  </a:cubicBezTo>
                  <a:lnTo>
                    <a:pt x="822213" y="851356"/>
                  </a:lnTo>
                  <a:lnTo>
                    <a:pt x="1043738" y="760675"/>
                  </a:lnTo>
                  <a:lnTo>
                    <a:pt x="1061832" y="781899"/>
                  </a:lnTo>
                  <a:cubicBezTo>
                    <a:pt x="1101024" y="812177"/>
                    <a:pt x="1152114" y="813244"/>
                    <a:pt x="1191467" y="790843"/>
                  </a:cubicBezTo>
                  <a:lnTo>
                    <a:pt x="1200605" y="782908"/>
                  </a:lnTo>
                  <a:lnTo>
                    <a:pt x="1391604" y="930468"/>
                  </a:lnTo>
                  <a:lnTo>
                    <a:pt x="1386234" y="941312"/>
                  </a:lnTo>
                  <a:cubicBezTo>
                    <a:pt x="1374493" y="985046"/>
                    <a:pt x="1388425" y="1034212"/>
                    <a:pt x="1427616" y="1064490"/>
                  </a:cubicBezTo>
                  <a:lnTo>
                    <a:pt x="1447779" y="1074387"/>
                  </a:lnTo>
                  <a:lnTo>
                    <a:pt x="1417037" y="1303612"/>
                  </a:lnTo>
                  <a:lnTo>
                    <a:pt x="1377304" y="1316666"/>
                  </a:lnTo>
                  <a:cubicBezTo>
                    <a:pt x="1364036" y="1324096"/>
                    <a:pt x="1352007" y="1334250"/>
                    <a:pt x="1342096" y="1347016"/>
                  </a:cubicBezTo>
                  <a:cubicBezTo>
                    <a:pt x="1322273" y="1372550"/>
                    <a:pt x="1314676" y="1403701"/>
                    <a:pt x="1318419" y="1433424"/>
                  </a:cubicBezTo>
                  <a:lnTo>
                    <a:pt x="1318667" y="1434179"/>
                  </a:lnTo>
                  <a:lnTo>
                    <a:pt x="1097018" y="1524911"/>
                  </a:lnTo>
                  <a:lnTo>
                    <a:pt x="1079718" y="1504987"/>
                  </a:lnTo>
                  <a:cubicBezTo>
                    <a:pt x="1040526" y="1474709"/>
                    <a:pt x="989436" y="1473641"/>
                    <a:pt x="950083" y="1496043"/>
                  </a:cubicBezTo>
                  <a:close/>
                  <a:moveTo>
                    <a:pt x="75043" y="1597161"/>
                  </a:moveTo>
                  <a:cubicBezTo>
                    <a:pt x="85545" y="1601240"/>
                    <a:pt x="96683" y="1603828"/>
                    <a:pt x="108134" y="1604721"/>
                  </a:cubicBezTo>
                  <a:cubicBezTo>
                    <a:pt x="123403" y="1605911"/>
                    <a:pt x="139230" y="1604086"/>
                    <a:pt x="154857" y="1598764"/>
                  </a:cubicBezTo>
                  <a:cubicBezTo>
                    <a:pt x="199605" y="1583520"/>
                    <a:pt x="230305" y="1542741"/>
                    <a:pt x="233875" y="1496935"/>
                  </a:cubicBezTo>
                  <a:lnTo>
                    <a:pt x="231813" y="1480763"/>
                  </a:lnTo>
                  <a:lnTo>
                    <a:pt x="540598" y="1375577"/>
                  </a:lnTo>
                  <a:lnTo>
                    <a:pt x="563677" y="1402157"/>
                  </a:lnTo>
                  <a:cubicBezTo>
                    <a:pt x="602868" y="1432435"/>
                    <a:pt x="652926" y="1434839"/>
                    <a:pt x="692537" y="1412103"/>
                  </a:cubicBezTo>
                  <a:lnTo>
                    <a:pt x="693400" y="1411346"/>
                  </a:lnTo>
                  <a:lnTo>
                    <a:pt x="797736" y="1491953"/>
                  </a:lnTo>
                  <a:lnTo>
                    <a:pt x="894945" y="1567053"/>
                  </a:lnTo>
                  <a:lnTo>
                    <a:pt x="894430" y="1568079"/>
                  </a:lnTo>
                  <a:cubicBezTo>
                    <a:pt x="882432" y="1612147"/>
                    <a:pt x="897395" y="1659977"/>
                    <a:pt x="936587" y="1690255"/>
                  </a:cubicBezTo>
                  <a:cubicBezTo>
                    <a:pt x="986466" y="1728790"/>
                    <a:pt x="1060415" y="1721441"/>
                    <a:pt x="1100786" y="1669186"/>
                  </a:cubicBezTo>
                  <a:cubicBezTo>
                    <a:pt x="1110878" y="1656123"/>
                    <a:pt x="1117725" y="1641737"/>
                    <a:pt x="1121540" y="1626904"/>
                  </a:cubicBezTo>
                  <a:lnTo>
                    <a:pt x="1123204" y="1597620"/>
                  </a:lnTo>
                  <a:lnTo>
                    <a:pt x="1237555" y="1551067"/>
                  </a:lnTo>
                  <a:lnTo>
                    <a:pt x="1355644" y="1502993"/>
                  </a:lnTo>
                  <a:lnTo>
                    <a:pt x="1362776" y="1511266"/>
                  </a:lnTo>
                  <a:cubicBezTo>
                    <a:pt x="1401076" y="1541000"/>
                    <a:pt x="1452016" y="1543225"/>
                    <a:pt x="1491817" y="1520936"/>
                  </a:cubicBezTo>
                  <a:lnTo>
                    <a:pt x="1499270" y="1514511"/>
                  </a:lnTo>
                  <a:lnTo>
                    <a:pt x="1790657" y="1739626"/>
                  </a:lnTo>
                  <a:lnTo>
                    <a:pt x="1783473" y="1754261"/>
                  </a:lnTo>
                  <a:cubicBezTo>
                    <a:pt x="1772031" y="1798759"/>
                    <a:pt x="1787886" y="1847276"/>
                    <a:pt x="1825296" y="1876178"/>
                  </a:cubicBezTo>
                  <a:cubicBezTo>
                    <a:pt x="1838359" y="1886271"/>
                    <a:pt x="1852745" y="1893118"/>
                    <a:pt x="1867578" y="1896932"/>
                  </a:cubicBezTo>
                  <a:cubicBezTo>
                    <a:pt x="1912075" y="1908374"/>
                    <a:pt x="1960593" y="1892520"/>
                    <a:pt x="1989494" y="1855110"/>
                  </a:cubicBezTo>
                  <a:cubicBezTo>
                    <a:pt x="2029865" y="1802855"/>
                    <a:pt x="2018306" y="1729446"/>
                    <a:pt x="1968427" y="1690911"/>
                  </a:cubicBezTo>
                  <a:cubicBezTo>
                    <a:pt x="1929235" y="1660633"/>
                    <a:pt x="1878145" y="1659565"/>
                    <a:pt x="1838792" y="1681967"/>
                  </a:cubicBezTo>
                  <a:lnTo>
                    <a:pt x="1838014" y="1682642"/>
                  </a:lnTo>
                  <a:lnTo>
                    <a:pt x="1544325" y="1455749"/>
                  </a:lnTo>
                  <a:lnTo>
                    <a:pt x="1547700" y="1448953"/>
                  </a:lnTo>
                  <a:cubicBezTo>
                    <a:pt x="1559428" y="1404868"/>
                    <a:pt x="1544645" y="1356070"/>
                    <a:pt x="1506345" y="1326336"/>
                  </a:cubicBezTo>
                  <a:lnTo>
                    <a:pt x="1493239" y="1319828"/>
                  </a:lnTo>
                  <a:lnTo>
                    <a:pt x="1509136" y="1199535"/>
                  </a:lnTo>
                  <a:lnTo>
                    <a:pt x="1524327" y="1084591"/>
                  </a:lnTo>
                  <a:lnTo>
                    <a:pt x="1557251" y="1073434"/>
                  </a:lnTo>
                  <a:cubicBezTo>
                    <a:pt x="1570368" y="1065966"/>
                    <a:pt x="1582182" y="1055892"/>
                    <a:pt x="1591815" y="1043422"/>
                  </a:cubicBezTo>
                  <a:cubicBezTo>
                    <a:pt x="1632186" y="991167"/>
                    <a:pt x="1620627" y="917758"/>
                    <a:pt x="1570748" y="879222"/>
                  </a:cubicBezTo>
                  <a:cubicBezTo>
                    <a:pt x="1544620" y="859037"/>
                    <a:pt x="1513204" y="851834"/>
                    <a:pt x="1483503" y="855912"/>
                  </a:cubicBezTo>
                  <a:lnTo>
                    <a:pt x="1444684" y="869068"/>
                  </a:lnTo>
                  <a:lnTo>
                    <a:pt x="1340899" y="788887"/>
                  </a:lnTo>
                  <a:lnTo>
                    <a:pt x="1246914" y="716278"/>
                  </a:lnTo>
                  <a:lnTo>
                    <a:pt x="1249341" y="673586"/>
                  </a:lnTo>
                  <a:cubicBezTo>
                    <a:pt x="1245263" y="643885"/>
                    <a:pt x="1229903" y="615899"/>
                    <a:pt x="1204964" y="596631"/>
                  </a:cubicBezTo>
                  <a:lnTo>
                    <a:pt x="1168993" y="578975"/>
                  </a:lnTo>
                  <a:lnTo>
                    <a:pt x="1168993" y="225315"/>
                  </a:lnTo>
                  <a:lnTo>
                    <a:pt x="1170003" y="225113"/>
                  </a:lnTo>
                  <a:cubicBezTo>
                    <a:pt x="1211789" y="207666"/>
                    <a:pt x="1242179" y="166584"/>
                    <a:pt x="1242179" y="117058"/>
                  </a:cubicBezTo>
                  <a:cubicBezTo>
                    <a:pt x="1242179" y="54028"/>
                    <a:pt x="1191154" y="0"/>
                    <a:pt x="1125121" y="1"/>
                  </a:cubicBezTo>
                  <a:cubicBezTo>
                    <a:pt x="1062090" y="1"/>
                    <a:pt x="1008063" y="51026"/>
                    <a:pt x="1008063" y="117059"/>
                  </a:cubicBezTo>
                  <a:cubicBezTo>
                    <a:pt x="1008063" y="164333"/>
                    <a:pt x="1036765" y="206541"/>
                    <a:pt x="1078973" y="224691"/>
                  </a:cubicBezTo>
                  <a:lnTo>
                    <a:pt x="1094946" y="227954"/>
                  </a:lnTo>
                  <a:lnTo>
                    <a:pt x="1094946" y="580718"/>
                  </a:lnTo>
                  <a:lnTo>
                    <a:pt x="1086671" y="583843"/>
                  </a:lnTo>
                  <a:lnTo>
                    <a:pt x="1075329" y="587687"/>
                  </a:lnTo>
                  <a:lnTo>
                    <a:pt x="1040783" y="617683"/>
                  </a:lnTo>
                  <a:lnTo>
                    <a:pt x="1040763" y="617700"/>
                  </a:lnTo>
                  <a:cubicBezTo>
                    <a:pt x="1031588" y="629576"/>
                    <a:pt x="1025281" y="642956"/>
                    <a:pt x="1021723" y="656920"/>
                  </a:cubicBezTo>
                  <a:lnTo>
                    <a:pt x="1021715" y="657057"/>
                  </a:lnTo>
                  <a:lnTo>
                    <a:pt x="1020784" y="658980"/>
                  </a:lnTo>
                  <a:lnTo>
                    <a:pt x="1019460" y="681579"/>
                  </a:lnTo>
                  <a:lnTo>
                    <a:pt x="901080" y="729772"/>
                  </a:lnTo>
                  <a:lnTo>
                    <a:pt x="783553" y="777618"/>
                  </a:lnTo>
                  <a:lnTo>
                    <a:pt x="778015" y="771240"/>
                  </a:lnTo>
                  <a:cubicBezTo>
                    <a:pt x="725760" y="730869"/>
                    <a:pt x="652351" y="742428"/>
                    <a:pt x="613815" y="792308"/>
                  </a:cubicBezTo>
                  <a:cubicBezTo>
                    <a:pt x="575280" y="842187"/>
                    <a:pt x="582629" y="916137"/>
                    <a:pt x="634884" y="956507"/>
                  </a:cubicBezTo>
                  <a:lnTo>
                    <a:pt x="645314" y="961627"/>
                  </a:lnTo>
                  <a:lnTo>
                    <a:pt x="629499" y="1081304"/>
                  </a:lnTo>
                  <a:lnTo>
                    <a:pt x="614430" y="1195319"/>
                  </a:lnTo>
                  <a:lnTo>
                    <a:pt x="577174" y="1207946"/>
                  </a:lnTo>
                  <a:cubicBezTo>
                    <a:pt x="564056" y="1215413"/>
                    <a:pt x="552242" y="1225488"/>
                    <a:pt x="542608" y="1237958"/>
                  </a:cubicBezTo>
                  <a:cubicBezTo>
                    <a:pt x="532516" y="1251022"/>
                    <a:pt x="525669" y="1265407"/>
                    <a:pt x="521855" y="1280240"/>
                  </a:cubicBezTo>
                  <a:lnTo>
                    <a:pt x="520493" y="1304200"/>
                  </a:lnTo>
                  <a:lnTo>
                    <a:pt x="205439" y="1411522"/>
                  </a:lnTo>
                  <a:lnTo>
                    <a:pt x="204922" y="1410631"/>
                  </a:lnTo>
                  <a:cubicBezTo>
                    <a:pt x="174933" y="1376702"/>
                    <a:pt x="126246" y="1361182"/>
                    <a:pt x="79366" y="1377152"/>
                  </a:cubicBezTo>
                  <a:cubicBezTo>
                    <a:pt x="19701" y="1397476"/>
                    <a:pt x="-14987" y="1463197"/>
                    <a:pt x="6306" y="1525703"/>
                  </a:cubicBezTo>
                  <a:cubicBezTo>
                    <a:pt x="17738" y="1559264"/>
                    <a:pt x="43535" y="1584923"/>
                    <a:pt x="75043" y="159716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433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383">
              <a:extLst>
                <a:ext uri="{FF2B5EF4-FFF2-40B4-BE49-F238E27FC236}">
                  <a16:creationId xmlns:a16="http://schemas.microsoft.com/office/drawing/2014/main" id="{25E91DC5-F48D-A245-BFFF-381DA4C3CBAA}"/>
                </a:ext>
              </a:extLst>
            </p:cNvPr>
            <p:cNvSpPr/>
            <p:nvPr/>
          </p:nvSpPr>
          <p:spPr>
            <a:xfrm rot="19018934">
              <a:off x="7033460" y="3464146"/>
              <a:ext cx="216343" cy="767005"/>
            </a:xfrm>
            <a:custGeom>
              <a:avLst/>
              <a:gdLst>
                <a:gd name="connsiteX0" fmla="*/ 5046 w 235010"/>
                <a:gd name="connsiteY0" fmla="*/ 100489 h 833185"/>
                <a:gd name="connsiteX1" fmla="*/ 61777 w 235010"/>
                <a:gd name="connsiteY1" fmla="*/ 215509 h 833185"/>
                <a:gd name="connsiteX2" fmla="*/ 95081 w 235010"/>
                <a:gd name="connsiteY2" fmla="*/ 219991 h 833185"/>
                <a:gd name="connsiteX3" fmla="*/ 95081 w 235010"/>
                <a:gd name="connsiteY3" fmla="*/ 607587 h 833185"/>
                <a:gd name="connsiteX4" fmla="*/ 84921 w 235010"/>
                <a:gd name="connsiteY4" fmla="*/ 606290 h 833185"/>
                <a:gd name="connsiteX5" fmla="*/ 15507 w 235010"/>
                <a:gd name="connsiteY5" fmla="*/ 659853 h 833185"/>
                <a:gd name="connsiteX6" fmla="*/ 57782 w 235010"/>
                <a:gd name="connsiteY6" fmla="*/ 817678 h 833185"/>
                <a:gd name="connsiteX7" fmla="*/ 215608 w 235010"/>
                <a:gd name="connsiteY7" fmla="*/ 775402 h 833185"/>
                <a:gd name="connsiteX8" fmla="*/ 173332 w 235010"/>
                <a:gd name="connsiteY8" fmla="*/ 617577 h 833185"/>
                <a:gd name="connsiteX9" fmla="*/ 168164 w 235010"/>
                <a:gd name="connsiteY9" fmla="*/ 616917 h 833185"/>
                <a:gd name="connsiteX10" fmla="*/ 168164 w 235010"/>
                <a:gd name="connsiteY10" fmla="*/ 217879 h 833185"/>
                <a:gd name="connsiteX11" fmla="*/ 188769 w 235010"/>
                <a:gd name="connsiteY11" fmla="*/ 208024 h 833185"/>
                <a:gd name="connsiteX12" fmla="*/ 219602 w 235010"/>
                <a:gd name="connsiteY12" fmla="*/ 173233 h 833185"/>
                <a:gd name="connsiteX13" fmla="*/ 177326 w 235010"/>
                <a:gd name="connsiteY13" fmla="*/ 15407 h 833185"/>
                <a:gd name="connsiteX14" fmla="*/ 19501 w 235010"/>
                <a:gd name="connsiteY14" fmla="*/ 57684 h 833185"/>
                <a:gd name="connsiteX15" fmla="*/ 5046 w 235010"/>
                <a:gd name="connsiteY15" fmla="*/ 100489 h 83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010" h="833185">
                  <a:moveTo>
                    <a:pt x="5046" y="100489"/>
                  </a:moveTo>
                  <a:cubicBezTo>
                    <a:pt x="-667" y="144815"/>
                    <a:pt x="19448" y="191066"/>
                    <a:pt x="61777" y="215509"/>
                  </a:cubicBezTo>
                  <a:lnTo>
                    <a:pt x="95081" y="219991"/>
                  </a:lnTo>
                  <a:lnTo>
                    <a:pt x="95081" y="607587"/>
                  </a:lnTo>
                  <a:lnTo>
                    <a:pt x="84921" y="606290"/>
                  </a:lnTo>
                  <a:cubicBezTo>
                    <a:pt x="56408" y="614199"/>
                    <a:pt x="31062" y="632916"/>
                    <a:pt x="15507" y="659853"/>
                  </a:cubicBezTo>
                  <a:cubicBezTo>
                    <a:pt x="-17084" y="716292"/>
                    <a:pt x="3909" y="786569"/>
                    <a:pt x="57782" y="817678"/>
                  </a:cubicBezTo>
                  <a:cubicBezTo>
                    <a:pt x="114221" y="850269"/>
                    <a:pt x="184498" y="829276"/>
                    <a:pt x="215608" y="775402"/>
                  </a:cubicBezTo>
                  <a:cubicBezTo>
                    <a:pt x="248199" y="718963"/>
                    <a:pt x="227206" y="648686"/>
                    <a:pt x="173332" y="617577"/>
                  </a:cubicBezTo>
                  <a:lnTo>
                    <a:pt x="168164" y="616917"/>
                  </a:lnTo>
                  <a:lnTo>
                    <a:pt x="168164" y="217879"/>
                  </a:lnTo>
                  <a:lnTo>
                    <a:pt x="188769" y="208024"/>
                  </a:lnTo>
                  <a:cubicBezTo>
                    <a:pt x="200884" y="198985"/>
                    <a:pt x="211455" y="187343"/>
                    <a:pt x="219602" y="173233"/>
                  </a:cubicBezTo>
                  <a:cubicBezTo>
                    <a:pt x="250712" y="119359"/>
                    <a:pt x="233766" y="47999"/>
                    <a:pt x="177326" y="15407"/>
                  </a:cubicBezTo>
                  <a:cubicBezTo>
                    <a:pt x="123453" y="-15702"/>
                    <a:pt x="52092" y="1245"/>
                    <a:pt x="19501" y="57684"/>
                  </a:cubicBezTo>
                  <a:cubicBezTo>
                    <a:pt x="11724" y="71152"/>
                    <a:pt x="6950" y="85714"/>
                    <a:pt x="5046" y="100489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2A3BE32C-7CE7-F941-B0A0-546B898A4ECD}"/>
                </a:ext>
              </a:extLst>
            </p:cNvPr>
            <p:cNvSpPr/>
            <p:nvPr/>
          </p:nvSpPr>
          <p:spPr>
            <a:xfrm>
              <a:off x="7579419" y="1746121"/>
              <a:ext cx="3381618" cy="4696350"/>
            </a:xfrm>
            <a:custGeom>
              <a:avLst/>
              <a:gdLst>
                <a:gd name="connsiteX0" fmla="*/ 1759294 w 4022581"/>
                <a:gd name="connsiteY0" fmla="*/ 3774190 h 5586511"/>
                <a:gd name="connsiteX1" fmla="*/ 2712181 w 4022581"/>
                <a:gd name="connsiteY1" fmla="*/ 3774190 h 5586511"/>
                <a:gd name="connsiteX2" fmla="*/ 2733706 w 4022581"/>
                <a:gd name="connsiteY2" fmla="*/ 3795715 h 5586511"/>
                <a:gd name="connsiteX3" fmla="*/ 2712706 w 4022581"/>
                <a:gd name="connsiteY3" fmla="*/ 3817241 h 5586511"/>
                <a:gd name="connsiteX4" fmla="*/ 1759294 w 4022581"/>
                <a:gd name="connsiteY4" fmla="*/ 3817241 h 5586511"/>
                <a:gd name="connsiteX5" fmla="*/ 1737769 w 4022581"/>
                <a:gd name="connsiteY5" fmla="*/ 3795715 h 5586511"/>
                <a:gd name="connsiteX6" fmla="*/ 1759294 w 4022581"/>
                <a:gd name="connsiteY6" fmla="*/ 3774190 h 5586511"/>
                <a:gd name="connsiteX7" fmla="*/ 43050 w 4022581"/>
                <a:gd name="connsiteY7" fmla="*/ 3774190 h 5586511"/>
                <a:gd name="connsiteX8" fmla="*/ 1169189 w 4022581"/>
                <a:gd name="connsiteY8" fmla="*/ 3774190 h 5586511"/>
                <a:gd name="connsiteX9" fmla="*/ 1190714 w 4022581"/>
                <a:gd name="connsiteY9" fmla="*/ 3795715 h 5586511"/>
                <a:gd name="connsiteX10" fmla="*/ 1169189 w 4022581"/>
                <a:gd name="connsiteY10" fmla="*/ 3817241 h 5586511"/>
                <a:gd name="connsiteX11" fmla="*/ 43050 w 4022581"/>
                <a:gd name="connsiteY11" fmla="*/ 3817241 h 5586511"/>
                <a:gd name="connsiteX12" fmla="*/ 21525 w 4022581"/>
                <a:gd name="connsiteY12" fmla="*/ 3795715 h 5586511"/>
                <a:gd name="connsiteX13" fmla="*/ 43050 w 4022581"/>
                <a:gd name="connsiteY13" fmla="*/ 3774190 h 5586511"/>
                <a:gd name="connsiteX14" fmla="*/ 1205938 w 4022581"/>
                <a:gd name="connsiteY14" fmla="*/ 3529537 h 5586511"/>
                <a:gd name="connsiteX15" fmla="*/ 1708369 w 4022581"/>
                <a:gd name="connsiteY15" fmla="*/ 3529537 h 5586511"/>
                <a:gd name="connsiteX16" fmla="*/ 1710470 w 4022581"/>
                <a:gd name="connsiteY16" fmla="*/ 3535837 h 5586511"/>
                <a:gd name="connsiteX17" fmla="*/ 1668469 w 4022581"/>
                <a:gd name="connsiteY17" fmla="*/ 3562613 h 5586511"/>
                <a:gd name="connsiteX18" fmla="*/ 1273664 w 4022581"/>
                <a:gd name="connsiteY18" fmla="*/ 3572589 h 5586511"/>
                <a:gd name="connsiteX19" fmla="*/ 1224838 w 4022581"/>
                <a:gd name="connsiteY19" fmla="*/ 3550012 h 5586511"/>
                <a:gd name="connsiteX20" fmla="*/ 1205938 w 4022581"/>
                <a:gd name="connsiteY20" fmla="*/ 3529537 h 5586511"/>
                <a:gd name="connsiteX21" fmla="*/ 1710469 w 4022581"/>
                <a:gd name="connsiteY21" fmla="*/ 2010171 h 5586511"/>
                <a:gd name="connsiteX22" fmla="*/ 1632243 w 4022581"/>
                <a:gd name="connsiteY22" fmla="*/ 2088397 h 5586511"/>
                <a:gd name="connsiteX23" fmla="*/ 1710469 w 4022581"/>
                <a:gd name="connsiteY23" fmla="*/ 2166623 h 5586511"/>
                <a:gd name="connsiteX24" fmla="*/ 1788695 w 4022581"/>
                <a:gd name="connsiteY24" fmla="*/ 2088397 h 5586511"/>
                <a:gd name="connsiteX25" fmla="*/ 1710469 w 4022581"/>
                <a:gd name="connsiteY25" fmla="*/ 2010171 h 5586511"/>
                <a:gd name="connsiteX26" fmla="*/ 1710469 w 4022581"/>
                <a:gd name="connsiteY26" fmla="*/ 1933520 h 5586511"/>
                <a:gd name="connsiteX27" fmla="*/ 1865345 w 4022581"/>
                <a:gd name="connsiteY27" fmla="*/ 2088397 h 5586511"/>
                <a:gd name="connsiteX28" fmla="*/ 1710469 w 4022581"/>
                <a:gd name="connsiteY28" fmla="*/ 2243273 h 5586511"/>
                <a:gd name="connsiteX29" fmla="*/ 1555592 w 4022581"/>
                <a:gd name="connsiteY29" fmla="*/ 2088397 h 5586511"/>
                <a:gd name="connsiteX30" fmla="*/ 1710469 w 4022581"/>
                <a:gd name="connsiteY30" fmla="*/ 1933520 h 5586511"/>
                <a:gd name="connsiteX31" fmla="*/ 1710470 w 4022581"/>
                <a:gd name="connsiteY31" fmla="*/ 1845319 h 5586511"/>
                <a:gd name="connsiteX32" fmla="*/ 1467392 w 4022581"/>
                <a:gd name="connsiteY32" fmla="*/ 2088396 h 5586511"/>
                <a:gd name="connsiteX33" fmla="*/ 1710470 w 4022581"/>
                <a:gd name="connsiteY33" fmla="*/ 2331474 h 5586511"/>
                <a:gd name="connsiteX34" fmla="*/ 1953547 w 4022581"/>
                <a:gd name="connsiteY34" fmla="*/ 2088396 h 5586511"/>
                <a:gd name="connsiteX35" fmla="*/ 1710470 w 4022581"/>
                <a:gd name="connsiteY35" fmla="*/ 1845319 h 5586511"/>
                <a:gd name="connsiteX36" fmla="*/ 1202263 w 4022581"/>
                <a:gd name="connsiteY36" fmla="*/ 167400 h 5586511"/>
                <a:gd name="connsiteX37" fmla="*/ 1738820 w 4022581"/>
                <a:gd name="connsiteY37" fmla="*/ 167400 h 5586511"/>
                <a:gd name="connsiteX38" fmla="*/ 1744070 w 4022581"/>
                <a:gd name="connsiteY38" fmla="*/ 1336588 h 5586511"/>
                <a:gd name="connsiteX39" fmla="*/ 1955122 w 4022581"/>
                <a:gd name="connsiteY39" fmla="*/ 1631116 h 5586511"/>
                <a:gd name="connsiteX40" fmla="*/ 2234426 w 4022581"/>
                <a:gd name="connsiteY40" fmla="*/ 1630066 h 5586511"/>
                <a:gd name="connsiteX41" fmla="*/ 2258576 w 4022581"/>
                <a:gd name="connsiteY41" fmla="*/ 1653167 h 5586511"/>
                <a:gd name="connsiteX42" fmla="*/ 2258576 w 4022581"/>
                <a:gd name="connsiteY42" fmla="*/ 1713542 h 5586511"/>
                <a:gd name="connsiteX43" fmla="*/ 2280101 w 4022581"/>
                <a:gd name="connsiteY43" fmla="*/ 1736642 h 5586511"/>
                <a:gd name="connsiteX44" fmla="*/ 2678055 w 4022581"/>
                <a:gd name="connsiteY44" fmla="*/ 1749243 h 5586511"/>
                <a:gd name="connsiteX45" fmla="*/ 3728592 w 4022581"/>
                <a:gd name="connsiteY45" fmla="*/ 3139458 h 5586511"/>
                <a:gd name="connsiteX46" fmla="*/ 3981120 w 4022581"/>
                <a:gd name="connsiteY46" fmla="*/ 3625088 h 5586511"/>
                <a:gd name="connsiteX47" fmla="*/ 4002120 w 4022581"/>
                <a:gd name="connsiteY47" fmla="*/ 4043518 h 5586511"/>
                <a:gd name="connsiteX48" fmla="*/ 3678191 w 4022581"/>
                <a:gd name="connsiteY48" fmla="*/ 4530724 h 5586511"/>
                <a:gd name="connsiteX49" fmla="*/ 3216186 w 4022581"/>
                <a:gd name="connsiteY49" fmla="*/ 4718676 h 5586511"/>
                <a:gd name="connsiteX50" fmla="*/ 3216186 w 4022581"/>
                <a:gd name="connsiteY50" fmla="*/ 5032629 h 5586511"/>
                <a:gd name="connsiteX51" fmla="*/ 3979020 w 4022581"/>
                <a:gd name="connsiteY51" fmla="*/ 5038929 h 5586511"/>
                <a:gd name="connsiteX52" fmla="*/ 3979020 w 4022581"/>
                <a:gd name="connsiteY52" fmla="*/ 5586511 h 5586511"/>
                <a:gd name="connsiteX53" fmla="*/ 0 w 4022581"/>
                <a:gd name="connsiteY53" fmla="*/ 5586511 h 5586511"/>
                <a:gd name="connsiteX54" fmla="*/ 0 w 4022581"/>
                <a:gd name="connsiteY54" fmla="*/ 5037879 h 5586511"/>
                <a:gd name="connsiteX55" fmla="*/ 405829 w 4022581"/>
                <a:gd name="connsiteY55" fmla="*/ 5028954 h 5586511"/>
                <a:gd name="connsiteX56" fmla="*/ 405829 w 4022581"/>
                <a:gd name="connsiteY56" fmla="*/ 4847827 h 5586511"/>
                <a:gd name="connsiteX57" fmla="*/ 933460 w 4022581"/>
                <a:gd name="connsiteY57" fmla="*/ 4842052 h 5586511"/>
                <a:gd name="connsiteX58" fmla="*/ 1391791 w 4022581"/>
                <a:gd name="connsiteY58" fmla="*/ 4577974 h 5586511"/>
                <a:gd name="connsiteX59" fmla="*/ 1426967 w 4022581"/>
                <a:gd name="connsiteY59" fmla="*/ 4577449 h 5586511"/>
                <a:gd name="connsiteX60" fmla="*/ 1822821 w 4022581"/>
                <a:gd name="connsiteY60" fmla="*/ 4773801 h 5586511"/>
                <a:gd name="connsiteX61" fmla="*/ 1812321 w 4022581"/>
                <a:gd name="connsiteY61" fmla="*/ 4347496 h 5586511"/>
                <a:gd name="connsiteX62" fmla="*/ 746558 w 4022581"/>
                <a:gd name="connsiteY62" fmla="*/ 4336471 h 5586511"/>
                <a:gd name="connsiteX63" fmla="*/ 738683 w 4022581"/>
                <a:gd name="connsiteY63" fmla="*/ 4018843 h 5586511"/>
                <a:gd name="connsiteX64" fmla="*/ 47251 w 4022581"/>
                <a:gd name="connsiteY64" fmla="*/ 4008868 h 5586511"/>
                <a:gd name="connsiteX65" fmla="*/ 22050 w 4022581"/>
                <a:gd name="connsiteY65" fmla="*/ 4008868 h 5586511"/>
                <a:gd name="connsiteX66" fmla="*/ 22050 w 4022581"/>
                <a:gd name="connsiteY66" fmla="*/ 3859241 h 5586511"/>
                <a:gd name="connsiteX67" fmla="*/ 2680155 w 4022581"/>
                <a:gd name="connsiteY67" fmla="*/ 3859241 h 5586511"/>
                <a:gd name="connsiteX68" fmla="*/ 2735281 w 4022581"/>
                <a:gd name="connsiteY68" fmla="*/ 4002567 h 5586511"/>
                <a:gd name="connsiteX69" fmla="*/ 3160011 w 4022581"/>
                <a:gd name="connsiteY69" fmla="*/ 3584138 h 5586511"/>
                <a:gd name="connsiteX70" fmla="*/ 3134286 w 4022581"/>
                <a:gd name="connsiteY70" fmla="*/ 3287510 h 5586511"/>
                <a:gd name="connsiteX71" fmla="*/ 2877558 w 4022581"/>
                <a:gd name="connsiteY71" fmla="*/ 2957806 h 5586511"/>
                <a:gd name="connsiteX72" fmla="*/ 2569379 w 4022581"/>
                <a:gd name="connsiteY72" fmla="*/ 2858055 h 5586511"/>
                <a:gd name="connsiteX73" fmla="*/ 1834896 w 4022581"/>
                <a:gd name="connsiteY73" fmla="*/ 2850180 h 5586511"/>
                <a:gd name="connsiteX74" fmla="*/ 1819671 w 4022581"/>
                <a:gd name="connsiteY74" fmla="*/ 3051257 h 5586511"/>
                <a:gd name="connsiteX75" fmla="*/ 1737770 w 4022581"/>
                <a:gd name="connsiteY75" fmla="*/ 3109008 h 5586511"/>
                <a:gd name="connsiteX76" fmla="*/ 1726745 w 4022581"/>
                <a:gd name="connsiteY76" fmla="*/ 3494362 h 5586511"/>
                <a:gd name="connsiteX77" fmla="*/ 1191238 w 4022581"/>
                <a:gd name="connsiteY77" fmla="*/ 3497512 h 5586511"/>
                <a:gd name="connsiteX78" fmla="*/ 1185463 w 4022581"/>
                <a:gd name="connsiteY78" fmla="*/ 3135258 h 5586511"/>
                <a:gd name="connsiteX79" fmla="*/ 937660 w 4022581"/>
                <a:gd name="connsiteY79" fmla="*/ 3013457 h 5586511"/>
                <a:gd name="connsiteX80" fmla="*/ 936085 w 4022581"/>
                <a:gd name="connsiteY80" fmla="*/ 3013457 h 5586511"/>
                <a:gd name="connsiteX81" fmla="*/ 824784 w 4022581"/>
                <a:gd name="connsiteY81" fmla="*/ 3290660 h 5586511"/>
                <a:gd name="connsiteX82" fmla="*/ 737633 w 4022581"/>
                <a:gd name="connsiteY82" fmla="*/ 3265459 h 5586511"/>
                <a:gd name="connsiteX83" fmla="*/ 660457 w 4022581"/>
                <a:gd name="connsiteY83" fmla="*/ 3297485 h 5586511"/>
                <a:gd name="connsiteX84" fmla="*/ 352279 w 4022581"/>
                <a:gd name="connsiteY84" fmla="*/ 3164658 h 5586511"/>
                <a:gd name="connsiteX85" fmla="*/ 525006 w 4022581"/>
                <a:gd name="connsiteY85" fmla="*/ 2749904 h 5586511"/>
                <a:gd name="connsiteX86" fmla="*/ 536556 w 4022581"/>
                <a:gd name="connsiteY86" fmla="*/ 2717353 h 5586511"/>
                <a:gd name="connsiteX87" fmla="*/ 514506 w 4022581"/>
                <a:gd name="connsiteY87" fmla="*/ 2660653 h 5586511"/>
                <a:gd name="connsiteX88" fmla="*/ 498230 w 4022581"/>
                <a:gd name="connsiteY88" fmla="*/ 2602902 h 5586511"/>
                <a:gd name="connsiteX89" fmla="*/ 592206 w 4022581"/>
                <a:gd name="connsiteY89" fmla="*/ 2387650 h 5586511"/>
                <a:gd name="connsiteX90" fmla="*/ 998561 w 4022581"/>
                <a:gd name="connsiteY90" fmla="*/ 2551976 h 5586511"/>
                <a:gd name="connsiteX91" fmla="*/ 1003286 w 4022581"/>
                <a:gd name="connsiteY91" fmla="*/ 1752393 h 5586511"/>
                <a:gd name="connsiteX92" fmla="*/ 1190188 w 4022581"/>
                <a:gd name="connsiteY92" fmla="*/ 1599091 h 5586511"/>
                <a:gd name="connsiteX93" fmla="*/ 1202263 w 4022581"/>
                <a:gd name="connsiteY93" fmla="*/ 167400 h 5586511"/>
                <a:gd name="connsiteX94" fmla="*/ 1169095 w 4022581"/>
                <a:gd name="connsiteY94" fmla="*/ 0 h 5586511"/>
                <a:gd name="connsiteX95" fmla="*/ 1766794 w 4022581"/>
                <a:gd name="connsiteY95" fmla="*/ 0 h 5586511"/>
                <a:gd name="connsiteX96" fmla="*/ 1827246 w 4022581"/>
                <a:gd name="connsiteY96" fmla="*/ 60452 h 5586511"/>
                <a:gd name="connsiteX97" fmla="*/ 1827245 w 4022581"/>
                <a:gd name="connsiteY97" fmla="*/ 60452 h 5586511"/>
                <a:gd name="connsiteX98" fmla="*/ 1766793 w 4022581"/>
                <a:gd name="connsiteY98" fmla="*/ 120904 h 5586511"/>
                <a:gd name="connsiteX99" fmla="*/ 1169095 w 4022581"/>
                <a:gd name="connsiteY99" fmla="*/ 120903 h 5586511"/>
                <a:gd name="connsiteX100" fmla="*/ 1113394 w 4022581"/>
                <a:gd name="connsiteY100" fmla="*/ 83982 h 5586511"/>
                <a:gd name="connsiteX101" fmla="*/ 1108643 w 4022581"/>
                <a:gd name="connsiteY101" fmla="*/ 60452 h 5586511"/>
                <a:gd name="connsiteX102" fmla="*/ 1113394 w 4022581"/>
                <a:gd name="connsiteY102" fmla="*/ 36921 h 5586511"/>
                <a:gd name="connsiteX103" fmla="*/ 1169095 w 4022581"/>
                <a:gd name="connsiteY103" fmla="*/ 0 h 558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022581" h="5586511">
                  <a:moveTo>
                    <a:pt x="1759294" y="3774190"/>
                  </a:moveTo>
                  <a:lnTo>
                    <a:pt x="2712181" y="3774190"/>
                  </a:lnTo>
                  <a:cubicBezTo>
                    <a:pt x="2723731" y="3774190"/>
                    <a:pt x="2733706" y="3783640"/>
                    <a:pt x="2733706" y="3795715"/>
                  </a:cubicBezTo>
                  <a:cubicBezTo>
                    <a:pt x="2733706" y="3807791"/>
                    <a:pt x="2724256" y="3817241"/>
                    <a:pt x="2712706" y="3817241"/>
                  </a:cubicBezTo>
                  <a:lnTo>
                    <a:pt x="1759294" y="3817241"/>
                  </a:lnTo>
                  <a:cubicBezTo>
                    <a:pt x="1747744" y="3817241"/>
                    <a:pt x="1737769" y="3807791"/>
                    <a:pt x="1737769" y="3795715"/>
                  </a:cubicBezTo>
                  <a:cubicBezTo>
                    <a:pt x="1737769" y="3784165"/>
                    <a:pt x="1747219" y="3774190"/>
                    <a:pt x="1759294" y="3774190"/>
                  </a:cubicBezTo>
                  <a:close/>
                  <a:moveTo>
                    <a:pt x="43050" y="3774190"/>
                  </a:moveTo>
                  <a:lnTo>
                    <a:pt x="1169189" y="3774190"/>
                  </a:lnTo>
                  <a:cubicBezTo>
                    <a:pt x="1180739" y="3774190"/>
                    <a:pt x="1190714" y="3783640"/>
                    <a:pt x="1190714" y="3795715"/>
                  </a:cubicBezTo>
                  <a:cubicBezTo>
                    <a:pt x="1190714" y="3807791"/>
                    <a:pt x="1180739" y="3817241"/>
                    <a:pt x="1169189" y="3817241"/>
                  </a:cubicBezTo>
                  <a:lnTo>
                    <a:pt x="43050" y="3817241"/>
                  </a:lnTo>
                  <a:cubicBezTo>
                    <a:pt x="31500" y="3817241"/>
                    <a:pt x="21525" y="3807791"/>
                    <a:pt x="21525" y="3795715"/>
                  </a:cubicBezTo>
                  <a:cubicBezTo>
                    <a:pt x="21525" y="3784165"/>
                    <a:pt x="30975" y="3774190"/>
                    <a:pt x="43050" y="3774190"/>
                  </a:cubicBezTo>
                  <a:close/>
                  <a:moveTo>
                    <a:pt x="1205938" y="3529537"/>
                  </a:moveTo>
                  <a:cubicBezTo>
                    <a:pt x="1378665" y="3529537"/>
                    <a:pt x="1543518" y="3529537"/>
                    <a:pt x="1708369" y="3529537"/>
                  </a:cubicBezTo>
                  <a:cubicBezTo>
                    <a:pt x="1708894" y="3531637"/>
                    <a:pt x="1709945" y="3533737"/>
                    <a:pt x="1710470" y="3535837"/>
                  </a:cubicBezTo>
                  <a:cubicBezTo>
                    <a:pt x="1696294" y="3544762"/>
                    <a:pt x="1683169" y="3554738"/>
                    <a:pt x="1668469" y="3562613"/>
                  </a:cubicBezTo>
                  <a:cubicBezTo>
                    <a:pt x="1538793" y="3632439"/>
                    <a:pt x="1406491" y="3629814"/>
                    <a:pt x="1273664" y="3572589"/>
                  </a:cubicBezTo>
                  <a:cubicBezTo>
                    <a:pt x="1257389" y="3565764"/>
                    <a:pt x="1240588" y="3558938"/>
                    <a:pt x="1224838" y="3550012"/>
                  </a:cubicBezTo>
                  <a:cubicBezTo>
                    <a:pt x="1218013" y="3546337"/>
                    <a:pt x="1213813" y="3538462"/>
                    <a:pt x="1205938" y="3529537"/>
                  </a:cubicBezTo>
                  <a:close/>
                  <a:moveTo>
                    <a:pt x="1710469" y="2010171"/>
                  </a:moveTo>
                  <a:cubicBezTo>
                    <a:pt x="1667418" y="2010171"/>
                    <a:pt x="1632243" y="2045346"/>
                    <a:pt x="1632243" y="2088397"/>
                  </a:cubicBezTo>
                  <a:cubicBezTo>
                    <a:pt x="1632243" y="2131447"/>
                    <a:pt x="1667418" y="2166623"/>
                    <a:pt x="1710469" y="2166623"/>
                  </a:cubicBezTo>
                  <a:cubicBezTo>
                    <a:pt x="1754044" y="2166623"/>
                    <a:pt x="1788695" y="2131447"/>
                    <a:pt x="1788695" y="2088397"/>
                  </a:cubicBezTo>
                  <a:cubicBezTo>
                    <a:pt x="1788695" y="2045346"/>
                    <a:pt x="1753519" y="2010171"/>
                    <a:pt x="1710469" y="2010171"/>
                  </a:cubicBezTo>
                  <a:close/>
                  <a:moveTo>
                    <a:pt x="1710469" y="1933520"/>
                  </a:moveTo>
                  <a:cubicBezTo>
                    <a:pt x="1796045" y="1933520"/>
                    <a:pt x="1865345" y="2002821"/>
                    <a:pt x="1865345" y="2088397"/>
                  </a:cubicBezTo>
                  <a:cubicBezTo>
                    <a:pt x="1865345" y="2173973"/>
                    <a:pt x="1796045" y="2243273"/>
                    <a:pt x="1710469" y="2243273"/>
                  </a:cubicBezTo>
                  <a:cubicBezTo>
                    <a:pt x="1624893" y="2243273"/>
                    <a:pt x="1555592" y="2173973"/>
                    <a:pt x="1555592" y="2088397"/>
                  </a:cubicBezTo>
                  <a:cubicBezTo>
                    <a:pt x="1555592" y="2002821"/>
                    <a:pt x="1624893" y="1933520"/>
                    <a:pt x="1710469" y="1933520"/>
                  </a:cubicBezTo>
                  <a:close/>
                  <a:moveTo>
                    <a:pt x="1710470" y="1845319"/>
                  </a:moveTo>
                  <a:cubicBezTo>
                    <a:pt x="1576068" y="1845319"/>
                    <a:pt x="1467392" y="1953995"/>
                    <a:pt x="1467392" y="2088396"/>
                  </a:cubicBezTo>
                  <a:cubicBezTo>
                    <a:pt x="1467392" y="2222798"/>
                    <a:pt x="1576068" y="2331474"/>
                    <a:pt x="1710470" y="2331474"/>
                  </a:cubicBezTo>
                  <a:cubicBezTo>
                    <a:pt x="1844871" y="2331474"/>
                    <a:pt x="1953547" y="2222798"/>
                    <a:pt x="1953547" y="2088396"/>
                  </a:cubicBezTo>
                  <a:cubicBezTo>
                    <a:pt x="1953547" y="1953995"/>
                    <a:pt x="1844871" y="1845319"/>
                    <a:pt x="1710470" y="1845319"/>
                  </a:cubicBezTo>
                  <a:close/>
                  <a:moveTo>
                    <a:pt x="1202263" y="167400"/>
                  </a:moveTo>
                  <a:cubicBezTo>
                    <a:pt x="1380766" y="167400"/>
                    <a:pt x="1558218" y="167400"/>
                    <a:pt x="1738820" y="167400"/>
                  </a:cubicBezTo>
                  <a:cubicBezTo>
                    <a:pt x="1738820" y="174750"/>
                    <a:pt x="1741970" y="954384"/>
                    <a:pt x="1744070" y="1336588"/>
                  </a:cubicBezTo>
                  <a:cubicBezTo>
                    <a:pt x="1744070" y="1349188"/>
                    <a:pt x="1935697" y="1631116"/>
                    <a:pt x="1955122" y="1631116"/>
                  </a:cubicBezTo>
                  <a:cubicBezTo>
                    <a:pt x="2048574" y="1630066"/>
                    <a:pt x="2141499" y="1631116"/>
                    <a:pt x="2234426" y="1630066"/>
                  </a:cubicBezTo>
                  <a:cubicBezTo>
                    <a:pt x="2252801" y="1629541"/>
                    <a:pt x="2259101" y="1635316"/>
                    <a:pt x="2258576" y="1653167"/>
                  </a:cubicBezTo>
                  <a:cubicBezTo>
                    <a:pt x="2257526" y="1673117"/>
                    <a:pt x="2259101" y="1693592"/>
                    <a:pt x="2258576" y="1713542"/>
                  </a:cubicBezTo>
                  <a:cubicBezTo>
                    <a:pt x="2258051" y="1729817"/>
                    <a:pt x="2262251" y="1736117"/>
                    <a:pt x="2280101" y="1736642"/>
                  </a:cubicBezTo>
                  <a:cubicBezTo>
                    <a:pt x="2412928" y="1739793"/>
                    <a:pt x="2545229" y="1744518"/>
                    <a:pt x="2678055" y="1749243"/>
                  </a:cubicBezTo>
                  <a:cubicBezTo>
                    <a:pt x="2686981" y="1749768"/>
                    <a:pt x="3500739" y="2793479"/>
                    <a:pt x="3728592" y="3139458"/>
                  </a:cubicBezTo>
                  <a:cubicBezTo>
                    <a:pt x="3837793" y="3301685"/>
                    <a:pt x="3907094" y="3431886"/>
                    <a:pt x="3981120" y="3625088"/>
                  </a:cubicBezTo>
                  <a:cubicBezTo>
                    <a:pt x="4046745" y="3853991"/>
                    <a:pt x="4018920" y="3983143"/>
                    <a:pt x="4002120" y="4043518"/>
                  </a:cubicBezTo>
                  <a:cubicBezTo>
                    <a:pt x="3978495" y="4145894"/>
                    <a:pt x="3899219" y="4389497"/>
                    <a:pt x="3678191" y="4530724"/>
                  </a:cubicBezTo>
                  <a:cubicBezTo>
                    <a:pt x="3613616" y="4563799"/>
                    <a:pt x="3479214" y="4637825"/>
                    <a:pt x="3216186" y="4718676"/>
                  </a:cubicBezTo>
                  <a:cubicBezTo>
                    <a:pt x="3216186" y="4822627"/>
                    <a:pt x="3216186" y="4925003"/>
                    <a:pt x="3216186" y="5032629"/>
                  </a:cubicBezTo>
                  <a:cubicBezTo>
                    <a:pt x="3471864" y="5034729"/>
                    <a:pt x="3724917" y="5036829"/>
                    <a:pt x="3979020" y="5038929"/>
                  </a:cubicBezTo>
                  <a:cubicBezTo>
                    <a:pt x="3979020" y="5223206"/>
                    <a:pt x="3979020" y="5404333"/>
                    <a:pt x="3979020" y="5586511"/>
                  </a:cubicBezTo>
                  <a:cubicBezTo>
                    <a:pt x="2652855" y="5586511"/>
                    <a:pt x="1327216" y="5586511"/>
                    <a:pt x="0" y="5586511"/>
                  </a:cubicBezTo>
                  <a:cubicBezTo>
                    <a:pt x="0" y="5404858"/>
                    <a:pt x="0" y="5223731"/>
                    <a:pt x="0" y="5037879"/>
                  </a:cubicBezTo>
                  <a:cubicBezTo>
                    <a:pt x="134926" y="5035254"/>
                    <a:pt x="269328" y="5032104"/>
                    <a:pt x="405829" y="5028954"/>
                  </a:cubicBezTo>
                  <a:cubicBezTo>
                    <a:pt x="405829" y="4969103"/>
                    <a:pt x="405829" y="4909778"/>
                    <a:pt x="405829" y="4847827"/>
                  </a:cubicBezTo>
                  <a:cubicBezTo>
                    <a:pt x="416330" y="4847827"/>
                    <a:pt x="765983" y="4844677"/>
                    <a:pt x="933460" y="4842052"/>
                  </a:cubicBezTo>
                  <a:cubicBezTo>
                    <a:pt x="945535" y="4841527"/>
                    <a:pt x="1251089" y="4662500"/>
                    <a:pt x="1391791" y="4577974"/>
                  </a:cubicBezTo>
                  <a:cubicBezTo>
                    <a:pt x="1404391" y="4570099"/>
                    <a:pt x="1413842" y="4570624"/>
                    <a:pt x="1426967" y="4577449"/>
                  </a:cubicBezTo>
                  <a:cubicBezTo>
                    <a:pt x="1544568" y="4638350"/>
                    <a:pt x="1806546" y="4768026"/>
                    <a:pt x="1822821" y="4773801"/>
                  </a:cubicBezTo>
                  <a:cubicBezTo>
                    <a:pt x="1819146" y="4628900"/>
                    <a:pt x="1815996" y="4489248"/>
                    <a:pt x="1812321" y="4347496"/>
                  </a:cubicBezTo>
                  <a:cubicBezTo>
                    <a:pt x="1457417" y="4343821"/>
                    <a:pt x="1103562" y="4340146"/>
                    <a:pt x="746558" y="4336471"/>
                  </a:cubicBezTo>
                  <a:cubicBezTo>
                    <a:pt x="743933" y="4230420"/>
                    <a:pt x="741308" y="4126469"/>
                    <a:pt x="738683" y="4018843"/>
                  </a:cubicBezTo>
                  <a:cubicBezTo>
                    <a:pt x="720308" y="4017268"/>
                    <a:pt x="259353" y="4010443"/>
                    <a:pt x="47251" y="4008868"/>
                  </a:cubicBezTo>
                  <a:cubicBezTo>
                    <a:pt x="39375" y="4008868"/>
                    <a:pt x="31500" y="4008868"/>
                    <a:pt x="22050" y="4008868"/>
                  </a:cubicBezTo>
                  <a:cubicBezTo>
                    <a:pt x="22050" y="3958992"/>
                    <a:pt x="22050" y="3910167"/>
                    <a:pt x="22050" y="3859241"/>
                  </a:cubicBezTo>
                  <a:cubicBezTo>
                    <a:pt x="28875" y="3859241"/>
                    <a:pt x="1800771" y="3859241"/>
                    <a:pt x="2680155" y="3859241"/>
                  </a:cubicBezTo>
                  <a:cubicBezTo>
                    <a:pt x="2715856" y="3859241"/>
                    <a:pt x="2730556" y="3966867"/>
                    <a:pt x="2735281" y="4002567"/>
                  </a:cubicBezTo>
                  <a:cubicBezTo>
                    <a:pt x="2954734" y="3954267"/>
                    <a:pt x="3116435" y="3816190"/>
                    <a:pt x="3160011" y="3584138"/>
                  </a:cubicBezTo>
                  <a:cubicBezTo>
                    <a:pt x="3178911" y="3484912"/>
                    <a:pt x="3160536" y="3385686"/>
                    <a:pt x="3134286" y="3287510"/>
                  </a:cubicBezTo>
                  <a:cubicBezTo>
                    <a:pt x="3094910" y="3140508"/>
                    <a:pt x="2999359" y="3036032"/>
                    <a:pt x="2877558" y="2957806"/>
                  </a:cubicBezTo>
                  <a:cubicBezTo>
                    <a:pt x="2786206" y="2898480"/>
                    <a:pt x="2683305" y="2858580"/>
                    <a:pt x="2569379" y="2858055"/>
                  </a:cubicBezTo>
                  <a:cubicBezTo>
                    <a:pt x="2329977" y="2855955"/>
                    <a:pt x="1841721" y="2849655"/>
                    <a:pt x="1834896" y="2850180"/>
                  </a:cubicBezTo>
                  <a:cubicBezTo>
                    <a:pt x="1833321" y="2885355"/>
                    <a:pt x="1825446" y="3018707"/>
                    <a:pt x="1819671" y="3051257"/>
                  </a:cubicBezTo>
                  <a:cubicBezTo>
                    <a:pt x="1811796" y="3093258"/>
                    <a:pt x="1747220" y="3107958"/>
                    <a:pt x="1737770" y="3109008"/>
                  </a:cubicBezTo>
                  <a:cubicBezTo>
                    <a:pt x="1734095" y="3236584"/>
                    <a:pt x="1730420" y="3364161"/>
                    <a:pt x="1726745" y="3494362"/>
                  </a:cubicBezTo>
                  <a:cubicBezTo>
                    <a:pt x="1547193" y="3490687"/>
                    <a:pt x="1388116" y="3501187"/>
                    <a:pt x="1191238" y="3497512"/>
                  </a:cubicBezTo>
                  <a:cubicBezTo>
                    <a:pt x="1191238" y="3488062"/>
                    <a:pt x="1186513" y="3242884"/>
                    <a:pt x="1185463" y="3135258"/>
                  </a:cubicBezTo>
                  <a:cubicBezTo>
                    <a:pt x="1185463" y="3123183"/>
                    <a:pt x="1015361" y="3045482"/>
                    <a:pt x="937660" y="3013457"/>
                  </a:cubicBezTo>
                  <a:cubicBezTo>
                    <a:pt x="936610" y="3012932"/>
                    <a:pt x="934510" y="3013457"/>
                    <a:pt x="936085" y="3013457"/>
                  </a:cubicBezTo>
                  <a:cubicBezTo>
                    <a:pt x="898810" y="3105858"/>
                    <a:pt x="862059" y="3197209"/>
                    <a:pt x="824784" y="3290660"/>
                  </a:cubicBezTo>
                  <a:cubicBezTo>
                    <a:pt x="794859" y="3281735"/>
                    <a:pt x="766508" y="3273859"/>
                    <a:pt x="737633" y="3265459"/>
                  </a:cubicBezTo>
                  <a:cubicBezTo>
                    <a:pt x="701408" y="3254959"/>
                    <a:pt x="662557" y="3294860"/>
                    <a:pt x="660457" y="3297485"/>
                  </a:cubicBezTo>
                  <a:cubicBezTo>
                    <a:pt x="558606" y="3253384"/>
                    <a:pt x="457805" y="3209809"/>
                    <a:pt x="352279" y="3164658"/>
                  </a:cubicBezTo>
                  <a:cubicBezTo>
                    <a:pt x="365404" y="3128958"/>
                    <a:pt x="481430" y="2849655"/>
                    <a:pt x="525006" y="2749904"/>
                  </a:cubicBezTo>
                  <a:cubicBezTo>
                    <a:pt x="529206" y="2739404"/>
                    <a:pt x="533931" y="2728378"/>
                    <a:pt x="536556" y="2717353"/>
                  </a:cubicBezTo>
                  <a:cubicBezTo>
                    <a:pt x="543906" y="2689003"/>
                    <a:pt x="538656" y="2676928"/>
                    <a:pt x="514506" y="2660653"/>
                  </a:cubicBezTo>
                  <a:cubicBezTo>
                    <a:pt x="483530" y="2639653"/>
                    <a:pt x="483005" y="2637027"/>
                    <a:pt x="498230" y="2602902"/>
                  </a:cubicBezTo>
                  <a:cubicBezTo>
                    <a:pt x="527631" y="2535176"/>
                    <a:pt x="589581" y="2392900"/>
                    <a:pt x="592206" y="2387650"/>
                  </a:cubicBezTo>
                  <a:cubicBezTo>
                    <a:pt x="726608" y="2441725"/>
                    <a:pt x="859959" y="2495801"/>
                    <a:pt x="998561" y="2551976"/>
                  </a:cubicBezTo>
                  <a:cubicBezTo>
                    <a:pt x="998561" y="2537276"/>
                    <a:pt x="1001711" y="2008595"/>
                    <a:pt x="1003286" y="1752393"/>
                  </a:cubicBezTo>
                  <a:cubicBezTo>
                    <a:pt x="1003286" y="1738217"/>
                    <a:pt x="1190188" y="1605391"/>
                    <a:pt x="1190188" y="1599091"/>
                  </a:cubicBezTo>
                  <a:cubicBezTo>
                    <a:pt x="1191763" y="1514040"/>
                    <a:pt x="1202263" y="174750"/>
                    <a:pt x="1202263" y="167400"/>
                  </a:cubicBezTo>
                  <a:close/>
                  <a:moveTo>
                    <a:pt x="1169095" y="0"/>
                  </a:moveTo>
                  <a:lnTo>
                    <a:pt x="1766794" y="0"/>
                  </a:lnTo>
                  <a:cubicBezTo>
                    <a:pt x="1800181" y="0"/>
                    <a:pt x="1827246" y="27065"/>
                    <a:pt x="1827246" y="60452"/>
                  </a:cubicBezTo>
                  <a:lnTo>
                    <a:pt x="1827245" y="60452"/>
                  </a:lnTo>
                  <a:cubicBezTo>
                    <a:pt x="1827245" y="93839"/>
                    <a:pt x="1800180" y="120904"/>
                    <a:pt x="1766793" y="120904"/>
                  </a:cubicBezTo>
                  <a:lnTo>
                    <a:pt x="1169095" y="120903"/>
                  </a:lnTo>
                  <a:cubicBezTo>
                    <a:pt x="1144055" y="120903"/>
                    <a:pt x="1122571" y="105679"/>
                    <a:pt x="1113394" y="83982"/>
                  </a:cubicBezTo>
                  <a:lnTo>
                    <a:pt x="1108643" y="60452"/>
                  </a:lnTo>
                  <a:lnTo>
                    <a:pt x="1113394" y="36921"/>
                  </a:lnTo>
                  <a:cubicBezTo>
                    <a:pt x="1122571" y="15224"/>
                    <a:pt x="1144055" y="0"/>
                    <a:pt x="1169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ABE31D5-177D-AB46-9E04-75B99BD1676F}"/>
                </a:ext>
              </a:extLst>
            </p:cNvPr>
            <p:cNvGrpSpPr/>
            <p:nvPr/>
          </p:nvGrpSpPr>
          <p:grpSpPr>
            <a:xfrm rot="20618438">
              <a:off x="7625841" y="3510657"/>
              <a:ext cx="3068864" cy="2908192"/>
              <a:chOff x="-116760" y="950876"/>
              <a:chExt cx="6261875" cy="5934029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98D21CB-2E6B-BC4D-B071-528B1BA43383}"/>
                  </a:ext>
                </a:extLst>
              </p:cNvPr>
              <p:cNvGrpSpPr/>
              <p:nvPr/>
            </p:nvGrpSpPr>
            <p:grpSpPr>
              <a:xfrm rot="532827">
                <a:off x="-116760" y="3488410"/>
                <a:ext cx="3619070" cy="3396495"/>
                <a:chOff x="509678" y="1797347"/>
                <a:chExt cx="2339381" cy="2195507"/>
              </a:xfrm>
            </p:grpSpPr>
            <p:sp>
              <p:nvSpPr>
                <p:cNvPr id="105" name="Rounded Rectangle 41">
                  <a:extLst>
                    <a:ext uri="{FF2B5EF4-FFF2-40B4-BE49-F238E27FC236}">
                      <a16:creationId xmlns:a16="http://schemas.microsoft.com/office/drawing/2014/main" id="{0BA556CE-AE74-5443-8B5B-EDFF839D3DD3}"/>
                    </a:ext>
                  </a:extLst>
                </p:cNvPr>
                <p:cNvSpPr/>
                <p:nvPr/>
              </p:nvSpPr>
              <p:spPr>
                <a:xfrm rot="18063644">
                  <a:off x="1724663" y="2419627"/>
                  <a:ext cx="73094" cy="82300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6" name="Rounded Rectangle 62">
                  <a:extLst>
                    <a:ext uri="{FF2B5EF4-FFF2-40B4-BE49-F238E27FC236}">
                      <a16:creationId xmlns:a16="http://schemas.microsoft.com/office/drawing/2014/main" id="{D883DBEB-62A3-3749-AC45-8F34647C7B1F}"/>
                    </a:ext>
                  </a:extLst>
                </p:cNvPr>
                <p:cNvSpPr/>
                <p:nvPr/>
              </p:nvSpPr>
              <p:spPr>
                <a:xfrm rot="18060000">
                  <a:off x="1820802" y="2253850"/>
                  <a:ext cx="73094" cy="735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7" name="Rounded Rectangle 63">
                  <a:extLst>
                    <a:ext uri="{FF2B5EF4-FFF2-40B4-BE49-F238E27FC236}">
                      <a16:creationId xmlns:a16="http://schemas.microsoft.com/office/drawing/2014/main" id="{E4852B38-0A72-E643-9756-AC3922F38AB5}"/>
                    </a:ext>
                  </a:extLst>
                </p:cNvPr>
                <p:cNvSpPr/>
                <p:nvPr/>
              </p:nvSpPr>
              <p:spPr>
                <a:xfrm rot="18063644">
                  <a:off x="1939567" y="2260617"/>
                  <a:ext cx="73094" cy="4027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8" name="Rounded Rectangle 64">
                  <a:extLst>
                    <a:ext uri="{FF2B5EF4-FFF2-40B4-BE49-F238E27FC236}">
                      <a16:creationId xmlns:a16="http://schemas.microsoft.com/office/drawing/2014/main" id="{67969E74-4A19-714A-8F77-E43E2CB230FC}"/>
                    </a:ext>
                  </a:extLst>
                </p:cNvPr>
                <p:cNvSpPr/>
                <p:nvPr/>
              </p:nvSpPr>
              <p:spPr>
                <a:xfrm rot="18063644">
                  <a:off x="1574952" y="2602544"/>
                  <a:ext cx="73094" cy="805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9" name="Rounded Rectangle 65">
                  <a:extLst>
                    <a:ext uri="{FF2B5EF4-FFF2-40B4-BE49-F238E27FC236}">
                      <a16:creationId xmlns:a16="http://schemas.microsoft.com/office/drawing/2014/main" id="{1768C542-70CE-0C48-8DBA-3A8F6E315BB8}"/>
                    </a:ext>
                  </a:extLst>
                </p:cNvPr>
                <p:cNvSpPr/>
                <p:nvPr/>
              </p:nvSpPr>
              <p:spPr>
                <a:xfrm rot="18063644">
                  <a:off x="1516856" y="2958046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0" name="Rounded Rectangle 66">
                  <a:extLst>
                    <a:ext uri="{FF2B5EF4-FFF2-40B4-BE49-F238E27FC236}">
                      <a16:creationId xmlns:a16="http://schemas.microsoft.com/office/drawing/2014/main" id="{90FD10D7-5B0A-4945-9096-3D6D419EF223}"/>
                    </a:ext>
                  </a:extLst>
                </p:cNvPr>
                <p:cNvSpPr/>
                <p:nvPr/>
              </p:nvSpPr>
              <p:spPr>
                <a:xfrm rot="18063644">
                  <a:off x="1091076" y="3196078"/>
                  <a:ext cx="73094" cy="7354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1" name="Rounded Rectangle 67">
                  <a:extLst>
                    <a:ext uri="{FF2B5EF4-FFF2-40B4-BE49-F238E27FC236}">
                      <a16:creationId xmlns:a16="http://schemas.microsoft.com/office/drawing/2014/main" id="{9AFEB183-C5CA-4C40-9D06-2904B1612540}"/>
                    </a:ext>
                  </a:extLst>
                </p:cNvPr>
                <p:cNvSpPr/>
                <p:nvPr/>
              </p:nvSpPr>
              <p:spPr>
                <a:xfrm rot="18063644">
                  <a:off x="1223216" y="3180593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2" name="Rounded Rectangle 68">
                  <a:extLst>
                    <a:ext uri="{FF2B5EF4-FFF2-40B4-BE49-F238E27FC236}">
                      <a16:creationId xmlns:a16="http://schemas.microsoft.com/office/drawing/2014/main" id="{3A56FE9F-AFA4-0245-A993-5D457AA55ACA}"/>
                    </a:ext>
                  </a:extLst>
                </p:cNvPr>
                <p:cNvSpPr/>
                <p:nvPr/>
              </p:nvSpPr>
              <p:spPr>
                <a:xfrm rot="18063644">
                  <a:off x="2339839" y="1665982"/>
                  <a:ext cx="49373" cy="735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3" name="Rounded Rectangle 69">
                  <a:extLst>
                    <a:ext uri="{FF2B5EF4-FFF2-40B4-BE49-F238E27FC236}">
                      <a16:creationId xmlns:a16="http://schemas.microsoft.com/office/drawing/2014/main" id="{EF124860-CC24-E447-9139-973689B2DFC0}"/>
                    </a:ext>
                  </a:extLst>
                </p:cNvPr>
                <p:cNvSpPr/>
                <p:nvPr/>
              </p:nvSpPr>
              <p:spPr>
                <a:xfrm rot="18063644">
                  <a:off x="2213789" y="1953823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4" name="Oval 39">
                  <a:extLst>
                    <a:ext uri="{FF2B5EF4-FFF2-40B4-BE49-F238E27FC236}">
                      <a16:creationId xmlns:a16="http://schemas.microsoft.com/office/drawing/2014/main" id="{8FA8B723-05B2-C445-8A0D-CB05CB83807A}"/>
                    </a:ext>
                  </a:extLst>
                </p:cNvPr>
                <p:cNvSpPr/>
                <p:nvPr/>
              </p:nvSpPr>
              <p:spPr>
                <a:xfrm rot="15291151" flipH="1">
                  <a:off x="640729" y="1666296"/>
                  <a:ext cx="1650865" cy="191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921" h="2274057">
                      <a:moveTo>
                        <a:pt x="1535931" y="0"/>
                      </a:moveTo>
                      <a:cubicBezTo>
                        <a:pt x="1583748" y="0"/>
                        <a:pt x="1622512" y="36012"/>
                        <a:pt x="1622512" y="80435"/>
                      </a:cubicBezTo>
                      <a:cubicBezTo>
                        <a:pt x="1622512" y="91693"/>
                        <a:pt x="1620023" y="102411"/>
                        <a:pt x="1615448" y="112103"/>
                      </a:cubicBezTo>
                      <a:lnTo>
                        <a:pt x="1616074" y="113399"/>
                      </a:lnTo>
                      <a:lnTo>
                        <a:pt x="1584270" y="165850"/>
                      </a:lnTo>
                      <a:lnTo>
                        <a:pt x="1565188" y="222968"/>
                      </a:lnTo>
                      <a:cubicBezTo>
                        <a:pt x="1559887" y="244082"/>
                        <a:pt x="1554587" y="265418"/>
                        <a:pt x="1549286" y="286532"/>
                      </a:cubicBezTo>
                      <a:cubicBezTo>
                        <a:pt x="1548756" y="309868"/>
                        <a:pt x="1548226" y="332982"/>
                        <a:pt x="1547696" y="356318"/>
                      </a:cubicBezTo>
                      <a:cubicBezTo>
                        <a:pt x="1548226" y="378988"/>
                        <a:pt x="1548756" y="401880"/>
                        <a:pt x="1549286" y="424549"/>
                      </a:cubicBezTo>
                      <a:cubicBezTo>
                        <a:pt x="1552466" y="447885"/>
                        <a:pt x="1555647" y="470999"/>
                        <a:pt x="1558827" y="494336"/>
                      </a:cubicBezTo>
                      <a:lnTo>
                        <a:pt x="1573139" y="561011"/>
                      </a:lnTo>
                      <a:lnTo>
                        <a:pt x="1587451" y="627686"/>
                      </a:lnTo>
                      <a:cubicBezTo>
                        <a:pt x="1593281" y="646799"/>
                        <a:pt x="1599112" y="665691"/>
                        <a:pt x="1604943" y="684804"/>
                      </a:cubicBezTo>
                      <a:cubicBezTo>
                        <a:pt x="1610774" y="702362"/>
                        <a:pt x="1616428" y="719697"/>
                        <a:pt x="1622258" y="737255"/>
                      </a:cubicBezTo>
                      <a:cubicBezTo>
                        <a:pt x="1627029" y="751479"/>
                        <a:pt x="1631800" y="765925"/>
                        <a:pt x="1636570" y="780149"/>
                      </a:cubicBezTo>
                      <a:cubicBezTo>
                        <a:pt x="1641341" y="791706"/>
                        <a:pt x="1646111" y="803486"/>
                        <a:pt x="1650882" y="815043"/>
                      </a:cubicBezTo>
                      <a:lnTo>
                        <a:pt x="1660423" y="835712"/>
                      </a:lnTo>
                      <a:lnTo>
                        <a:pt x="1662013" y="840379"/>
                      </a:lnTo>
                      <a:lnTo>
                        <a:pt x="1708129" y="949948"/>
                      </a:lnTo>
                      <a:cubicBezTo>
                        <a:pt x="1719791" y="983730"/>
                        <a:pt x="1731275" y="1017735"/>
                        <a:pt x="1742937" y="1051517"/>
                      </a:cubicBezTo>
                      <a:lnTo>
                        <a:pt x="1766790" y="1146862"/>
                      </a:lnTo>
                      <a:cubicBezTo>
                        <a:pt x="1769440" y="1176421"/>
                        <a:pt x="1772090" y="1206203"/>
                        <a:pt x="1774741" y="1235762"/>
                      </a:cubicBezTo>
                      <a:cubicBezTo>
                        <a:pt x="1775801" y="1263765"/>
                        <a:pt x="1776861" y="1291991"/>
                        <a:pt x="1777921" y="1319995"/>
                      </a:cubicBezTo>
                      <a:cubicBezTo>
                        <a:pt x="1775801" y="1344887"/>
                        <a:pt x="1773681" y="1369556"/>
                        <a:pt x="1771560" y="1394448"/>
                      </a:cubicBezTo>
                      <a:cubicBezTo>
                        <a:pt x="1767850" y="1418896"/>
                        <a:pt x="1764139" y="1443121"/>
                        <a:pt x="1760429" y="1467569"/>
                      </a:cubicBezTo>
                      <a:cubicBezTo>
                        <a:pt x="1754598" y="1488682"/>
                        <a:pt x="1748768" y="1510018"/>
                        <a:pt x="1742937" y="1531132"/>
                      </a:cubicBezTo>
                      <a:cubicBezTo>
                        <a:pt x="1737106" y="1549135"/>
                        <a:pt x="1731452" y="1566915"/>
                        <a:pt x="1725621" y="1584917"/>
                      </a:cubicBezTo>
                      <a:lnTo>
                        <a:pt x="1706539" y="1631145"/>
                      </a:lnTo>
                      <a:lnTo>
                        <a:pt x="1685866" y="1672261"/>
                      </a:lnTo>
                      <a:lnTo>
                        <a:pt x="1665194" y="1704043"/>
                      </a:lnTo>
                      <a:cubicBezTo>
                        <a:pt x="1660423" y="1711377"/>
                        <a:pt x="1655653" y="1718934"/>
                        <a:pt x="1650882" y="1726268"/>
                      </a:cubicBezTo>
                      <a:lnTo>
                        <a:pt x="1639751" y="1738936"/>
                      </a:lnTo>
                      <a:cubicBezTo>
                        <a:pt x="1638690" y="1740492"/>
                        <a:pt x="1637630" y="1742270"/>
                        <a:pt x="1636570" y="1743826"/>
                      </a:cubicBezTo>
                      <a:lnTo>
                        <a:pt x="1576319" y="1810501"/>
                      </a:lnTo>
                      <a:lnTo>
                        <a:pt x="1509708" y="1866063"/>
                      </a:lnTo>
                      <a:lnTo>
                        <a:pt x="1431788" y="1912069"/>
                      </a:lnTo>
                      <a:lnTo>
                        <a:pt x="1354045" y="1946962"/>
                      </a:lnTo>
                      <a:lnTo>
                        <a:pt x="1273121" y="1978744"/>
                      </a:lnTo>
                      <a:lnTo>
                        <a:pt x="1192198" y="1997857"/>
                      </a:lnTo>
                      <a:lnTo>
                        <a:pt x="1114278" y="2015193"/>
                      </a:lnTo>
                      <a:lnTo>
                        <a:pt x="1041306" y="2026305"/>
                      </a:lnTo>
                      <a:lnTo>
                        <a:pt x="976284" y="2035862"/>
                      </a:lnTo>
                      <a:lnTo>
                        <a:pt x="920627" y="2038974"/>
                      </a:lnTo>
                      <a:lnTo>
                        <a:pt x="881049" y="2042307"/>
                      </a:lnTo>
                      <a:lnTo>
                        <a:pt x="850835" y="2042307"/>
                      </a:lnTo>
                      <a:lnTo>
                        <a:pt x="842884" y="2042307"/>
                      </a:lnTo>
                      <a:lnTo>
                        <a:pt x="726976" y="2035862"/>
                      </a:lnTo>
                      <a:lnTo>
                        <a:pt x="626970" y="2038974"/>
                      </a:lnTo>
                      <a:lnTo>
                        <a:pt x="536506" y="2050086"/>
                      </a:lnTo>
                      <a:lnTo>
                        <a:pt x="455582" y="2064532"/>
                      </a:lnTo>
                      <a:lnTo>
                        <a:pt x="390384" y="2081868"/>
                      </a:lnTo>
                      <a:lnTo>
                        <a:pt x="331723" y="2105649"/>
                      </a:lnTo>
                      <a:lnTo>
                        <a:pt x="282427" y="2127874"/>
                      </a:lnTo>
                      <a:lnTo>
                        <a:pt x="246029" y="2151654"/>
                      </a:lnTo>
                      <a:lnTo>
                        <a:pt x="214225" y="2173879"/>
                      </a:lnTo>
                      <a:lnTo>
                        <a:pt x="187192" y="2197882"/>
                      </a:lnTo>
                      <a:cubicBezTo>
                        <a:pt x="181361" y="2204105"/>
                        <a:pt x="175530" y="2210551"/>
                        <a:pt x="169700" y="2216774"/>
                      </a:cubicBezTo>
                      <a:cubicBezTo>
                        <a:pt x="165989" y="2222108"/>
                        <a:pt x="162455" y="2227442"/>
                        <a:pt x="158745" y="2232776"/>
                      </a:cubicBezTo>
                      <a:cubicBezTo>
                        <a:pt x="156625" y="2235443"/>
                        <a:pt x="154504" y="2237887"/>
                        <a:pt x="152384" y="2240554"/>
                      </a:cubicBezTo>
                      <a:cubicBezTo>
                        <a:pt x="139802" y="2247207"/>
                        <a:pt x="108649" y="2281215"/>
                        <a:pt x="83252" y="2272697"/>
                      </a:cubicBezTo>
                      <a:cubicBezTo>
                        <a:pt x="57855" y="2264179"/>
                        <a:pt x="0" y="2235424"/>
                        <a:pt x="0" y="2189445"/>
                      </a:cubicBezTo>
                      <a:cubicBezTo>
                        <a:pt x="0" y="2174502"/>
                        <a:pt x="3937" y="2160478"/>
                        <a:pt x="11964" y="2148998"/>
                      </a:cubicBezTo>
                      <a:cubicBezTo>
                        <a:pt x="22019" y="2131068"/>
                        <a:pt x="42226" y="2101798"/>
                        <a:pt x="60329" y="2081868"/>
                      </a:cubicBezTo>
                      <a:lnTo>
                        <a:pt x="120580" y="2029417"/>
                      </a:lnTo>
                      <a:lnTo>
                        <a:pt x="190372" y="1986745"/>
                      </a:lnTo>
                      <a:lnTo>
                        <a:pt x="263521" y="1951629"/>
                      </a:lnTo>
                      <a:lnTo>
                        <a:pt x="338084" y="1923181"/>
                      </a:lnTo>
                      <a:lnTo>
                        <a:pt x="412647" y="1902512"/>
                      </a:lnTo>
                      <a:lnTo>
                        <a:pt x="487209" y="1888288"/>
                      </a:lnTo>
                      <a:lnTo>
                        <a:pt x="560359" y="1877176"/>
                      </a:lnTo>
                      <a:lnTo>
                        <a:pt x="626970" y="1870730"/>
                      </a:lnTo>
                      <a:lnTo>
                        <a:pt x="684218" y="1867619"/>
                      </a:lnTo>
                      <a:lnTo>
                        <a:pt x="733337" y="1867619"/>
                      </a:lnTo>
                      <a:lnTo>
                        <a:pt x="771502" y="1867619"/>
                      </a:lnTo>
                      <a:lnTo>
                        <a:pt x="796768" y="1870730"/>
                      </a:lnTo>
                      <a:lnTo>
                        <a:pt x="804719" y="1870730"/>
                      </a:lnTo>
                      <a:lnTo>
                        <a:pt x="917447" y="1873842"/>
                      </a:lnTo>
                      <a:lnTo>
                        <a:pt x="1022223" y="1867619"/>
                      </a:lnTo>
                      <a:lnTo>
                        <a:pt x="1114278" y="1853395"/>
                      </a:lnTo>
                      <a:lnTo>
                        <a:pt x="1195378" y="1834281"/>
                      </a:lnTo>
                      <a:lnTo>
                        <a:pt x="1263580" y="1807167"/>
                      </a:lnTo>
                      <a:lnTo>
                        <a:pt x="1325421" y="1781830"/>
                      </a:lnTo>
                      <a:lnTo>
                        <a:pt x="1376308" y="1753382"/>
                      </a:lnTo>
                      <a:lnTo>
                        <a:pt x="1420656" y="1724712"/>
                      </a:lnTo>
                      <a:lnTo>
                        <a:pt x="1452460" y="1694486"/>
                      </a:lnTo>
                      <a:lnTo>
                        <a:pt x="1477904" y="1672261"/>
                      </a:lnTo>
                      <a:lnTo>
                        <a:pt x="1495396" y="1651592"/>
                      </a:lnTo>
                      <a:cubicBezTo>
                        <a:pt x="1499106" y="1647814"/>
                        <a:pt x="1502817" y="1644258"/>
                        <a:pt x="1506527" y="1640479"/>
                      </a:cubicBezTo>
                      <a:cubicBezTo>
                        <a:pt x="1507587" y="1639368"/>
                        <a:pt x="1508647" y="1638479"/>
                        <a:pt x="1509708" y="1637368"/>
                      </a:cubicBezTo>
                      <a:lnTo>
                        <a:pt x="1549286" y="1567581"/>
                      </a:lnTo>
                      <a:lnTo>
                        <a:pt x="1579500" y="1496017"/>
                      </a:lnTo>
                      <a:cubicBezTo>
                        <a:pt x="1585330" y="1471125"/>
                        <a:pt x="1591161" y="1446455"/>
                        <a:pt x="1596992" y="1421563"/>
                      </a:cubicBezTo>
                      <a:cubicBezTo>
                        <a:pt x="1599642" y="1396226"/>
                        <a:pt x="1602292" y="1370668"/>
                        <a:pt x="1604943" y="1345331"/>
                      </a:cubicBezTo>
                      <a:lnTo>
                        <a:pt x="1604943" y="1270655"/>
                      </a:lnTo>
                      <a:lnTo>
                        <a:pt x="1596992" y="1199313"/>
                      </a:lnTo>
                      <a:cubicBezTo>
                        <a:pt x="1592751" y="1174865"/>
                        <a:pt x="1588511" y="1150640"/>
                        <a:pt x="1584270" y="1126193"/>
                      </a:cubicBezTo>
                      <a:cubicBezTo>
                        <a:pt x="1579500" y="1105079"/>
                        <a:pt x="1574729" y="1083743"/>
                        <a:pt x="1569958" y="1062629"/>
                      </a:cubicBezTo>
                      <a:cubicBezTo>
                        <a:pt x="1564128" y="1042627"/>
                        <a:pt x="1558297" y="1022402"/>
                        <a:pt x="1552466" y="1002399"/>
                      </a:cubicBezTo>
                      <a:lnTo>
                        <a:pt x="1533384" y="949948"/>
                      </a:lnTo>
                      <a:cubicBezTo>
                        <a:pt x="1528083" y="935724"/>
                        <a:pt x="1522959" y="921278"/>
                        <a:pt x="1517659" y="907054"/>
                      </a:cubicBezTo>
                      <a:cubicBezTo>
                        <a:pt x="1512888" y="896608"/>
                        <a:pt x="1508117" y="885940"/>
                        <a:pt x="1503347" y="875495"/>
                      </a:cubicBezTo>
                      <a:lnTo>
                        <a:pt x="1495396" y="854825"/>
                      </a:lnTo>
                      <a:cubicBezTo>
                        <a:pt x="1493276" y="853270"/>
                        <a:pt x="1491155" y="851492"/>
                        <a:pt x="1489035" y="849936"/>
                      </a:cubicBezTo>
                      <a:lnTo>
                        <a:pt x="1446100" y="734144"/>
                      </a:lnTo>
                      <a:lnTo>
                        <a:pt x="1414296" y="629242"/>
                      </a:lnTo>
                      <a:cubicBezTo>
                        <a:pt x="1407405" y="597015"/>
                        <a:pt x="1400691" y="564789"/>
                        <a:pt x="1393800" y="532563"/>
                      </a:cubicBezTo>
                      <a:lnTo>
                        <a:pt x="1382668" y="445218"/>
                      </a:lnTo>
                      <a:cubicBezTo>
                        <a:pt x="1381608" y="418326"/>
                        <a:pt x="1380548" y="391212"/>
                        <a:pt x="1379488" y="364319"/>
                      </a:cubicBezTo>
                      <a:cubicBezTo>
                        <a:pt x="1380548" y="340539"/>
                        <a:pt x="1381608" y="316536"/>
                        <a:pt x="1382668" y="292755"/>
                      </a:cubicBezTo>
                      <a:cubicBezTo>
                        <a:pt x="1385319" y="271641"/>
                        <a:pt x="1387969" y="250305"/>
                        <a:pt x="1390619" y="229191"/>
                      </a:cubicBezTo>
                      <a:cubicBezTo>
                        <a:pt x="1394860" y="210745"/>
                        <a:pt x="1399100" y="192076"/>
                        <a:pt x="1403341" y="173629"/>
                      </a:cubicBezTo>
                      <a:cubicBezTo>
                        <a:pt x="1408112" y="158294"/>
                        <a:pt x="1412705" y="142958"/>
                        <a:pt x="1417476" y="127623"/>
                      </a:cubicBezTo>
                      <a:lnTo>
                        <a:pt x="1434968" y="89618"/>
                      </a:lnTo>
                      <a:lnTo>
                        <a:pt x="1449280" y="60948"/>
                      </a:lnTo>
                      <a:lnTo>
                        <a:pt x="1456101" y="49373"/>
                      </a:lnTo>
                      <a:cubicBezTo>
                        <a:pt x="1456198" y="49028"/>
                        <a:pt x="1456346" y="48707"/>
                        <a:pt x="1456642" y="48454"/>
                      </a:cubicBezTo>
                      <a:cubicBezTo>
                        <a:pt x="1457894" y="46305"/>
                        <a:pt x="1459153" y="44168"/>
                        <a:pt x="1460411" y="42057"/>
                      </a:cubicBezTo>
                      <a:lnTo>
                        <a:pt x="1469953" y="26055"/>
                      </a:lnTo>
                      <a:cubicBezTo>
                        <a:pt x="1470483" y="25610"/>
                        <a:pt x="1471013" y="24944"/>
                        <a:pt x="1471543" y="24499"/>
                      </a:cubicBezTo>
                      <a:lnTo>
                        <a:pt x="1474027" y="24499"/>
                      </a:lnTo>
                      <a:cubicBezTo>
                        <a:pt x="1489607" y="9327"/>
                        <a:pt x="1511597" y="0"/>
                        <a:pt x="15359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5" name="Oval 39">
                  <a:extLst>
                    <a:ext uri="{FF2B5EF4-FFF2-40B4-BE49-F238E27FC236}">
                      <a16:creationId xmlns:a16="http://schemas.microsoft.com/office/drawing/2014/main" id="{12864C86-5FDF-0D4D-8D9F-11AB18C04DE1}"/>
                    </a:ext>
                  </a:extLst>
                </p:cNvPr>
                <p:cNvSpPr/>
                <p:nvPr/>
              </p:nvSpPr>
              <p:spPr>
                <a:xfrm flipH="1" flipV="1">
                  <a:off x="1198193" y="2079887"/>
                  <a:ext cx="1650866" cy="191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967" h="3932814">
                      <a:moveTo>
                        <a:pt x="1745685" y="3527152"/>
                      </a:moveTo>
                      <a:lnTo>
                        <a:pt x="1657171" y="3238316"/>
                      </a:lnTo>
                      <a:lnTo>
                        <a:pt x="1751363" y="3240672"/>
                      </a:lnTo>
                      <a:lnTo>
                        <a:pt x="1951375" y="3229909"/>
                      </a:lnTo>
                      <a:lnTo>
                        <a:pt x="2127104" y="3205310"/>
                      </a:lnTo>
                      <a:lnTo>
                        <a:pt x="2281920" y="3172254"/>
                      </a:lnTo>
                      <a:lnTo>
                        <a:pt x="2412114" y="3125362"/>
                      </a:lnTo>
                      <a:lnTo>
                        <a:pt x="2530166" y="3081544"/>
                      </a:lnTo>
                      <a:lnTo>
                        <a:pt x="2627307" y="3032345"/>
                      </a:lnTo>
                      <a:lnTo>
                        <a:pt x="2711965" y="2982762"/>
                      </a:lnTo>
                      <a:lnTo>
                        <a:pt x="2772677" y="2930489"/>
                      </a:lnTo>
                      <a:lnTo>
                        <a:pt x="2821249" y="2892052"/>
                      </a:lnTo>
                      <a:lnTo>
                        <a:pt x="2854640" y="2856307"/>
                      </a:lnTo>
                      <a:cubicBezTo>
                        <a:pt x="2861722" y="2849773"/>
                        <a:pt x="2868807" y="2843623"/>
                        <a:pt x="2875889" y="2837088"/>
                      </a:cubicBezTo>
                      <a:cubicBezTo>
                        <a:pt x="2877912" y="2835166"/>
                        <a:pt x="2879936" y="2833629"/>
                        <a:pt x="2881961" y="2831707"/>
                      </a:cubicBezTo>
                      <a:lnTo>
                        <a:pt x="2957514" y="2711016"/>
                      </a:lnTo>
                      <a:lnTo>
                        <a:pt x="3015191" y="2587251"/>
                      </a:lnTo>
                      <a:cubicBezTo>
                        <a:pt x="3026320" y="2544202"/>
                        <a:pt x="3037451" y="2501537"/>
                        <a:pt x="3048582" y="2458489"/>
                      </a:cubicBezTo>
                      <a:cubicBezTo>
                        <a:pt x="3053641" y="2414670"/>
                        <a:pt x="3058700" y="2370469"/>
                        <a:pt x="3063760" y="2326651"/>
                      </a:cubicBezTo>
                      <a:lnTo>
                        <a:pt x="3063760" y="2197504"/>
                      </a:lnTo>
                      <a:lnTo>
                        <a:pt x="3048582" y="2074124"/>
                      </a:lnTo>
                      <a:cubicBezTo>
                        <a:pt x="3040486" y="2031843"/>
                        <a:pt x="3032392" y="1989947"/>
                        <a:pt x="3024296" y="1947668"/>
                      </a:cubicBezTo>
                      <a:cubicBezTo>
                        <a:pt x="3015191" y="1911153"/>
                        <a:pt x="3006083" y="1874254"/>
                        <a:pt x="2996976" y="1837739"/>
                      </a:cubicBezTo>
                      <a:cubicBezTo>
                        <a:pt x="2985846" y="1803147"/>
                        <a:pt x="2974715" y="1768169"/>
                        <a:pt x="2963584" y="1733575"/>
                      </a:cubicBezTo>
                      <a:lnTo>
                        <a:pt x="2927157" y="1642865"/>
                      </a:lnTo>
                      <a:cubicBezTo>
                        <a:pt x="2917038" y="1618266"/>
                        <a:pt x="2907257" y="1593283"/>
                        <a:pt x="2897139" y="1568683"/>
                      </a:cubicBezTo>
                      <a:cubicBezTo>
                        <a:pt x="2888032" y="1550618"/>
                        <a:pt x="2878924" y="1532168"/>
                        <a:pt x="2869818" y="1514104"/>
                      </a:cubicBezTo>
                      <a:lnTo>
                        <a:pt x="2854640" y="1478357"/>
                      </a:lnTo>
                      <a:cubicBezTo>
                        <a:pt x="2850593" y="1475668"/>
                        <a:pt x="2846544" y="1472593"/>
                        <a:pt x="2842497" y="1469902"/>
                      </a:cubicBezTo>
                      <a:lnTo>
                        <a:pt x="2760536" y="1269648"/>
                      </a:lnTo>
                      <a:lnTo>
                        <a:pt x="2699824" y="1088228"/>
                      </a:lnTo>
                      <a:cubicBezTo>
                        <a:pt x="2686670" y="1032494"/>
                        <a:pt x="2673853" y="976761"/>
                        <a:pt x="2660698" y="921029"/>
                      </a:cubicBezTo>
                      <a:lnTo>
                        <a:pt x="2639448" y="769972"/>
                      </a:lnTo>
                      <a:cubicBezTo>
                        <a:pt x="2637424" y="723464"/>
                        <a:pt x="2635401" y="676573"/>
                        <a:pt x="2633377" y="630063"/>
                      </a:cubicBezTo>
                      <a:cubicBezTo>
                        <a:pt x="2635401" y="588937"/>
                        <a:pt x="2637424" y="547426"/>
                        <a:pt x="2639448" y="506298"/>
                      </a:cubicBezTo>
                      <a:cubicBezTo>
                        <a:pt x="2644508" y="469783"/>
                        <a:pt x="2649567" y="432884"/>
                        <a:pt x="2654626" y="396369"/>
                      </a:cubicBezTo>
                      <a:cubicBezTo>
                        <a:pt x="2662722" y="364468"/>
                        <a:pt x="2670816" y="332182"/>
                        <a:pt x="2678912" y="300279"/>
                      </a:cubicBezTo>
                      <a:cubicBezTo>
                        <a:pt x="2688019" y="273758"/>
                        <a:pt x="2696787" y="247236"/>
                        <a:pt x="2705895" y="220715"/>
                      </a:cubicBezTo>
                      <a:lnTo>
                        <a:pt x="2739286" y="154988"/>
                      </a:lnTo>
                      <a:lnTo>
                        <a:pt x="2766607" y="105405"/>
                      </a:lnTo>
                      <a:lnTo>
                        <a:pt x="2779628" y="85387"/>
                      </a:lnTo>
                      <a:cubicBezTo>
                        <a:pt x="2779813" y="84791"/>
                        <a:pt x="2780096" y="84235"/>
                        <a:pt x="2780661" y="83798"/>
                      </a:cubicBezTo>
                      <a:cubicBezTo>
                        <a:pt x="2783051" y="80081"/>
                        <a:pt x="2785454" y="76386"/>
                        <a:pt x="2787855" y="72735"/>
                      </a:cubicBezTo>
                      <a:lnTo>
                        <a:pt x="2806071" y="45060"/>
                      </a:lnTo>
                      <a:cubicBezTo>
                        <a:pt x="2807082" y="44291"/>
                        <a:pt x="2808094" y="43139"/>
                        <a:pt x="2809106" y="42369"/>
                      </a:cubicBezTo>
                      <a:lnTo>
                        <a:pt x="2813848" y="42369"/>
                      </a:lnTo>
                      <a:cubicBezTo>
                        <a:pt x="2843589" y="16131"/>
                        <a:pt x="2885567" y="0"/>
                        <a:pt x="2932020" y="0"/>
                      </a:cubicBezTo>
                      <a:cubicBezTo>
                        <a:pt x="3023300" y="0"/>
                        <a:pt x="3097299" y="62280"/>
                        <a:pt x="3097299" y="139107"/>
                      </a:cubicBezTo>
                      <a:cubicBezTo>
                        <a:pt x="3097299" y="158577"/>
                        <a:pt x="3092547" y="177113"/>
                        <a:pt x="3083814" y="193874"/>
                      </a:cubicBezTo>
                      <a:lnTo>
                        <a:pt x="3085009" y="196115"/>
                      </a:lnTo>
                      <a:lnTo>
                        <a:pt x="3024296" y="286826"/>
                      </a:lnTo>
                      <a:lnTo>
                        <a:pt x="2987870" y="385607"/>
                      </a:lnTo>
                      <a:cubicBezTo>
                        <a:pt x="2977750" y="422122"/>
                        <a:pt x="2967633" y="459021"/>
                        <a:pt x="2957514" y="495536"/>
                      </a:cubicBezTo>
                      <a:cubicBezTo>
                        <a:pt x="2956502" y="535894"/>
                        <a:pt x="2955490" y="575868"/>
                        <a:pt x="2954478" y="616226"/>
                      </a:cubicBezTo>
                      <a:cubicBezTo>
                        <a:pt x="2955490" y="655432"/>
                        <a:pt x="2956502" y="695022"/>
                        <a:pt x="2957514" y="734226"/>
                      </a:cubicBezTo>
                      <a:cubicBezTo>
                        <a:pt x="2963584" y="774584"/>
                        <a:pt x="2969657" y="814558"/>
                        <a:pt x="2975727" y="854918"/>
                      </a:cubicBezTo>
                      <a:lnTo>
                        <a:pt x="3003048" y="970227"/>
                      </a:lnTo>
                      <a:lnTo>
                        <a:pt x="3030369" y="1085537"/>
                      </a:lnTo>
                      <a:cubicBezTo>
                        <a:pt x="3041498" y="1118591"/>
                        <a:pt x="3052629" y="1151264"/>
                        <a:pt x="3063760" y="1184318"/>
                      </a:cubicBezTo>
                      <a:cubicBezTo>
                        <a:pt x="3074891" y="1214683"/>
                        <a:pt x="3085685" y="1244663"/>
                        <a:pt x="3096814" y="1275028"/>
                      </a:cubicBezTo>
                      <a:cubicBezTo>
                        <a:pt x="3105921" y="1299628"/>
                        <a:pt x="3115029" y="1324611"/>
                        <a:pt x="3124135" y="1349210"/>
                      </a:cubicBezTo>
                      <a:cubicBezTo>
                        <a:pt x="3133242" y="1369197"/>
                        <a:pt x="3142348" y="1389570"/>
                        <a:pt x="3151456" y="1409557"/>
                      </a:cubicBezTo>
                      <a:lnTo>
                        <a:pt x="3169669" y="1445302"/>
                      </a:lnTo>
                      <a:lnTo>
                        <a:pt x="3172704" y="1453374"/>
                      </a:lnTo>
                      <a:lnTo>
                        <a:pt x="3260737" y="1642865"/>
                      </a:lnTo>
                      <a:cubicBezTo>
                        <a:pt x="3283000" y="1701289"/>
                        <a:pt x="3304922" y="1760098"/>
                        <a:pt x="3327184" y="1818521"/>
                      </a:cubicBezTo>
                      <a:lnTo>
                        <a:pt x="3372718" y="1983413"/>
                      </a:lnTo>
                      <a:cubicBezTo>
                        <a:pt x="3377777" y="2034534"/>
                        <a:pt x="3382836" y="2086039"/>
                        <a:pt x="3387897" y="2137159"/>
                      </a:cubicBezTo>
                      <a:cubicBezTo>
                        <a:pt x="3389920" y="2185589"/>
                        <a:pt x="3391944" y="2234403"/>
                        <a:pt x="3393967" y="2282834"/>
                      </a:cubicBezTo>
                      <a:cubicBezTo>
                        <a:pt x="3389920" y="2325883"/>
                        <a:pt x="3385873" y="2368546"/>
                        <a:pt x="3381824" y="2411595"/>
                      </a:cubicBezTo>
                      <a:cubicBezTo>
                        <a:pt x="3374742" y="2453876"/>
                        <a:pt x="3367658" y="2495771"/>
                        <a:pt x="3360576" y="2538052"/>
                      </a:cubicBezTo>
                      <a:cubicBezTo>
                        <a:pt x="3349445" y="2574566"/>
                        <a:pt x="3338315" y="2611465"/>
                        <a:pt x="3327184" y="2647980"/>
                      </a:cubicBezTo>
                      <a:cubicBezTo>
                        <a:pt x="3316053" y="2679115"/>
                        <a:pt x="3305260" y="2709864"/>
                        <a:pt x="3294129" y="2740997"/>
                      </a:cubicBezTo>
                      <a:lnTo>
                        <a:pt x="3257702" y="2820945"/>
                      </a:lnTo>
                      <a:lnTo>
                        <a:pt x="3218238" y="2892052"/>
                      </a:lnTo>
                      <a:lnTo>
                        <a:pt x="3178777" y="2947017"/>
                      </a:lnTo>
                      <a:cubicBezTo>
                        <a:pt x="3169669" y="2959700"/>
                        <a:pt x="3160563" y="2972770"/>
                        <a:pt x="3151456" y="2985453"/>
                      </a:cubicBezTo>
                      <a:lnTo>
                        <a:pt x="3130207" y="3007362"/>
                      </a:lnTo>
                      <a:cubicBezTo>
                        <a:pt x="3128182" y="3010053"/>
                        <a:pt x="3126158" y="3013128"/>
                        <a:pt x="3124135" y="3015819"/>
                      </a:cubicBezTo>
                      <a:lnTo>
                        <a:pt x="3009118" y="3131128"/>
                      </a:lnTo>
                      <a:lnTo>
                        <a:pt x="2881961" y="3227218"/>
                      </a:lnTo>
                      <a:lnTo>
                        <a:pt x="2733216" y="3306782"/>
                      </a:lnTo>
                      <a:lnTo>
                        <a:pt x="2584808" y="3367127"/>
                      </a:lnTo>
                      <a:lnTo>
                        <a:pt x="2430328" y="3422092"/>
                      </a:lnTo>
                      <a:lnTo>
                        <a:pt x="2275850" y="3455146"/>
                      </a:lnTo>
                      <a:lnTo>
                        <a:pt x="2127104" y="3485128"/>
                      </a:lnTo>
                      <a:lnTo>
                        <a:pt x="1987804" y="3504345"/>
                      </a:lnTo>
                      <a:lnTo>
                        <a:pt x="1863680" y="3520873"/>
                      </a:lnTo>
                      <a:lnTo>
                        <a:pt x="1757433" y="3526255"/>
                      </a:lnTo>
                      <a:close/>
                      <a:moveTo>
                        <a:pt x="158924" y="3930462"/>
                      </a:moveTo>
                      <a:cubicBezTo>
                        <a:pt x="110443" y="3915731"/>
                        <a:pt x="0" y="3866001"/>
                        <a:pt x="0" y="3786484"/>
                      </a:cubicBezTo>
                      <a:cubicBezTo>
                        <a:pt x="0" y="3760641"/>
                        <a:pt x="7516" y="3736388"/>
                        <a:pt x="22839" y="3716534"/>
                      </a:cubicBezTo>
                      <a:cubicBezTo>
                        <a:pt x="42033" y="3685525"/>
                        <a:pt x="80608" y="3634905"/>
                        <a:pt x="115165" y="3600437"/>
                      </a:cubicBezTo>
                      <a:lnTo>
                        <a:pt x="230182" y="3509727"/>
                      </a:lnTo>
                      <a:lnTo>
                        <a:pt x="363411" y="3435929"/>
                      </a:lnTo>
                      <a:lnTo>
                        <a:pt x="503049" y="3375199"/>
                      </a:lnTo>
                      <a:lnTo>
                        <a:pt x="645387" y="3326000"/>
                      </a:lnTo>
                      <a:lnTo>
                        <a:pt x="787724" y="3290254"/>
                      </a:lnTo>
                      <a:lnTo>
                        <a:pt x="930059" y="3265655"/>
                      </a:lnTo>
                      <a:lnTo>
                        <a:pt x="1069699" y="3246438"/>
                      </a:lnTo>
                      <a:lnTo>
                        <a:pt x="1196856" y="3235290"/>
                      </a:lnTo>
                      <a:lnTo>
                        <a:pt x="1306140" y="3229909"/>
                      </a:lnTo>
                      <a:lnTo>
                        <a:pt x="1322155" y="3229909"/>
                      </a:lnTo>
                      <a:lnTo>
                        <a:pt x="1387858" y="3520878"/>
                      </a:lnTo>
                      <a:lnTo>
                        <a:pt x="1387763" y="3520873"/>
                      </a:lnTo>
                      <a:lnTo>
                        <a:pt x="1196856" y="3526255"/>
                      </a:lnTo>
                      <a:lnTo>
                        <a:pt x="1024165" y="3545473"/>
                      </a:lnTo>
                      <a:lnTo>
                        <a:pt x="869685" y="3570456"/>
                      </a:lnTo>
                      <a:lnTo>
                        <a:pt x="745225" y="3600437"/>
                      </a:lnTo>
                      <a:lnTo>
                        <a:pt x="633244" y="3641565"/>
                      </a:lnTo>
                      <a:lnTo>
                        <a:pt x="539140" y="3680001"/>
                      </a:lnTo>
                      <a:lnTo>
                        <a:pt x="469658" y="3721127"/>
                      </a:lnTo>
                      <a:lnTo>
                        <a:pt x="408946" y="3759564"/>
                      </a:lnTo>
                      <a:lnTo>
                        <a:pt x="357341" y="3801075"/>
                      </a:lnTo>
                      <a:cubicBezTo>
                        <a:pt x="346210" y="3811837"/>
                        <a:pt x="335079" y="3822985"/>
                        <a:pt x="323949" y="3833747"/>
                      </a:cubicBezTo>
                      <a:cubicBezTo>
                        <a:pt x="316865" y="3842972"/>
                        <a:pt x="310119" y="3852197"/>
                        <a:pt x="303037" y="3861422"/>
                      </a:cubicBezTo>
                      <a:cubicBezTo>
                        <a:pt x="298990" y="3866034"/>
                        <a:pt x="294941" y="3870261"/>
                        <a:pt x="290894" y="3874873"/>
                      </a:cubicBezTo>
                      <a:cubicBezTo>
                        <a:pt x="266876" y="3886379"/>
                        <a:pt x="207406" y="3945193"/>
                        <a:pt x="158924" y="39304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F7F0F62-81A0-AA48-9A1F-E0BFC1CCFE4D}"/>
                  </a:ext>
                </a:extLst>
              </p:cNvPr>
              <p:cNvGrpSpPr/>
              <p:nvPr/>
            </p:nvGrpSpPr>
            <p:grpSpPr>
              <a:xfrm rot="532827">
                <a:off x="2526045" y="950876"/>
                <a:ext cx="3619070" cy="3396495"/>
                <a:chOff x="509678" y="1797347"/>
                <a:chExt cx="2339381" cy="2195507"/>
              </a:xfrm>
            </p:grpSpPr>
            <p:sp>
              <p:nvSpPr>
                <p:cNvPr id="93" name="Rounded Rectangle 16">
                  <a:extLst>
                    <a:ext uri="{FF2B5EF4-FFF2-40B4-BE49-F238E27FC236}">
                      <a16:creationId xmlns:a16="http://schemas.microsoft.com/office/drawing/2014/main" id="{C845F40E-9C1B-B141-8436-2668A6C58225}"/>
                    </a:ext>
                  </a:extLst>
                </p:cNvPr>
                <p:cNvSpPr/>
                <p:nvPr/>
              </p:nvSpPr>
              <p:spPr>
                <a:xfrm rot="18063644">
                  <a:off x="1724663" y="2419627"/>
                  <a:ext cx="73094" cy="82300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4" name="Rounded Rectangle 17">
                  <a:extLst>
                    <a:ext uri="{FF2B5EF4-FFF2-40B4-BE49-F238E27FC236}">
                      <a16:creationId xmlns:a16="http://schemas.microsoft.com/office/drawing/2014/main" id="{C11618E4-F99D-9C43-918C-09005B3FCCD9}"/>
                    </a:ext>
                  </a:extLst>
                </p:cNvPr>
                <p:cNvSpPr/>
                <p:nvPr/>
              </p:nvSpPr>
              <p:spPr>
                <a:xfrm rot="18060000">
                  <a:off x="1820802" y="2253850"/>
                  <a:ext cx="73094" cy="735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5" name="Rounded Rectangle 18">
                  <a:extLst>
                    <a:ext uri="{FF2B5EF4-FFF2-40B4-BE49-F238E27FC236}">
                      <a16:creationId xmlns:a16="http://schemas.microsoft.com/office/drawing/2014/main" id="{63374E4C-7B00-A549-9CCD-E6EF2D702C7A}"/>
                    </a:ext>
                  </a:extLst>
                </p:cNvPr>
                <p:cNvSpPr/>
                <p:nvPr/>
              </p:nvSpPr>
              <p:spPr>
                <a:xfrm rot="18063644">
                  <a:off x="1939567" y="2260617"/>
                  <a:ext cx="73094" cy="4027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6" name="Rounded Rectangle 19">
                  <a:extLst>
                    <a:ext uri="{FF2B5EF4-FFF2-40B4-BE49-F238E27FC236}">
                      <a16:creationId xmlns:a16="http://schemas.microsoft.com/office/drawing/2014/main" id="{94D6B798-2A17-E14A-9A50-7BD4783BADB5}"/>
                    </a:ext>
                  </a:extLst>
                </p:cNvPr>
                <p:cNvSpPr/>
                <p:nvPr/>
              </p:nvSpPr>
              <p:spPr>
                <a:xfrm rot="18063644">
                  <a:off x="1574952" y="2602544"/>
                  <a:ext cx="73094" cy="805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7" name="Rounded Rectangle 20">
                  <a:extLst>
                    <a:ext uri="{FF2B5EF4-FFF2-40B4-BE49-F238E27FC236}">
                      <a16:creationId xmlns:a16="http://schemas.microsoft.com/office/drawing/2014/main" id="{AF493F07-226B-A143-9134-71433675418A}"/>
                    </a:ext>
                  </a:extLst>
                </p:cNvPr>
                <p:cNvSpPr/>
                <p:nvPr/>
              </p:nvSpPr>
              <p:spPr>
                <a:xfrm rot="18063644">
                  <a:off x="1516856" y="2958046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8" name="Rounded Rectangle 21">
                  <a:extLst>
                    <a:ext uri="{FF2B5EF4-FFF2-40B4-BE49-F238E27FC236}">
                      <a16:creationId xmlns:a16="http://schemas.microsoft.com/office/drawing/2014/main" id="{DDC01B53-DAEC-A446-BC56-246E93C061D4}"/>
                    </a:ext>
                  </a:extLst>
                </p:cNvPr>
                <p:cNvSpPr/>
                <p:nvPr/>
              </p:nvSpPr>
              <p:spPr>
                <a:xfrm rot="18063644">
                  <a:off x="1091076" y="3196078"/>
                  <a:ext cx="73094" cy="7354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99" name="Rounded Rectangle 22">
                  <a:extLst>
                    <a:ext uri="{FF2B5EF4-FFF2-40B4-BE49-F238E27FC236}">
                      <a16:creationId xmlns:a16="http://schemas.microsoft.com/office/drawing/2014/main" id="{ED262FAF-63B4-E443-AF0C-4FED1495395F}"/>
                    </a:ext>
                  </a:extLst>
                </p:cNvPr>
                <p:cNvSpPr/>
                <p:nvPr/>
              </p:nvSpPr>
              <p:spPr>
                <a:xfrm rot="18063644">
                  <a:off x="1223216" y="3180593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0" name="Rounded Rectangle 23">
                  <a:extLst>
                    <a:ext uri="{FF2B5EF4-FFF2-40B4-BE49-F238E27FC236}">
                      <a16:creationId xmlns:a16="http://schemas.microsoft.com/office/drawing/2014/main" id="{D8EC8FCF-4947-5745-BA99-FDA1F96DF27F}"/>
                    </a:ext>
                  </a:extLst>
                </p:cNvPr>
                <p:cNvSpPr/>
                <p:nvPr/>
              </p:nvSpPr>
              <p:spPr>
                <a:xfrm rot="18063644">
                  <a:off x="2321860" y="1676143"/>
                  <a:ext cx="73094" cy="735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1" name="Rounded Rectangle 24">
                  <a:extLst>
                    <a:ext uri="{FF2B5EF4-FFF2-40B4-BE49-F238E27FC236}">
                      <a16:creationId xmlns:a16="http://schemas.microsoft.com/office/drawing/2014/main" id="{31160467-316E-B744-B968-CC071553BEA9}"/>
                    </a:ext>
                  </a:extLst>
                </p:cNvPr>
                <p:cNvSpPr/>
                <p:nvPr/>
              </p:nvSpPr>
              <p:spPr>
                <a:xfrm rot="18063644">
                  <a:off x="2213789" y="1953823"/>
                  <a:ext cx="73094" cy="5014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2" name="Oval 39">
                  <a:extLst>
                    <a:ext uri="{FF2B5EF4-FFF2-40B4-BE49-F238E27FC236}">
                      <a16:creationId xmlns:a16="http://schemas.microsoft.com/office/drawing/2014/main" id="{F82447B2-2E89-184C-AFA7-D4518554F6C2}"/>
                    </a:ext>
                  </a:extLst>
                </p:cNvPr>
                <p:cNvSpPr/>
                <p:nvPr/>
              </p:nvSpPr>
              <p:spPr>
                <a:xfrm rot="15291151" flipH="1">
                  <a:off x="640729" y="1666296"/>
                  <a:ext cx="1650865" cy="191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921" h="2274057">
                      <a:moveTo>
                        <a:pt x="1535931" y="0"/>
                      </a:moveTo>
                      <a:cubicBezTo>
                        <a:pt x="1583748" y="0"/>
                        <a:pt x="1622512" y="36012"/>
                        <a:pt x="1622512" y="80435"/>
                      </a:cubicBezTo>
                      <a:cubicBezTo>
                        <a:pt x="1622512" y="91693"/>
                        <a:pt x="1620023" y="102411"/>
                        <a:pt x="1615448" y="112103"/>
                      </a:cubicBezTo>
                      <a:lnTo>
                        <a:pt x="1616074" y="113399"/>
                      </a:lnTo>
                      <a:lnTo>
                        <a:pt x="1584270" y="165850"/>
                      </a:lnTo>
                      <a:lnTo>
                        <a:pt x="1565188" y="222968"/>
                      </a:lnTo>
                      <a:cubicBezTo>
                        <a:pt x="1559887" y="244082"/>
                        <a:pt x="1554587" y="265418"/>
                        <a:pt x="1549286" y="286532"/>
                      </a:cubicBezTo>
                      <a:cubicBezTo>
                        <a:pt x="1548756" y="309868"/>
                        <a:pt x="1548226" y="332982"/>
                        <a:pt x="1547696" y="356318"/>
                      </a:cubicBezTo>
                      <a:cubicBezTo>
                        <a:pt x="1548226" y="378988"/>
                        <a:pt x="1548756" y="401880"/>
                        <a:pt x="1549286" y="424549"/>
                      </a:cubicBezTo>
                      <a:cubicBezTo>
                        <a:pt x="1552466" y="447885"/>
                        <a:pt x="1555647" y="470999"/>
                        <a:pt x="1558827" y="494336"/>
                      </a:cubicBezTo>
                      <a:lnTo>
                        <a:pt x="1573139" y="561011"/>
                      </a:lnTo>
                      <a:lnTo>
                        <a:pt x="1587451" y="627686"/>
                      </a:lnTo>
                      <a:cubicBezTo>
                        <a:pt x="1593281" y="646799"/>
                        <a:pt x="1599112" y="665691"/>
                        <a:pt x="1604943" y="684804"/>
                      </a:cubicBezTo>
                      <a:cubicBezTo>
                        <a:pt x="1610774" y="702362"/>
                        <a:pt x="1616428" y="719697"/>
                        <a:pt x="1622258" y="737255"/>
                      </a:cubicBezTo>
                      <a:cubicBezTo>
                        <a:pt x="1627029" y="751479"/>
                        <a:pt x="1631800" y="765925"/>
                        <a:pt x="1636570" y="780149"/>
                      </a:cubicBezTo>
                      <a:cubicBezTo>
                        <a:pt x="1641341" y="791706"/>
                        <a:pt x="1646111" y="803486"/>
                        <a:pt x="1650882" y="815043"/>
                      </a:cubicBezTo>
                      <a:lnTo>
                        <a:pt x="1660423" y="835712"/>
                      </a:lnTo>
                      <a:lnTo>
                        <a:pt x="1662013" y="840379"/>
                      </a:lnTo>
                      <a:lnTo>
                        <a:pt x="1708129" y="949948"/>
                      </a:lnTo>
                      <a:cubicBezTo>
                        <a:pt x="1719791" y="983730"/>
                        <a:pt x="1731275" y="1017735"/>
                        <a:pt x="1742937" y="1051517"/>
                      </a:cubicBezTo>
                      <a:lnTo>
                        <a:pt x="1766790" y="1146862"/>
                      </a:lnTo>
                      <a:cubicBezTo>
                        <a:pt x="1769440" y="1176421"/>
                        <a:pt x="1772090" y="1206203"/>
                        <a:pt x="1774741" y="1235762"/>
                      </a:cubicBezTo>
                      <a:cubicBezTo>
                        <a:pt x="1775801" y="1263765"/>
                        <a:pt x="1776861" y="1291991"/>
                        <a:pt x="1777921" y="1319995"/>
                      </a:cubicBezTo>
                      <a:cubicBezTo>
                        <a:pt x="1775801" y="1344887"/>
                        <a:pt x="1773681" y="1369556"/>
                        <a:pt x="1771560" y="1394448"/>
                      </a:cubicBezTo>
                      <a:cubicBezTo>
                        <a:pt x="1767850" y="1418896"/>
                        <a:pt x="1764139" y="1443121"/>
                        <a:pt x="1760429" y="1467569"/>
                      </a:cubicBezTo>
                      <a:cubicBezTo>
                        <a:pt x="1754598" y="1488682"/>
                        <a:pt x="1748768" y="1510018"/>
                        <a:pt x="1742937" y="1531132"/>
                      </a:cubicBezTo>
                      <a:cubicBezTo>
                        <a:pt x="1737106" y="1549135"/>
                        <a:pt x="1731452" y="1566915"/>
                        <a:pt x="1725621" y="1584917"/>
                      </a:cubicBezTo>
                      <a:lnTo>
                        <a:pt x="1706539" y="1631145"/>
                      </a:lnTo>
                      <a:lnTo>
                        <a:pt x="1685866" y="1672261"/>
                      </a:lnTo>
                      <a:lnTo>
                        <a:pt x="1665194" y="1704043"/>
                      </a:lnTo>
                      <a:cubicBezTo>
                        <a:pt x="1660423" y="1711377"/>
                        <a:pt x="1655653" y="1718934"/>
                        <a:pt x="1650882" y="1726268"/>
                      </a:cubicBezTo>
                      <a:lnTo>
                        <a:pt x="1639751" y="1738936"/>
                      </a:lnTo>
                      <a:cubicBezTo>
                        <a:pt x="1638690" y="1740492"/>
                        <a:pt x="1637630" y="1742270"/>
                        <a:pt x="1636570" y="1743826"/>
                      </a:cubicBezTo>
                      <a:lnTo>
                        <a:pt x="1576319" y="1810501"/>
                      </a:lnTo>
                      <a:lnTo>
                        <a:pt x="1509708" y="1866063"/>
                      </a:lnTo>
                      <a:lnTo>
                        <a:pt x="1431788" y="1912069"/>
                      </a:lnTo>
                      <a:lnTo>
                        <a:pt x="1354045" y="1946962"/>
                      </a:lnTo>
                      <a:lnTo>
                        <a:pt x="1273121" y="1978744"/>
                      </a:lnTo>
                      <a:lnTo>
                        <a:pt x="1192198" y="1997857"/>
                      </a:lnTo>
                      <a:lnTo>
                        <a:pt x="1114278" y="2015193"/>
                      </a:lnTo>
                      <a:lnTo>
                        <a:pt x="1041306" y="2026305"/>
                      </a:lnTo>
                      <a:lnTo>
                        <a:pt x="976284" y="2035862"/>
                      </a:lnTo>
                      <a:lnTo>
                        <a:pt x="920627" y="2038974"/>
                      </a:lnTo>
                      <a:lnTo>
                        <a:pt x="881049" y="2042307"/>
                      </a:lnTo>
                      <a:lnTo>
                        <a:pt x="850835" y="2042307"/>
                      </a:lnTo>
                      <a:lnTo>
                        <a:pt x="842884" y="2042307"/>
                      </a:lnTo>
                      <a:lnTo>
                        <a:pt x="726976" y="2035862"/>
                      </a:lnTo>
                      <a:lnTo>
                        <a:pt x="626970" y="2038974"/>
                      </a:lnTo>
                      <a:lnTo>
                        <a:pt x="536506" y="2050086"/>
                      </a:lnTo>
                      <a:lnTo>
                        <a:pt x="455582" y="2064532"/>
                      </a:lnTo>
                      <a:lnTo>
                        <a:pt x="390384" y="2081868"/>
                      </a:lnTo>
                      <a:lnTo>
                        <a:pt x="331723" y="2105649"/>
                      </a:lnTo>
                      <a:lnTo>
                        <a:pt x="282427" y="2127874"/>
                      </a:lnTo>
                      <a:lnTo>
                        <a:pt x="246029" y="2151654"/>
                      </a:lnTo>
                      <a:lnTo>
                        <a:pt x="214225" y="2173879"/>
                      </a:lnTo>
                      <a:lnTo>
                        <a:pt x="187192" y="2197882"/>
                      </a:lnTo>
                      <a:cubicBezTo>
                        <a:pt x="181361" y="2204105"/>
                        <a:pt x="175530" y="2210551"/>
                        <a:pt x="169700" y="2216774"/>
                      </a:cubicBezTo>
                      <a:cubicBezTo>
                        <a:pt x="165989" y="2222108"/>
                        <a:pt x="162455" y="2227442"/>
                        <a:pt x="158745" y="2232776"/>
                      </a:cubicBezTo>
                      <a:cubicBezTo>
                        <a:pt x="156625" y="2235443"/>
                        <a:pt x="154504" y="2237887"/>
                        <a:pt x="152384" y="2240554"/>
                      </a:cubicBezTo>
                      <a:cubicBezTo>
                        <a:pt x="139802" y="2247207"/>
                        <a:pt x="108649" y="2281215"/>
                        <a:pt x="83252" y="2272697"/>
                      </a:cubicBezTo>
                      <a:cubicBezTo>
                        <a:pt x="57855" y="2264179"/>
                        <a:pt x="0" y="2235424"/>
                        <a:pt x="0" y="2189445"/>
                      </a:cubicBezTo>
                      <a:cubicBezTo>
                        <a:pt x="0" y="2174502"/>
                        <a:pt x="3937" y="2160478"/>
                        <a:pt x="11964" y="2148998"/>
                      </a:cubicBezTo>
                      <a:cubicBezTo>
                        <a:pt x="22019" y="2131068"/>
                        <a:pt x="42226" y="2101798"/>
                        <a:pt x="60329" y="2081868"/>
                      </a:cubicBezTo>
                      <a:lnTo>
                        <a:pt x="120580" y="2029417"/>
                      </a:lnTo>
                      <a:lnTo>
                        <a:pt x="190372" y="1986745"/>
                      </a:lnTo>
                      <a:lnTo>
                        <a:pt x="263521" y="1951629"/>
                      </a:lnTo>
                      <a:lnTo>
                        <a:pt x="338084" y="1923181"/>
                      </a:lnTo>
                      <a:lnTo>
                        <a:pt x="412647" y="1902512"/>
                      </a:lnTo>
                      <a:lnTo>
                        <a:pt x="487209" y="1888288"/>
                      </a:lnTo>
                      <a:lnTo>
                        <a:pt x="560359" y="1877176"/>
                      </a:lnTo>
                      <a:lnTo>
                        <a:pt x="626970" y="1870730"/>
                      </a:lnTo>
                      <a:lnTo>
                        <a:pt x="684218" y="1867619"/>
                      </a:lnTo>
                      <a:lnTo>
                        <a:pt x="733337" y="1867619"/>
                      </a:lnTo>
                      <a:lnTo>
                        <a:pt x="771502" y="1867619"/>
                      </a:lnTo>
                      <a:lnTo>
                        <a:pt x="796768" y="1870730"/>
                      </a:lnTo>
                      <a:lnTo>
                        <a:pt x="804719" y="1870730"/>
                      </a:lnTo>
                      <a:lnTo>
                        <a:pt x="917447" y="1873842"/>
                      </a:lnTo>
                      <a:lnTo>
                        <a:pt x="1022223" y="1867619"/>
                      </a:lnTo>
                      <a:lnTo>
                        <a:pt x="1114278" y="1853395"/>
                      </a:lnTo>
                      <a:lnTo>
                        <a:pt x="1195378" y="1834281"/>
                      </a:lnTo>
                      <a:lnTo>
                        <a:pt x="1263580" y="1807167"/>
                      </a:lnTo>
                      <a:lnTo>
                        <a:pt x="1325421" y="1781830"/>
                      </a:lnTo>
                      <a:lnTo>
                        <a:pt x="1376308" y="1753382"/>
                      </a:lnTo>
                      <a:lnTo>
                        <a:pt x="1420656" y="1724712"/>
                      </a:lnTo>
                      <a:lnTo>
                        <a:pt x="1452460" y="1694486"/>
                      </a:lnTo>
                      <a:lnTo>
                        <a:pt x="1477904" y="1672261"/>
                      </a:lnTo>
                      <a:lnTo>
                        <a:pt x="1495396" y="1651592"/>
                      </a:lnTo>
                      <a:cubicBezTo>
                        <a:pt x="1499106" y="1647814"/>
                        <a:pt x="1502817" y="1644258"/>
                        <a:pt x="1506527" y="1640479"/>
                      </a:cubicBezTo>
                      <a:cubicBezTo>
                        <a:pt x="1507587" y="1639368"/>
                        <a:pt x="1508647" y="1638479"/>
                        <a:pt x="1509708" y="1637368"/>
                      </a:cubicBezTo>
                      <a:lnTo>
                        <a:pt x="1549286" y="1567581"/>
                      </a:lnTo>
                      <a:lnTo>
                        <a:pt x="1579500" y="1496017"/>
                      </a:lnTo>
                      <a:cubicBezTo>
                        <a:pt x="1585330" y="1471125"/>
                        <a:pt x="1591161" y="1446455"/>
                        <a:pt x="1596992" y="1421563"/>
                      </a:cubicBezTo>
                      <a:cubicBezTo>
                        <a:pt x="1599642" y="1396226"/>
                        <a:pt x="1602292" y="1370668"/>
                        <a:pt x="1604943" y="1345331"/>
                      </a:cubicBezTo>
                      <a:lnTo>
                        <a:pt x="1604943" y="1270655"/>
                      </a:lnTo>
                      <a:lnTo>
                        <a:pt x="1596992" y="1199313"/>
                      </a:lnTo>
                      <a:cubicBezTo>
                        <a:pt x="1592751" y="1174865"/>
                        <a:pt x="1588511" y="1150640"/>
                        <a:pt x="1584270" y="1126193"/>
                      </a:cubicBezTo>
                      <a:cubicBezTo>
                        <a:pt x="1579500" y="1105079"/>
                        <a:pt x="1574729" y="1083743"/>
                        <a:pt x="1569958" y="1062629"/>
                      </a:cubicBezTo>
                      <a:cubicBezTo>
                        <a:pt x="1564128" y="1042627"/>
                        <a:pt x="1558297" y="1022402"/>
                        <a:pt x="1552466" y="1002399"/>
                      </a:cubicBezTo>
                      <a:lnTo>
                        <a:pt x="1533384" y="949948"/>
                      </a:lnTo>
                      <a:cubicBezTo>
                        <a:pt x="1528083" y="935724"/>
                        <a:pt x="1522959" y="921278"/>
                        <a:pt x="1517659" y="907054"/>
                      </a:cubicBezTo>
                      <a:cubicBezTo>
                        <a:pt x="1512888" y="896608"/>
                        <a:pt x="1508117" y="885940"/>
                        <a:pt x="1503347" y="875495"/>
                      </a:cubicBezTo>
                      <a:lnTo>
                        <a:pt x="1495396" y="854825"/>
                      </a:lnTo>
                      <a:cubicBezTo>
                        <a:pt x="1493276" y="853270"/>
                        <a:pt x="1491155" y="851492"/>
                        <a:pt x="1489035" y="849936"/>
                      </a:cubicBezTo>
                      <a:lnTo>
                        <a:pt x="1446100" y="734144"/>
                      </a:lnTo>
                      <a:lnTo>
                        <a:pt x="1414296" y="629242"/>
                      </a:lnTo>
                      <a:cubicBezTo>
                        <a:pt x="1407405" y="597015"/>
                        <a:pt x="1400691" y="564789"/>
                        <a:pt x="1393800" y="532563"/>
                      </a:cubicBezTo>
                      <a:lnTo>
                        <a:pt x="1382668" y="445218"/>
                      </a:lnTo>
                      <a:cubicBezTo>
                        <a:pt x="1381608" y="418326"/>
                        <a:pt x="1380548" y="391212"/>
                        <a:pt x="1379488" y="364319"/>
                      </a:cubicBezTo>
                      <a:cubicBezTo>
                        <a:pt x="1380548" y="340539"/>
                        <a:pt x="1381608" y="316536"/>
                        <a:pt x="1382668" y="292755"/>
                      </a:cubicBezTo>
                      <a:cubicBezTo>
                        <a:pt x="1385319" y="271641"/>
                        <a:pt x="1387969" y="250305"/>
                        <a:pt x="1390619" y="229191"/>
                      </a:cubicBezTo>
                      <a:cubicBezTo>
                        <a:pt x="1394860" y="210745"/>
                        <a:pt x="1399100" y="192076"/>
                        <a:pt x="1403341" y="173629"/>
                      </a:cubicBezTo>
                      <a:cubicBezTo>
                        <a:pt x="1408112" y="158294"/>
                        <a:pt x="1412705" y="142958"/>
                        <a:pt x="1417476" y="127623"/>
                      </a:cubicBezTo>
                      <a:lnTo>
                        <a:pt x="1434968" y="89618"/>
                      </a:lnTo>
                      <a:lnTo>
                        <a:pt x="1449280" y="60948"/>
                      </a:lnTo>
                      <a:lnTo>
                        <a:pt x="1456101" y="49373"/>
                      </a:lnTo>
                      <a:cubicBezTo>
                        <a:pt x="1456198" y="49028"/>
                        <a:pt x="1456346" y="48707"/>
                        <a:pt x="1456642" y="48454"/>
                      </a:cubicBezTo>
                      <a:cubicBezTo>
                        <a:pt x="1457894" y="46305"/>
                        <a:pt x="1459153" y="44168"/>
                        <a:pt x="1460411" y="42057"/>
                      </a:cubicBezTo>
                      <a:lnTo>
                        <a:pt x="1469953" y="26055"/>
                      </a:lnTo>
                      <a:cubicBezTo>
                        <a:pt x="1470483" y="25610"/>
                        <a:pt x="1471013" y="24944"/>
                        <a:pt x="1471543" y="24499"/>
                      </a:cubicBezTo>
                      <a:lnTo>
                        <a:pt x="1474027" y="24499"/>
                      </a:lnTo>
                      <a:cubicBezTo>
                        <a:pt x="1489607" y="9327"/>
                        <a:pt x="1511597" y="0"/>
                        <a:pt x="15359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3" name="Oval 39">
                  <a:extLst>
                    <a:ext uri="{FF2B5EF4-FFF2-40B4-BE49-F238E27FC236}">
                      <a16:creationId xmlns:a16="http://schemas.microsoft.com/office/drawing/2014/main" id="{7AF59266-EA9B-154F-B5A7-15E385A10A71}"/>
                    </a:ext>
                  </a:extLst>
                </p:cNvPr>
                <p:cNvSpPr/>
                <p:nvPr/>
              </p:nvSpPr>
              <p:spPr>
                <a:xfrm flipH="1" flipV="1">
                  <a:off x="1198193" y="2079887"/>
                  <a:ext cx="1650866" cy="191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967" h="3932814">
                      <a:moveTo>
                        <a:pt x="1745685" y="3527152"/>
                      </a:moveTo>
                      <a:lnTo>
                        <a:pt x="1657171" y="3238316"/>
                      </a:lnTo>
                      <a:lnTo>
                        <a:pt x="1751363" y="3240672"/>
                      </a:lnTo>
                      <a:lnTo>
                        <a:pt x="1951375" y="3229909"/>
                      </a:lnTo>
                      <a:lnTo>
                        <a:pt x="2127104" y="3205310"/>
                      </a:lnTo>
                      <a:lnTo>
                        <a:pt x="2281920" y="3172254"/>
                      </a:lnTo>
                      <a:lnTo>
                        <a:pt x="2412114" y="3125362"/>
                      </a:lnTo>
                      <a:lnTo>
                        <a:pt x="2530166" y="3081544"/>
                      </a:lnTo>
                      <a:lnTo>
                        <a:pt x="2627307" y="3032345"/>
                      </a:lnTo>
                      <a:lnTo>
                        <a:pt x="2711965" y="2982762"/>
                      </a:lnTo>
                      <a:lnTo>
                        <a:pt x="2772677" y="2930489"/>
                      </a:lnTo>
                      <a:lnTo>
                        <a:pt x="2821249" y="2892052"/>
                      </a:lnTo>
                      <a:lnTo>
                        <a:pt x="2854640" y="2856307"/>
                      </a:lnTo>
                      <a:cubicBezTo>
                        <a:pt x="2861722" y="2849773"/>
                        <a:pt x="2868807" y="2843623"/>
                        <a:pt x="2875889" y="2837088"/>
                      </a:cubicBezTo>
                      <a:cubicBezTo>
                        <a:pt x="2877912" y="2835166"/>
                        <a:pt x="2879936" y="2833629"/>
                        <a:pt x="2881961" y="2831707"/>
                      </a:cubicBezTo>
                      <a:lnTo>
                        <a:pt x="2957514" y="2711016"/>
                      </a:lnTo>
                      <a:lnTo>
                        <a:pt x="3015191" y="2587251"/>
                      </a:lnTo>
                      <a:cubicBezTo>
                        <a:pt x="3026320" y="2544202"/>
                        <a:pt x="3037451" y="2501537"/>
                        <a:pt x="3048582" y="2458489"/>
                      </a:cubicBezTo>
                      <a:cubicBezTo>
                        <a:pt x="3053641" y="2414670"/>
                        <a:pt x="3058700" y="2370469"/>
                        <a:pt x="3063760" y="2326651"/>
                      </a:cubicBezTo>
                      <a:lnTo>
                        <a:pt x="3063760" y="2197504"/>
                      </a:lnTo>
                      <a:lnTo>
                        <a:pt x="3048582" y="2074124"/>
                      </a:lnTo>
                      <a:cubicBezTo>
                        <a:pt x="3040486" y="2031843"/>
                        <a:pt x="3032392" y="1989947"/>
                        <a:pt x="3024296" y="1947668"/>
                      </a:cubicBezTo>
                      <a:cubicBezTo>
                        <a:pt x="3015191" y="1911153"/>
                        <a:pt x="3006083" y="1874254"/>
                        <a:pt x="2996976" y="1837739"/>
                      </a:cubicBezTo>
                      <a:cubicBezTo>
                        <a:pt x="2985846" y="1803147"/>
                        <a:pt x="2974715" y="1768169"/>
                        <a:pt x="2963584" y="1733575"/>
                      </a:cubicBezTo>
                      <a:lnTo>
                        <a:pt x="2927157" y="1642865"/>
                      </a:lnTo>
                      <a:cubicBezTo>
                        <a:pt x="2917038" y="1618266"/>
                        <a:pt x="2907257" y="1593283"/>
                        <a:pt x="2897139" y="1568683"/>
                      </a:cubicBezTo>
                      <a:cubicBezTo>
                        <a:pt x="2888032" y="1550618"/>
                        <a:pt x="2878924" y="1532168"/>
                        <a:pt x="2869818" y="1514104"/>
                      </a:cubicBezTo>
                      <a:lnTo>
                        <a:pt x="2854640" y="1478357"/>
                      </a:lnTo>
                      <a:cubicBezTo>
                        <a:pt x="2850593" y="1475668"/>
                        <a:pt x="2846544" y="1472593"/>
                        <a:pt x="2842497" y="1469902"/>
                      </a:cubicBezTo>
                      <a:lnTo>
                        <a:pt x="2760536" y="1269648"/>
                      </a:lnTo>
                      <a:lnTo>
                        <a:pt x="2699824" y="1088228"/>
                      </a:lnTo>
                      <a:cubicBezTo>
                        <a:pt x="2686670" y="1032494"/>
                        <a:pt x="2673853" y="976761"/>
                        <a:pt x="2660698" y="921029"/>
                      </a:cubicBezTo>
                      <a:lnTo>
                        <a:pt x="2639448" y="769972"/>
                      </a:lnTo>
                      <a:cubicBezTo>
                        <a:pt x="2637424" y="723464"/>
                        <a:pt x="2635401" y="676573"/>
                        <a:pt x="2633377" y="630063"/>
                      </a:cubicBezTo>
                      <a:cubicBezTo>
                        <a:pt x="2635401" y="588937"/>
                        <a:pt x="2637424" y="547426"/>
                        <a:pt x="2639448" y="506298"/>
                      </a:cubicBezTo>
                      <a:cubicBezTo>
                        <a:pt x="2644508" y="469783"/>
                        <a:pt x="2649567" y="432884"/>
                        <a:pt x="2654626" y="396369"/>
                      </a:cubicBezTo>
                      <a:cubicBezTo>
                        <a:pt x="2662722" y="364468"/>
                        <a:pt x="2670816" y="332182"/>
                        <a:pt x="2678912" y="300279"/>
                      </a:cubicBezTo>
                      <a:cubicBezTo>
                        <a:pt x="2688019" y="273758"/>
                        <a:pt x="2696787" y="247236"/>
                        <a:pt x="2705895" y="220715"/>
                      </a:cubicBezTo>
                      <a:lnTo>
                        <a:pt x="2739286" y="154988"/>
                      </a:lnTo>
                      <a:lnTo>
                        <a:pt x="2766607" y="105405"/>
                      </a:lnTo>
                      <a:lnTo>
                        <a:pt x="2779628" y="85387"/>
                      </a:lnTo>
                      <a:cubicBezTo>
                        <a:pt x="2779813" y="84791"/>
                        <a:pt x="2780096" y="84235"/>
                        <a:pt x="2780661" y="83798"/>
                      </a:cubicBezTo>
                      <a:cubicBezTo>
                        <a:pt x="2783051" y="80081"/>
                        <a:pt x="2785454" y="76386"/>
                        <a:pt x="2787855" y="72735"/>
                      </a:cubicBezTo>
                      <a:lnTo>
                        <a:pt x="2806071" y="45060"/>
                      </a:lnTo>
                      <a:cubicBezTo>
                        <a:pt x="2807082" y="44291"/>
                        <a:pt x="2808094" y="43139"/>
                        <a:pt x="2809106" y="42369"/>
                      </a:cubicBezTo>
                      <a:lnTo>
                        <a:pt x="2813848" y="42369"/>
                      </a:lnTo>
                      <a:cubicBezTo>
                        <a:pt x="2843589" y="16131"/>
                        <a:pt x="2885567" y="0"/>
                        <a:pt x="2932020" y="0"/>
                      </a:cubicBezTo>
                      <a:cubicBezTo>
                        <a:pt x="3023300" y="0"/>
                        <a:pt x="3097299" y="62280"/>
                        <a:pt x="3097299" y="139107"/>
                      </a:cubicBezTo>
                      <a:cubicBezTo>
                        <a:pt x="3097299" y="158577"/>
                        <a:pt x="3092547" y="177113"/>
                        <a:pt x="3083814" y="193874"/>
                      </a:cubicBezTo>
                      <a:lnTo>
                        <a:pt x="3085009" y="196115"/>
                      </a:lnTo>
                      <a:lnTo>
                        <a:pt x="3024296" y="286826"/>
                      </a:lnTo>
                      <a:lnTo>
                        <a:pt x="2987870" y="385607"/>
                      </a:lnTo>
                      <a:cubicBezTo>
                        <a:pt x="2977750" y="422122"/>
                        <a:pt x="2967633" y="459021"/>
                        <a:pt x="2957514" y="495536"/>
                      </a:cubicBezTo>
                      <a:cubicBezTo>
                        <a:pt x="2956502" y="535894"/>
                        <a:pt x="2955490" y="575868"/>
                        <a:pt x="2954478" y="616226"/>
                      </a:cubicBezTo>
                      <a:cubicBezTo>
                        <a:pt x="2955490" y="655432"/>
                        <a:pt x="2956502" y="695022"/>
                        <a:pt x="2957514" y="734226"/>
                      </a:cubicBezTo>
                      <a:cubicBezTo>
                        <a:pt x="2963584" y="774584"/>
                        <a:pt x="2969657" y="814558"/>
                        <a:pt x="2975727" y="854918"/>
                      </a:cubicBezTo>
                      <a:lnTo>
                        <a:pt x="3003048" y="970227"/>
                      </a:lnTo>
                      <a:lnTo>
                        <a:pt x="3030369" y="1085537"/>
                      </a:lnTo>
                      <a:cubicBezTo>
                        <a:pt x="3041498" y="1118591"/>
                        <a:pt x="3052629" y="1151264"/>
                        <a:pt x="3063760" y="1184318"/>
                      </a:cubicBezTo>
                      <a:cubicBezTo>
                        <a:pt x="3074891" y="1214683"/>
                        <a:pt x="3085685" y="1244663"/>
                        <a:pt x="3096814" y="1275028"/>
                      </a:cubicBezTo>
                      <a:cubicBezTo>
                        <a:pt x="3105921" y="1299628"/>
                        <a:pt x="3115029" y="1324611"/>
                        <a:pt x="3124135" y="1349210"/>
                      </a:cubicBezTo>
                      <a:cubicBezTo>
                        <a:pt x="3133242" y="1369197"/>
                        <a:pt x="3142348" y="1389570"/>
                        <a:pt x="3151456" y="1409557"/>
                      </a:cubicBezTo>
                      <a:lnTo>
                        <a:pt x="3169669" y="1445302"/>
                      </a:lnTo>
                      <a:lnTo>
                        <a:pt x="3172704" y="1453374"/>
                      </a:lnTo>
                      <a:lnTo>
                        <a:pt x="3260737" y="1642865"/>
                      </a:lnTo>
                      <a:cubicBezTo>
                        <a:pt x="3283000" y="1701289"/>
                        <a:pt x="3304922" y="1760098"/>
                        <a:pt x="3327184" y="1818521"/>
                      </a:cubicBezTo>
                      <a:lnTo>
                        <a:pt x="3372718" y="1983413"/>
                      </a:lnTo>
                      <a:cubicBezTo>
                        <a:pt x="3377777" y="2034534"/>
                        <a:pt x="3382836" y="2086039"/>
                        <a:pt x="3387897" y="2137159"/>
                      </a:cubicBezTo>
                      <a:cubicBezTo>
                        <a:pt x="3389920" y="2185589"/>
                        <a:pt x="3391944" y="2234403"/>
                        <a:pt x="3393967" y="2282834"/>
                      </a:cubicBezTo>
                      <a:cubicBezTo>
                        <a:pt x="3389920" y="2325883"/>
                        <a:pt x="3385873" y="2368546"/>
                        <a:pt x="3381824" y="2411595"/>
                      </a:cubicBezTo>
                      <a:cubicBezTo>
                        <a:pt x="3374742" y="2453876"/>
                        <a:pt x="3367658" y="2495771"/>
                        <a:pt x="3360576" y="2538052"/>
                      </a:cubicBezTo>
                      <a:cubicBezTo>
                        <a:pt x="3349445" y="2574566"/>
                        <a:pt x="3338315" y="2611465"/>
                        <a:pt x="3327184" y="2647980"/>
                      </a:cubicBezTo>
                      <a:cubicBezTo>
                        <a:pt x="3316053" y="2679115"/>
                        <a:pt x="3305260" y="2709864"/>
                        <a:pt x="3294129" y="2740997"/>
                      </a:cubicBezTo>
                      <a:lnTo>
                        <a:pt x="3257702" y="2820945"/>
                      </a:lnTo>
                      <a:lnTo>
                        <a:pt x="3218238" y="2892052"/>
                      </a:lnTo>
                      <a:lnTo>
                        <a:pt x="3178777" y="2947017"/>
                      </a:lnTo>
                      <a:cubicBezTo>
                        <a:pt x="3169669" y="2959700"/>
                        <a:pt x="3160563" y="2972770"/>
                        <a:pt x="3151456" y="2985453"/>
                      </a:cubicBezTo>
                      <a:lnTo>
                        <a:pt x="3130207" y="3007362"/>
                      </a:lnTo>
                      <a:cubicBezTo>
                        <a:pt x="3128182" y="3010053"/>
                        <a:pt x="3126158" y="3013128"/>
                        <a:pt x="3124135" y="3015819"/>
                      </a:cubicBezTo>
                      <a:lnTo>
                        <a:pt x="3009118" y="3131128"/>
                      </a:lnTo>
                      <a:lnTo>
                        <a:pt x="2881961" y="3227218"/>
                      </a:lnTo>
                      <a:lnTo>
                        <a:pt x="2733216" y="3306782"/>
                      </a:lnTo>
                      <a:lnTo>
                        <a:pt x="2584808" y="3367127"/>
                      </a:lnTo>
                      <a:lnTo>
                        <a:pt x="2430328" y="3422092"/>
                      </a:lnTo>
                      <a:lnTo>
                        <a:pt x="2275850" y="3455146"/>
                      </a:lnTo>
                      <a:lnTo>
                        <a:pt x="2127104" y="3485128"/>
                      </a:lnTo>
                      <a:lnTo>
                        <a:pt x="1987804" y="3504345"/>
                      </a:lnTo>
                      <a:lnTo>
                        <a:pt x="1863680" y="3520873"/>
                      </a:lnTo>
                      <a:lnTo>
                        <a:pt x="1757433" y="3526255"/>
                      </a:lnTo>
                      <a:close/>
                      <a:moveTo>
                        <a:pt x="158924" y="3930462"/>
                      </a:moveTo>
                      <a:cubicBezTo>
                        <a:pt x="110443" y="3915731"/>
                        <a:pt x="0" y="3866001"/>
                        <a:pt x="0" y="3786484"/>
                      </a:cubicBezTo>
                      <a:cubicBezTo>
                        <a:pt x="0" y="3760641"/>
                        <a:pt x="7516" y="3736388"/>
                        <a:pt x="22839" y="3716534"/>
                      </a:cubicBezTo>
                      <a:cubicBezTo>
                        <a:pt x="42033" y="3685525"/>
                        <a:pt x="80608" y="3634905"/>
                        <a:pt x="115165" y="3600437"/>
                      </a:cubicBezTo>
                      <a:lnTo>
                        <a:pt x="230182" y="3509727"/>
                      </a:lnTo>
                      <a:lnTo>
                        <a:pt x="363411" y="3435929"/>
                      </a:lnTo>
                      <a:lnTo>
                        <a:pt x="503049" y="3375199"/>
                      </a:lnTo>
                      <a:lnTo>
                        <a:pt x="645387" y="3326000"/>
                      </a:lnTo>
                      <a:lnTo>
                        <a:pt x="787724" y="3290254"/>
                      </a:lnTo>
                      <a:lnTo>
                        <a:pt x="930059" y="3265655"/>
                      </a:lnTo>
                      <a:lnTo>
                        <a:pt x="1069699" y="3246438"/>
                      </a:lnTo>
                      <a:lnTo>
                        <a:pt x="1196856" y="3235290"/>
                      </a:lnTo>
                      <a:lnTo>
                        <a:pt x="1306140" y="3229909"/>
                      </a:lnTo>
                      <a:lnTo>
                        <a:pt x="1322155" y="3229909"/>
                      </a:lnTo>
                      <a:lnTo>
                        <a:pt x="1387858" y="3520878"/>
                      </a:lnTo>
                      <a:lnTo>
                        <a:pt x="1387763" y="3520873"/>
                      </a:lnTo>
                      <a:lnTo>
                        <a:pt x="1196856" y="3526255"/>
                      </a:lnTo>
                      <a:lnTo>
                        <a:pt x="1024165" y="3545473"/>
                      </a:lnTo>
                      <a:lnTo>
                        <a:pt x="869685" y="3570456"/>
                      </a:lnTo>
                      <a:lnTo>
                        <a:pt x="745225" y="3600437"/>
                      </a:lnTo>
                      <a:lnTo>
                        <a:pt x="633244" y="3641565"/>
                      </a:lnTo>
                      <a:lnTo>
                        <a:pt x="539140" y="3680001"/>
                      </a:lnTo>
                      <a:lnTo>
                        <a:pt x="469658" y="3721127"/>
                      </a:lnTo>
                      <a:lnTo>
                        <a:pt x="408946" y="3759564"/>
                      </a:lnTo>
                      <a:lnTo>
                        <a:pt x="357341" y="3801075"/>
                      </a:lnTo>
                      <a:cubicBezTo>
                        <a:pt x="346210" y="3811837"/>
                        <a:pt x="335079" y="3822985"/>
                        <a:pt x="323949" y="3833747"/>
                      </a:cubicBezTo>
                      <a:cubicBezTo>
                        <a:pt x="316865" y="3842972"/>
                        <a:pt x="310119" y="3852197"/>
                        <a:pt x="303037" y="3861422"/>
                      </a:cubicBezTo>
                      <a:cubicBezTo>
                        <a:pt x="298990" y="3866034"/>
                        <a:pt x="294941" y="3870261"/>
                        <a:pt x="290894" y="3874873"/>
                      </a:cubicBezTo>
                      <a:cubicBezTo>
                        <a:pt x="266876" y="3886379"/>
                        <a:pt x="207406" y="3945193"/>
                        <a:pt x="158924" y="39304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4" name="Rounded Rectangle 21">
                  <a:extLst>
                    <a:ext uri="{FF2B5EF4-FFF2-40B4-BE49-F238E27FC236}">
                      <a16:creationId xmlns:a16="http://schemas.microsoft.com/office/drawing/2014/main" id="{B59A1C74-3132-8741-8A70-235C04EBD0C7}"/>
                    </a:ext>
                  </a:extLst>
                </p:cNvPr>
                <p:cNvSpPr/>
                <p:nvPr/>
              </p:nvSpPr>
              <p:spPr>
                <a:xfrm rot="18063644">
                  <a:off x="1029053" y="3391349"/>
                  <a:ext cx="73094" cy="7354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sp>
          <p:nvSpPr>
            <p:cNvPr id="116" name="Freeform: Shape 388">
              <a:extLst>
                <a:ext uri="{FF2B5EF4-FFF2-40B4-BE49-F238E27FC236}">
                  <a16:creationId xmlns:a16="http://schemas.microsoft.com/office/drawing/2014/main" id="{29A891AB-61C9-8749-B6E2-A29C6F3DA695}"/>
                </a:ext>
              </a:extLst>
            </p:cNvPr>
            <p:cNvSpPr/>
            <p:nvPr/>
          </p:nvSpPr>
          <p:spPr>
            <a:xfrm rot="20577611" flipH="1">
              <a:off x="6094326" y="1348472"/>
              <a:ext cx="1025410" cy="838256"/>
            </a:xfrm>
            <a:custGeom>
              <a:avLst/>
              <a:gdLst>
                <a:gd name="connsiteX0" fmla="*/ 618123 w 1077492"/>
                <a:gd name="connsiteY0" fmla="*/ 5091 h 880832"/>
                <a:gd name="connsiteX1" fmla="*/ 649515 w 1077492"/>
                <a:gd name="connsiteY1" fmla="*/ 48 h 880832"/>
                <a:gd name="connsiteX2" fmla="*/ 706766 w 1077492"/>
                <a:gd name="connsiteY2" fmla="*/ 25655 h 880832"/>
                <a:gd name="connsiteX3" fmla="*/ 703831 w 1077492"/>
                <a:gd name="connsiteY3" fmla="*/ 142493 h 880832"/>
                <a:gd name="connsiteX4" fmla="*/ 665641 w 1077492"/>
                <a:gd name="connsiteY4" fmla="*/ 157025 h 880832"/>
                <a:gd name="connsiteX5" fmla="*/ 665641 w 1077492"/>
                <a:gd name="connsiteY5" fmla="*/ 352605 h 880832"/>
                <a:gd name="connsiteX6" fmla="*/ 684786 w 1077492"/>
                <a:gd name="connsiteY6" fmla="*/ 356972 h 880832"/>
                <a:gd name="connsiteX7" fmla="*/ 718689 w 1077492"/>
                <a:gd name="connsiteY7" fmla="*/ 380793 h 880832"/>
                <a:gd name="connsiteX8" fmla="*/ 738749 w 1077492"/>
                <a:gd name="connsiteY8" fmla="*/ 496690 h 880832"/>
                <a:gd name="connsiteX9" fmla="*/ 735230 w 1077492"/>
                <a:gd name="connsiteY9" fmla="*/ 501698 h 880832"/>
                <a:gd name="connsiteX10" fmla="*/ 845060 w 1077492"/>
                <a:gd name="connsiteY10" fmla="*/ 617186 h 880832"/>
                <a:gd name="connsiteX11" fmla="*/ 879258 w 1077492"/>
                <a:gd name="connsiteY11" fmla="*/ 595803 h 880832"/>
                <a:gd name="connsiteX12" fmla="*/ 1037048 w 1077492"/>
                <a:gd name="connsiteY12" fmla="*/ 632408 h 880832"/>
                <a:gd name="connsiteX13" fmla="*/ 1031825 w 1077492"/>
                <a:gd name="connsiteY13" fmla="*/ 840388 h 880832"/>
                <a:gd name="connsiteX14" fmla="*/ 823846 w 1077492"/>
                <a:gd name="connsiteY14" fmla="*/ 835165 h 880832"/>
                <a:gd name="connsiteX15" fmla="*/ 795994 w 1077492"/>
                <a:gd name="connsiteY15" fmla="*/ 674255 h 880832"/>
                <a:gd name="connsiteX16" fmla="*/ 803191 w 1077492"/>
                <a:gd name="connsiteY16" fmla="*/ 664013 h 880832"/>
                <a:gd name="connsiteX17" fmla="*/ 690708 w 1077492"/>
                <a:gd name="connsiteY17" fmla="*/ 545736 h 880832"/>
                <a:gd name="connsiteX18" fmla="*/ 678778 w 1077492"/>
                <a:gd name="connsiteY18" fmla="*/ 553196 h 880832"/>
                <a:gd name="connsiteX19" fmla="*/ 565128 w 1077492"/>
                <a:gd name="connsiteY19" fmla="*/ 526831 h 880832"/>
                <a:gd name="connsiteX20" fmla="*/ 562479 w 1077492"/>
                <a:gd name="connsiteY20" fmla="*/ 522594 h 880832"/>
                <a:gd name="connsiteX21" fmla="*/ 207664 w 1077492"/>
                <a:gd name="connsiteY21" fmla="*/ 608151 h 880832"/>
                <a:gd name="connsiteX22" fmla="*/ 203307 w 1077492"/>
                <a:gd name="connsiteY22" fmla="*/ 628640 h 880832"/>
                <a:gd name="connsiteX23" fmla="*/ 178918 w 1077492"/>
                <a:gd name="connsiteY23" fmla="*/ 663609 h 880832"/>
                <a:gd name="connsiteX24" fmla="*/ 29119 w 1077492"/>
                <a:gd name="connsiteY24" fmla="*/ 659847 h 880832"/>
                <a:gd name="connsiteX25" fmla="*/ 32881 w 1077492"/>
                <a:gd name="connsiteY25" fmla="*/ 510048 h 880832"/>
                <a:gd name="connsiteX26" fmla="*/ 67936 w 1077492"/>
                <a:gd name="connsiteY26" fmla="*/ 487958 h 880832"/>
                <a:gd name="connsiteX27" fmla="*/ 182679 w 1077492"/>
                <a:gd name="connsiteY27" fmla="*/ 513810 h 880832"/>
                <a:gd name="connsiteX28" fmla="*/ 199867 w 1077492"/>
                <a:gd name="connsiteY28" fmla="*/ 541086 h 880832"/>
                <a:gd name="connsiteX29" fmla="*/ 537541 w 1077492"/>
                <a:gd name="connsiteY29" fmla="*/ 459661 h 880832"/>
                <a:gd name="connsiteX30" fmla="*/ 536059 w 1077492"/>
                <a:gd name="connsiteY30" fmla="*/ 450434 h 880832"/>
                <a:gd name="connsiteX31" fmla="*/ 568890 w 1077492"/>
                <a:gd name="connsiteY31" fmla="*/ 377032 h 880832"/>
                <a:gd name="connsiteX32" fmla="*/ 605039 w 1077492"/>
                <a:gd name="connsiteY32" fmla="*/ 354429 h 880832"/>
                <a:gd name="connsiteX33" fmla="*/ 624516 w 1077492"/>
                <a:gd name="connsiteY33" fmla="*/ 351300 h 880832"/>
                <a:gd name="connsiteX34" fmla="*/ 624516 w 1077492"/>
                <a:gd name="connsiteY34" fmla="*/ 160667 h 880832"/>
                <a:gd name="connsiteX35" fmla="*/ 613436 w 1077492"/>
                <a:gd name="connsiteY35" fmla="*/ 158139 h 880832"/>
                <a:gd name="connsiteX36" fmla="*/ 586993 w 1077492"/>
                <a:gd name="connsiteY36" fmla="*/ 139559 h 880832"/>
                <a:gd name="connsiteX37" fmla="*/ 589927 w 1077492"/>
                <a:gd name="connsiteY37" fmla="*/ 22721 h 880832"/>
                <a:gd name="connsiteX38" fmla="*/ 618123 w 1077492"/>
                <a:gd name="connsiteY38" fmla="*/ 5091 h 8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92" h="880832">
                  <a:moveTo>
                    <a:pt x="618123" y="5091"/>
                  </a:moveTo>
                  <a:cubicBezTo>
                    <a:pt x="628264" y="1341"/>
                    <a:pt x="638938" y="-311"/>
                    <a:pt x="649515" y="48"/>
                  </a:cubicBezTo>
                  <a:cubicBezTo>
                    <a:pt x="670668" y="767"/>
                    <a:pt x="691432" y="9532"/>
                    <a:pt x="706766" y="25655"/>
                  </a:cubicBezTo>
                  <a:cubicBezTo>
                    <a:pt x="738893" y="59437"/>
                    <a:pt x="736078" y="111827"/>
                    <a:pt x="703831" y="142493"/>
                  </a:cubicBezTo>
                  <a:lnTo>
                    <a:pt x="665641" y="157025"/>
                  </a:lnTo>
                  <a:lnTo>
                    <a:pt x="665641" y="352605"/>
                  </a:lnTo>
                  <a:lnTo>
                    <a:pt x="684786" y="356972"/>
                  </a:lnTo>
                  <a:cubicBezTo>
                    <a:pt x="697289" y="362480"/>
                    <a:pt x="708859" y="370458"/>
                    <a:pt x="718689" y="380793"/>
                  </a:cubicBezTo>
                  <a:cubicBezTo>
                    <a:pt x="749581" y="413278"/>
                    <a:pt x="755275" y="459181"/>
                    <a:pt x="738749" y="496690"/>
                  </a:cubicBezTo>
                  <a:lnTo>
                    <a:pt x="735230" y="501698"/>
                  </a:lnTo>
                  <a:lnTo>
                    <a:pt x="845060" y="617186"/>
                  </a:lnTo>
                  <a:lnTo>
                    <a:pt x="879258" y="595803"/>
                  </a:lnTo>
                  <a:cubicBezTo>
                    <a:pt x="933414" y="575777"/>
                    <a:pt x="996107" y="589357"/>
                    <a:pt x="1037048" y="632408"/>
                  </a:cubicBezTo>
                  <a:cubicBezTo>
                    <a:pt x="1094236" y="692542"/>
                    <a:pt x="1089226" y="785799"/>
                    <a:pt x="1031825" y="840388"/>
                  </a:cubicBezTo>
                  <a:cubicBezTo>
                    <a:pt x="971691" y="897576"/>
                    <a:pt x="878434" y="892566"/>
                    <a:pt x="823846" y="835165"/>
                  </a:cubicBezTo>
                  <a:cubicBezTo>
                    <a:pt x="780955" y="790064"/>
                    <a:pt x="773050" y="726332"/>
                    <a:pt x="795994" y="674255"/>
                  </a:cubicBezTo>
                  <a:lnTo>
                    <a:pt x="803191" y="664013"/>
                  </a:lnTo>
                  <a:lnTo>
                    <a:pt x="690708" y="545736"/>
                  </a:lnTo>
                  <a:lnTo>
                    <a:pt x="678778" y="553196"/>
                  </a:lnTo>
                  <a:cubicBezTo>
                    <a:pt x="639771" y="567620"/>
                    <a:pt x="594617" y="557839"/>
                    <a:pt x="565128" y="526831"/>
                  </a:cubicBezTo>
                  <a:lnTo>
                    <a:pt x="562479" y="522594"/>
                  </a:lnTo>
                  <a:lnTo>
                    <a:pt x="207664" y="608151"/>
                  </a:lnTo>
                  <a:lnTo>
                    <a:pt x="203307" y="628640"/>
                  </a:lnTo>
                  <a:cubicBezTo>
                    <a:pt x="197853" y="641384"/>
                    <a:pt x="189746" y="653311"/>
                    <a:pt x="178918" y="663609"/>
                  </a:cubicBezTo>
                  <a:cubicBezTo>
                    <a:pt x="137575" y="702927"/>
                    <a:pt x="70309" y="703160"/>
                    <a:pt x="29119" y="659847"/>
                  </a:cubicBezTo>
                  <a:cubicBezTo>
                    <a:pt x="-10199" y="618504"/>
                    <a:pt x="-10431" y="551239"/>
                    <a:pt x="32881" y="510048"/>
                  </a:cubicBezTo>
                  <a:cubicBezTo>
                    <a:pt x="43217" y="500219"/>
                    <a:pt x="55173" y="492832"/>
                    <a:pt x="67936" y="487958"/>
                  </a:cubicBezTo>
                  <a:cubicBezTo>
                    <a:pt x="106227" y="473336"/>
                    <a:pt x="151787" y="481326"/>
                    <a:pt x="182679" y="513810"/>
                  </a:cubicBezTo>
                  <a:lnTo>
                    <a:pt x="199867" y="541086"/>
                  </a:lnTo>
                  <a:lnTo>
                    <a:pt x="537541" y="459661"/>
                  </a:lnTo>
                  <a:lnTo>
                    <a:pt x="536059" y="450434"/>
                  </a:lnTo>
                  <a:cubicBezTo>
                    <a:pt x="536980" y="423313"/>
                    <a:pt x="548218" y="396691"/>
                    <a:pt x="568890" y="377032"/>
                  </a:cubicBezTo>
                  <a:cubicBezTo>
                    <a:pt x="579718" y="366735"/>
                    <a:pt x="592037" y="359237"/>
                    <a:pt x="605039" y="354429"/>
                  </a:cubicBezTo>
                  <a:lnTo>
                    <a:pt x="624516" y="351300"/>
                  </a:lnTo>
                  <a:lnTo>
                    <a:pt x="624516" y="160667"/>
                  </a:lnTo>
                  <a:lnTo>
                    <a:pt x="613436" y="158139"/>
                  </a:lnTo>
                  <a:cubicBezTo>
                    <a:pt x="603685" y="153843"/>
                    <a:pt x="594660" y="147621"/>
                    <a:pt x="586993" y="139559"/>
                  </a:cubicBezTo>
                  <a:cubicBezTo>
                    <a:pt x="554867" y="105778"/>
                    <a:pt x="557681" y="53388"/>
                    <a:pt x="589927" y="22721"/>
                  </a:cubicBezTo>
                  <a:cubicBezTo>
                    <a:pt x="598373" y="14690"/>
                    <a:pt x="607982" y="8842"/>
                    <a:pt x="618123" y="509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40A72-7BF2-8B48-9330-1107C7878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6" r="56236" b="5405"/>
          <a:stretch/>
        </p:blipFill>
        <p:spPr>
          <a:xfrm>
            <a:off x="4377816" y="-45837"/>
            <a:ext cx="4436076" cy="4148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0A6D56-A951-B84A-9E7B-83AD84291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2" t="4446" r="415" b="31771"/>
          <a:stretch/>
        </p:blipFill>
        <p:spPr>
          <a:xfrm>
            <a:off x="7814185" y="2162262"/>
            <a:ext cx="4320152" cy="4201467"/>
          </a:xfrm>
          <a:prstGeom prst="rect">
            <a:avLst/>
          </a:prstGeom>
        </p:spPr>
      </p:pic>
      <p:sp>
        <p:nvSpPr>
          <p:cNvPr id="9" name="Chevron 11">
            <a:extLst>
              <a:ext uri="{FF2B5EF4-FFF2-40B4-BE49-F238E27FC236}">
                <a16:creationId xmlns:a16="http://schemas.microsoft.com/office/drawing/2014/main" id="{268F52C2-315B-E847-9A0B-A65469C01C4C}"/>
              </a:ext>
            </a:extLst>
          </p:cNvPr>
          <p:cNvSpPr/>
          <p:nvPr/>
        </p:nvSpPr>
        <p:spPr>
          <a:xfrm>
            <a:off x="720624" y="2028239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180B51CE-C4F9-5A41-8A7B-A08C9878FD12}"/>
              </a:ext>
            </a:extLst>
          </p:cNvPr>
          <p:cNvSpPr/>
          <p:nvPr/>
        </p:nvSpPr>
        <p:spPr>
          <a:xfrm>
            <a:off x="720624" y="4067507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Chevron 27">
            <a:extLst>
              <a:ext uri="{FF2B5EF4-FFF2-40B4-BE49-F238E27FC236}">
                <a16:creationId xmlns:a16="http://schemas.microsoft.com/office/drawing/2014/main" id="{F85F5FDF-31DD-924C-A201-7E8DECD7ECB4}"/>
              </a:ext>
            </a:extLst>
          </p:cNvPr>
          <p:cNvSpPr/>
          <p:nvPr/>
        </p:nvSpPr>
        <p:spPr>
          <a:xfrm>
            <a:off x="720624" y="6300854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A08A2-7C08-9D4A-B903-82D644C412E8}"/>
              </a:ext>
            </a:extLst>
          </p:cNvPr>
          <p:cNvCxnSpPr>
            <a:cxnSpLocks/>
          </p:cNvCxnSpPr>
          <p:nvPr/>
        </p:nvCxnSpPr>
        <p:spPr>
          <a:xfrm flipH="1" flipV="1">
            <a:off x="524103" y="882103"/>
            <a:ext cx="15205" cy="128016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03E48-CD3A-FC4F-8EE4-8FD3042F354F}"/>
              </a:ext>
            </a:extLst>
          </p:cNvPr>
          <p:cNvCxnSpPr>
            <a:cxnSpLocks/>
          </p:cNvCxnSpPr>
          <p:nvPr/>
        </p:nvCxnSpPr>
        <p:spPr>
          <a:xfrm flipV="1">
            <a:off x="531705" y="3029007"/>
            <a:ext cx="1" cy="128016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49E929-D5AD-A24C-A8D3-791FBD4523C5}"/>
              </a:ext>
            </a:extLst>
          </p:cNvPr>
          <p:cNvCxnSpPr>
            <a:cxnSpLocks/>
          </p:cNvCxnSpPr>
          <p:nvPr/>
        </p:nvCxnSpPr>
        <p:spPr>
          <a:xfrm flipV="1">
            <a:off x="521403" y="5228824"/>
            <a:ext cx="0" cy="128016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0E97BDEF-258D-9044-8DD2-5DD690585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742642"/>
            <a:ext cx="4136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Lúc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đầu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,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gia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đình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bạn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Liên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có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mấy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người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?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Đó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là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những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ai?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50">
            <a:extLst>
              <a:ext uri="{FF2B5EF4-FFF2-40B4-BE49-F238E27FC236}">
                <a16:creationId xmlns:a16="http://schemas.microsoft.com/office/drawing/2014/main" id="{AF0B6892-5734-EE48-8772-DA87D4CD07A7}"/>
              </a:ext>
            </a:extLst>
          </p:cNvPr>
          <p:cNvSpPr>
            <a:spLocks noChangeAspect="1"/>
          </p:cNvSpPr>
          <p:nvPr/>
        </p:nvSpPr>
        <p:spPr>
          <a:xfrm>
            <a:off x="228383" y="196205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50">
            <a:extLst>
              <a:ext uri="{FF2B5EF4-FFF2-40B4-BE49-F238E27FC236}">
                <a16:creationId xmlns:a16="http://schemas.microsoft.com/office/drawing/2014/main" id="{67C95C39-260B-7D4B-9E71-6B4BA7FF4786}"/>
              </a:ext>
            </a:extLst>
          </p:cNvPr>
          <p:cNvSpPr>
            <a:spLocks noChangeAspect="1"/>
          </p:cNvSpPr>
          <p:nvPr/>
        </p:nvSpPr>
        <p:spPr>
          <a:xfrm>
            <a:off x="243588" y="2298357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50">
            <a:extLst>
              <a:ext uri="{FF2B5EF4-FFF2-40B4-BE49-F238E27FC236}">
                <a16:creationId xmlns:a16="http://schemas.microsoft.com/office/drawing/2014/main" id="{E5D88B57-E30F-4D44-B647-BE9CAEBC4E2E}"/>
              </a:ext>
            </a:extLst>
          </p:cNvPr>
          <p:cNvSpPr>
            <a:spLocks noChangeAspect="1"/>
          </p:cNvSpPr>
          <p:nvPr/>
        </p:nvSpPr>
        <p:spPr>
          <a:xfrm>
            <a:off x="225683" y="4435584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277D71FA-B7A7-D046-ACF8-267CBC94B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17" y="2739951"/>
            <a:ext cx="4136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Hiện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nay,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gia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đình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bạn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Liên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có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mấy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người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?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Đó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là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những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ai?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EFF521E2-0406-0548-B7C6-BF03220D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4954756"/>
            <a:ext cx="4136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Sắp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tới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,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gia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đình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bạn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Liên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sẽ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có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mấy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người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?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Đó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là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những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ai?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0547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312</Words>
  <Application>Microsoft Macintosh PowerPoint</Application>
  <PresentationFormat>Widescreen</PresentationFormat>
  <Paragraphs>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iCiel ButterScotch</vt:lpstr>
      <vt:lpstr>SAVOYE LET PLAIN:1.0</vt:lpstr>
      <vt:lpstr>Times New Roman</vt:lpstr>
      <vt:lpstr>UNI Chu viet tay</vt:lpstr>
      <vt:lpstr>Cover and End Slide Master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=&gt; Nhờ có sự sinh sản mà các thế hệ trong mỗi gia đình được duy trì, kế tiếp nhau.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Hiên Phạm</cp:lastModifiedBy>
  <cp:revision>94</cp:revision>
  <dcterms:created xsi:type="dcterms:W3CDTF">2019-01-14T06:35:35Z</dcterms:created>
  <dcterms:modified xsi:type="dcterms:W3CDTF">2022-07-25T11:02:00Z</dcterms:modified>
</cp:coreProperties>
</file>