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97" r:id="rId2"/>
    <p:sldMasterId id="2147483810" r:id="rId3"/>
    <p:sldMasterId id="2147483822" r:id="rId4"/>
    <p:sldMasterId id="2147483834" r:id="rId5"/>
    <p:sldMasterId id="2147483847" r:id="rId6"/>
  </p:sldMasterIdLst>
  <p:notesMasterIdLst>
    <p:notesMasterId r:id="rId33"/>
  </p:notesMasterIdLst>
  <p:sldIdLst>
    <p:sldId id="378" r:id="rId7"/>
    <p:sldId id="379" r:id="rId8"/>
    <p:sldId id="381" r:id="rId9"/>
    <p:sldId id="355" r:id="rId10"/>
    <p:sldId id="357" r:id="rId11"/>
    <p:sldId id="320" r:id="rId12"/>
    <p:sldId id="382" r:id="rId13"/>
    <p:sldId id="322" r:id="rId14"/>
    <p:sldId id="385" r:id="rId15"/>
    <p:sldId id="386" r:id="rId16"/>
    <p:sldId id="352" r:id="rId17"/>
    <p:sldId id="387" r:id="rId18"/>
    <p:sldId id="388" r:id="rId19"/>
    <p:sldId id="263" r:id="rId20"/>
    <p:sldId id="332" r:id="rId21"/>
    <p:sldId id="396" r:id="rId22"/>
    <p:sldId id="333" r:id="rId23"/>
    <p:sldId id="334" r:id="rId24"/>
    <p:sldId id="369" r:id="rId25"/>
    <p:sldId id="370" r:id="rId26"/>
    <p:sldId id="377" r:id="rId27"/>
    <p:sldId id="375" r:id="rId28"/>
    <p:sldId id="391" r:id="rId29"/>
    <p:sldId id="390" r:id="rId30"/>
    <p:sldId id="367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 Mai" initials="VM" lastIdx="1" clrIdx="0">
    <p:extLst>
      <p:ext uri="{19B8F6BF-5375-455C-9EA6-DF929625EA0E}">
        <p15:presenceInfo xmlns:p15="http://schemas.microsoft.com/office/powerpoint/2012/main" userId="bb34af7cd8748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39BE1"/>
    <a:srgbClr val="E1CCF0"/>
    <a:srgbClr val="FD6B6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0611" autoAdjust="0"/>
  </p:normalViewPr>
  <p:slideViewPr>
    <p:cSldViewPr snapToGrid="0">
      <p:cViewPr varScale="1">
        <p:scale>
          <a:sx n="102" d="100"/>
          <a:sy n="102" d="100"/>
        </p:scale>
        <p:origin x="7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1193-B7BC-4F19-B8BA-040BDD6AA6FC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7809-DC70-48FE-B706-602638D86A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53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634F47B4-8871-452A-975C-505174AF3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48D349EF-6D24-4BA1-9FA7-12B60CB6C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373F62F6-30E0-47F7-8CB5-D972F5F6C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43463-F0FF-4072-8843-7A8EC79CA7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4696A57B-6FAD-4D89-9022-6E802C742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82A445BA-FE79-455A-A5C3-35F3D96D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21376B0F-E2CC-4485-B799-F70058AD9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1C3C0-0B87-4E5D-9313-265C3602FBF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7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4696A57B-6FAD-4D89-9022-6E802C742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82A445BA-FE79-455A-A5C3-35F3D96D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21376B0F-E2CC-4485-B799-F70058AD9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1C3C0-0B87-4E5D-9313-265C3602FBF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1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3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285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98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36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15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8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94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2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0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3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384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46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25575" y="-74613"/>
            <a:ext cx="11474450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525576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5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7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3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50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3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0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4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7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45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1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5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25575" y="-74613"/>
            <a:ext cx="11474450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3111374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2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7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35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2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1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43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6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08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1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6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25575" y="-74613"/>
            <a:ext cx="11474450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808493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63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8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76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23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33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63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38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7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4860468-4E6D-48C9-BB02-EEE828B91C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027E5F2-A1DD-45AA-950D-FF434B3B00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89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25575" y="-74613"/>
            <a:ext cx="11474450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999226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72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9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2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6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61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01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7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1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09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8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21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0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25575" y="-74613"/>
            <a:ext cx="11474450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2271985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7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9C3A-FBA4-4684-B69A-6375F40D084F}" type="datetimeFigureOut">
              <a:rPr lang="vi-VN" smtClean="0"/>
              <a:t>05/01/2022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6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4E8BBD-FC00-0940-82C7-FC5BCF77DA67}"/>
              </a:ext>
            </a:extLst>
          </p:cNvPr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3542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64DC64C-9C30-47BB-928B-4BBEF757477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093FA4C-5671-4861-A6A5-B326F93CDF8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7BE88939-82B3-4FD9-92E0-1924083CA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36096"/>
            <a:ext cx="162044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549160F-4126-4FBF-ACA1-3EE8DA7F4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4" y="4408462"/>
            <a:ext cx="2480072" cy="22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7D46D5C-78DE-4626-B0F1-A64D0584F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7" t="9654" r="8393" b="15580"/>
          <a:stretch>
            <a:fillRect/>
          </a:stretch>
        </p:blipFill>
        <p:spPr>
          <a:xfrm>
            <a:off x="2570560" y="1159670"/>
            <a:ext cx="650081" cy="6179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1DD22-82FB-4D76-8B87-5ACBAC495E7A}"/>
              </a:ext>
            </a:extLst>
          </p:cNvPr>
          <p:cNvSpPr txBox="1"/>
          <p:nvPr/>
        </p:nvSpPr>
        <p:spPr>
          <a:xfrm>
            <a:off x="1364201" y="2411786"/>
            <a:ext cx="6671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1DD22-82FB-4D76-8B87-5ACBAC495E7A}"/>
              </a:ext>
            </a:extLst>
          </p:cNvPr>
          <p:cNvSpPr txBox="1"/>
          <p:nvPr/>
        </p:nvSpPr>
        <p:spPr>
          <a:xfrm>
            <a:off x="1364201" y="1655075"/>
            <a:ext cx="66714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4050" b="1" u="sng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5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u="sng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65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52BBB-970C-4852-98DA-04ED7824AF7F}"/>
              </a:ext>
            </a:extLst>
          </p:cNvPr>
          <p:cNvSpPr txBox="1"/>
          <p:nvPr/>
        </p:nvSpPr>
        <p:spPr>
          <a:xfrm>
            <a:off x="2177981" y="2074963"/>
            <a:ext cx="4823209" cy="216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" algn="just" defTabSz="342900">
              <a:lnSpc>
                <a:spcPct val="114000"/>
              </a:lnSpc>
              <a:defRPr/>
            </a:pP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trôi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Do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ích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3318591" y="893207"/>
            <a:ext cx="254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09FB3-B585-48A8-9C82-D38A81A97192}"/>
              </a:ext>
            </a:extLst>
          </p:cNvPr>
          <p:cNvSpPr txBox="1"/>
          <p:nvPr/>
        </p:nvSpPr>
        <p:spPr>
          <a:xfrm>
            <a:off x="3994925" y="4743127"/>
            <a:ext cx="3872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vi-VN" sz="27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4E61E4A8-BD87-45EA-A2C0-5E6B93F9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940613"/>
            <a:ext cx="9143999" cy="36445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450"/>
              </a:spcBef>
              <a:buFont typeface="+mj-lt"/>
              <a:buAutoNum type="alphaLcParenR"/>
            </a:pP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450"/>
              </a:spcBef>
              <a:buFont typeface="+mj-lt"/>
              <a:buAutoNum type="alphaLcParenR"/>
            </a:pP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450"/>
              </a:spcBef>
              <a:buFont typeface="+mj-lt"/>
              <a:buAutoNum type="alphaLcParenR"/>
            </a:pP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450"/>
              </a:spcBef>
              <a:buFont typeface="+mj-lt"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trâuThành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450"/>
              </a:spcBef>
              <a:buFont typeface="+mj-lt"/>
              <a:buAutoNum type="alphaLcParenR"/>
            </a:pP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marL="385763" indent="-385763" algn="just" eaLnBrk="1" hangingPunct="1">
              <a:spcBef>
                <a:spcPts val="450"/>
              </a:spcBef>
              <a:buAutoNum type="alphaLcParenR" startAt="7"/>
            </a:pP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7345852-7FB1-41A3-A2F6-3F19F9CD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57250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tập1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8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D2C47F-B90B-4CDC-B331-2CD2CC3F7A1B}"/>
              </a:ext>
            </a:extLst>
          </p:cNvPr>
          <p:cNvGraphicFramePr>
            <a:graphicFrameLocks noGrp="1"/>
          </p:cNvGraphicFramePr>
          <p:nvPr/>
        </p:nvGraphicFramePr>
        <p:xfrm>
          <a:off x="100362" y="918210"/>
          <a:ext cx="8943278" cy="487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0610">
                  <a:extLst>
                    <a:ext uri="{9D8B030D-6E8A-4147-A177-3AD203B41FA5}">
                      <a16:colId xmlns:a16="http://schemas.microsoft.com/office/drawing/2014/main" val="3220560339"/>
                    </a:ext>
                  </a:extLst>
                </a:gridCol>
                <a:gridCol w="1301744">
                  <a:extLst>
                    <a:ext uri="{9D8B030D-6E8A-4147-A177-3AD203B41FA5}">
                      <a16:colId xmlns:a16="http://schemas.microsoft.com/office/drawing/2014/main" val="2225799125"/>
                    </a:ext>
                  </a:extLst>
                </a:gridCol>
                <a:gridCol w="1430924">
                  <a:extLst>
                    <a:ext uri="{9D8B030D-6E8A-4147-A177-3AD203B41FA5}">
                      <a16:colId xmlns:a16="http://schemas.microsoft.com/office/drawing/2014/main" val="597440274"/>
                    </a:ext>
                  </a:extLst>
                </a:gridCol>
              </a:tblGrid>
              <a:tr h="56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8" marB="34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8" marB="34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8" marB="34288" anchor="ctr" horzOverflow="overflow"/>
                </a:tc>
                <a:extLst>
                  <a:ext uri="{0D108BD9-81ED-4DB2-BD59-A6C34878D82A}">
                    <a16:rowId xmlns:a16="http://schemas.microsoft.com/office/drawing/2014/main" val="365987185"/>
                  </a:ext>
                </a:extLst>
              </a:tr>
              <a:tr h="9213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705733891"/>
                  </a:ext>
                </a:extLst>
              </a:tr>
              <a:tr h="8340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917910376"/>
                  </a:ext>
                </a:extLst>
              </a:tr>
              <a:tr h="6523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768863952"/>
                  </a:ext>
                </a:extLst>
              </a:tr>
              <a:tr h="6340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496543400"/>
                  </a:ext>
                </a:extLst>
              </a:tr>
              <a:tr h="6340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158437266"/>
                  </a:ext>
                </a:extLst>
              </a:tr>
              <a:tr h="6340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vi-V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7421137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74FA7E-B22E-4DB6-BF5E-3AF4466B0634}"/>
              </a:ext>
            </a:extLst>
          </p:cNvPr>
          <p:cNvSpPr txBox="1"/>
          <p:nvPr/>
        </p:nvSpPr>
        <p:spPr>
          <a:xfrm>
            <a:off x="100362" y="1487879"/>
            <a:ext cx="6144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7" descr="hinh1">
            <a:extLst>
              <a:ext uri="{FF2B5EF4-FFF2-40B4-BE49-F238E27FC236}">
                <a16:creationId xmlns:a16="http://schemas.microsoft.com/office/drawing/2014/main" id="{A4C7E826-6B20-4219-A662-9EB36242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05" y="1567932"/>
            <a:ext cx="485471" cy="6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99663-C572-47EA-86C2-A91D85ADE449}"/>
              </a:ext>
            </a:extLst>
          </p:cNvPr>
          <p:cNvSpPr txBox="1"/>
          <p:nvPr/>
        </p:nvSpPr>
        <p:spPr>
          <a:xfrm>
            <a:off x="100362" y="2388125"/>
            <a:ext cx="6144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6" descr="hinh3">
            <a:extLst>
              <a:ext uri="{FF2B5EF4-FFF2-40B4-BE49-F238E27FC236}">
                <a16:creationId xmlns:a16="http://schemas.microsoft.com/office/drawing/2014/main" id="{B54535F5-69CC-4317-9623-5F1DDB43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9" y="2423992"/>
            <a:ext cx="533400" cy="7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3DE8AB-BDA6-4F64-A950-743E19E72408}"/>
              </a:ext>
            </a:extLst>
          </p:cNvPr>
          <p:cNvSpPr txBox="1"/>
          <p:nvPr/>
        </p:nvSpPr>
        <p:spPr>
          <a:xfrm>
            <a:off x="122663" y="3294021"/>
            <a:ext cx="6144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7" descr="hinh1">
            <a:extLst>
              <a:ext uri="{FF2B5EF4-FFF2-40B4-BE49-F238E27FC236}">
                <a16:creationId xmlns:a16="http://schemas.microsoft.com/office/drawing/2014/main" id="{8922DB0D-A07F-415A-BCA5-89336599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04" y="3219123"/>
            <a:ext cx="485471" cy="6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6ED3B2-AC4B-4591-8131-789223A394B6}"/>
              </a:ext>
            </a:extLst>
          </p:cNvPr>
          <p:cNvSpPr txBox="1"/>
          <p:nvPr/>
        </p:nvSpPr>
        <p:spPr>
          <a:xfrm>
            <a:off x="100362" y="3884673"/>
            <a:ext cx="6144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trâuThành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7" descr="hinh1">
            <a:extLst>
              <a:ext uri="{FF2B5EF4-FFF2-40B4-BE49-F238E27FC236}">
                <a16:creationId xmlns:a16="http://schemas.microsoft.com/office/drawing/2014/main" id="{6D936E67-5199-4D45-A40A-6605E5B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04" y="3872055"/>
            <a:ext cx="485471" cy="6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280018-F317-45BF-8FBE-8A79100B00D6}"/>
              </a:ext>
            </a:extLst>
          </p:cNvPr>
          <p:cNvSpPr txBox="1"/>
          <p:nvPr/>
        </p:nvSpPr>
        <p:spPr>
          <a:xfrm>
            <a:off x="100361" y="4558456"/>
            <a:ext cx="61443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</p:txBody>
      </p:sp>
      <p:pic>
        <p:nvPicPr>
          <p:cNvPr id="14" name="Picture 26" descr="hinh3">
            <a:extLst>
              <a:ext uri="{FF2B5EF4-FFF2-40B4-BE49-F238E27FC236}">
                <a16:creationId xmlns:a16="http://schemas.microsoft.com/office/drawing/2014/main" id="{A1C3CB94-4DD7-4443-A760-94E42267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9" y="4558456"/>
            <a:ext cx="533400" cy="6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3A7151-0E40-4195-921D-C6935B333D3F}"/>
              </a:ext>
            </a:extLst>
          </p:cNvPr>
          <p:cNvSpPr txBox="1"/>
          <p:nvPr/>
        </p:nvSpPr>
        <p:spPr>
          <a:xfrm>
            <a:off x="100361" y="5186180"/>
            <a:ext cx="6144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6" descr="hinh3">
            <a:extLst>
              <a:ext uri="{FF2B5EF4-FFF2-40B4-BE49-F238E27FC236}">
                <a16:creationId xmlns:a16="http://schemas.microsoft.com/office/drawing/2014/main" id="{8F937A40-2B1D-4B9C-B1DB-EBEBA0C7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9" y="5171576"/>
            <a:ext cx="533400" cy="6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hòng Giáo Dục Và Đào Tạo quận Thanh Xuân">
            <a:extLst>
              <a:ext uri="{FF2B5EF4-FFF2-40B4-BE49-F238E27FC236}">
                <a16:creationId xmlns:a16="http://schemas.microsoft.com/office/drawing/2014/main" id="{72811795-6561-4B26-999F-CE1204B07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8" r="1432" b="8806"/>
          <a:stretch/>
        </p:blipFill>
        <p:spPr bwMode="auto">
          <a:xfrm>
            <a:off x="-109355" y="4960869"/>
            <a:ext cx="3853898" cy="20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7">
            <a:extLst>
              <a:ext uri="{FF2B5EF4-FFF2-40B4-BE49-F238E27FC236}">
                <a16:creationId xmlns:a16="http://schemas.microsoft.com/office/drawing/2014/main" id="{E5802C0A-098B-4F86-88CC-EAB194C2FBA8}"/>
              </a:ext>
            </a:extLst>
          </p:cNvPr>
          <p:cNvGrpSpPr>
            <a:grpSpLocks/>
          </p:cNvGrpSpPr>
          <p:nvPr/>
        </p:nvGrpSpPr>
        <p:grpSpPr bwMode="auto">
          <a:xfrm>
            <a:off x="2519402" y="1250520"/>
            <a:ext cx="4105196" cy="1378489"/>
            <a:chOff x="1880646" y="-39334"/>
            <a:chExt cx="6002961" cy="2527531"/>
          </a:xfrm>
        </p:grpSpPr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A21B1016-16A9-48A8-9513-61B07F38F665}"/>
                </a:ext>
              </a:extLst>
            </p:cNvPr>
            <p:cNvSpPr/>
            <p:nvPr/>
          </p:nvSpPr>
          <p:spPr>
            <a:xfrm>
              <a:off x="3673738" y="-39334"/>
              <a:ext cx="2338775" cy="125360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C159B425-FFD5-45A7-900C-9DACB0C8416E}"/>
                </a:ext>
              </a:extLst>
            </p:cNvPr>
            <p:cNvSpPr/>
            <p:nvPr/>
          </p:nvSpPr>
          <p:spPr>
            <a:xfrm>
              <a:off x="1880646" y="1229165"/>
              <a:ext cx="6002961" cy="1259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342900">
                <a:lnSpc>
                  <a:spcPct val="130000"/>
                </a:lnSpc>
                <a:defRPr/>
              </a:pPr>
              <a:r>
                <a:rPr lang="en-US" altLang="zh-CN" sz="3300" b="1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3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2: </a:t>
              </a:r>
              <a:endParaRPr lang="zh-CN" altLang="en-US" sz="33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椭圆 4">
              <a:extLst>
                <a:ext uri="{FF2B5EF4-FFF2-40B4-BE49-F238E27FC236}">
                  <a16:creationId xmlns:a16="http://schemas.microsoft.com/office/drawing/2014/main" id="{A1E22529-20E9-4BB6-BDDB-9F09D0F989B9}"/>
                </a:ext>
              </a:extLst>
            </p:cNvPr>
            <p:cNvSpPr/>
            <p:nvPr/>
          </p:nvSpPr>
          <p:spPr>
            <a:xfrm>
              <a:off x="3564182" y="1112712"/>
              <a:ext cx="215936" cy="21581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椭圆 5">
              <a:extLst>
                <a:ext uri="{FF2B5EF4-FFF2-40B4-BE49-F238E27FC236}">
                  <a16:creationId xmlns:a16="http://schemas.microsoft.com/office/drawing/2014/main" id="{824983B3-EF73-467A-B6C1-427DC6819BF6}"/>
                </a:ext>
              </a:extLst>
            </p:cNvPr>
            <p:cNvSpPr/>
            <p:nvPr/>
          </p:nvSpPr>
          <p:spPr>
            <a:xfrm>
              <a:off x="5939476" y="1060346"/>
              <a:ext cx="215936" cy="21581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C7C0B84-4E5B-4204-873B-0CD65007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274" y="2769408"/>
            <a:ext cx="6373046" cy="22284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342900">
              <a:defRPr/>
            </a:pPr>
            <a:r>
              <a:rPr lang="nl-NL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1. </a:t>
            </a:r>
            <a:r>
              <a:rPr lang="nl-NL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HS đến phòng thi bị muộn. 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defRPr/>
            </a:pPr>
            <a:r>
              <a:rPr lang="nl-NL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Nếu hành khách đến muộn giờ tàu, máy bay thì điều gì sẽ xảy ra?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defRPr/>
            </a:pPr>
            <a:r>
              <a:rPr lang="nl-NL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Điều gì sẽ xảy ra nếu người bệnh được đưa đến bệnh viện cấp cứu chậm?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07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399" y="3236875"/>
            <a:ext cx="4686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KIẾN CỦA EM</a:t>
            </a:r>
          </a:p>
        </p:txBody>
      </p:sp>
    </p:spTree>
    <p:extLst>
      <p:ext uri="{BB962C8B-B14F-4D97-AF65-F5344CB8AC3E}">
        <p14:creationId xmlns:p14="http://schemas.microsoft.com/office/powerpoint/2010/main" val="174574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7FA63C-EBBC-4E6A-9D90-8D0EA092A8D4}"/>
              </a:ext>
            </a:extLst>
          </p:cNvPr>
          <p:cNvSpPr txBox="1"/>
          <p:nvPr/>
        </p:nvSpPr>
        <p:spPr>
          <a:xfrm>
            <a:off x="962129" y="1790596"/>
            <a:ext cx="7219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1. </a:t>
            </a:r>
            <a:r>
              <a:rPr lang="nl-NL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HS đến phòng thi bị muộn? 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C87D7-F107-467D-A1AC-8353712BFEBE}"/>
              </a:ext>
            </a:extLst>
          </p:cNvPr>
          <p:cNvSpPr txBox="1">
            <a:spLocks noChangeArrowheads="1"/>
          </p:cNvSpPr>
          <p:nvPr/>
        </p:nvSpPr>
        <p:spPr>
          <a:xfrm>
            <a:off x="1189491" y="2820805"/>
            <a:ext cx="6992380" cy="1359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04" lvl="2" indent="0" algn="just"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Ngủ quên đến trường thi muộn không được vào phòng, nữ sinh Hà Giang khóc  nức n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43" y="1234050"/>
            <a:ext cx="3871451" cy="47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" y="79546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2" name="Picture 4" descr="Đến trường muộn không được vào phòng thi,nam sinh thất thểu ra v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34050"/>
            <a:ext cx="3986075" cy="47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6734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5ABE5AC-EAA2-4CE0-84D6-DAC418128284}"/>
              </a:ext>
            </a:extLst>
          </p:cNvPr>
          <p:cNvSpPr txBox="1">
            <a:spLocks noChangeArrowheads="1"/>
          </p:cNvSpPr>
          <p:nvPr/>
        </p:nvSpPr>
        <p:spPr>
          <a:xfrm>
            <a:off x="474784" y="1861393"/>
            <a:ext cx="8274818" cy="61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nhỡ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nhỡ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bay.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lvl="1"/>
            <a:endParaRPr lang="en-US" altLang="vi-VN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lvl="1"/>
            <a:endParaRPr lang="en-US" altLang="vi-VN" dirty="0">
              <a:latin typeface="Times New Roman" panose="02020603050405020304" pitchFamily="18" charset="0"/>
            </a:endParaRPr>
          </a:p>
        </p:txBody>
      </p:sp>
      <p:pic>
        <p:nvPicPr>
          <p:cNvPr id="3" name="Picture 4" descr="Kết quả hình ảnh cho ảnh trể máy bay, tàu lửa">
            <a:extLst>
              <a:ext uri="{FF2B5EF4-FFF2-40B4-BE49-F238E27FC236}">
                <a16:creationId xmlns:a16="http://schemas.microsoft.com/office/drawing/2014/main" id="{F79EEDA0-D2D0-45CD-AAAC-E8E0CFFE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10743"/>
            <a:ext cx="5051869" cy="29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Kết quả hình ảnh cho ảnh trể máy bay, tàu lửa">
            <a:extLst>
              <a:ext uri="{FF2B5EF4-FFF2-40B4-BE49-F238E27FC236}">
                <a16:creationId xmlns:a16="http://schemas.microsoft.com/office/drawing/2014/main" id="{B80C6811-FAFE-4439-B0EA-C4E40A25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27" y="2910743"/>
            <a:ext cx="4102973" cy="29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B9859D-D4AF-4D0F-853D-AFAC0E10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518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2. </a:t>
            </a: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hành khách đến muộn giờ tàu, máy bay thì điều gì sẽ xảy ra?</a:t>
            </a:r>
            <a:endParaRPr lang="vi-V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5C38C99-460E-4766-A908-C11A45E87362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477033"/>
            <a:ext cx="8985737" cy="750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lvl="1" indent="0" algn="just"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CAD05-6E9A-45B7-B954-FD26C18025BD}"/>
              </a:ext>
            </a:extLst>
          </p:cNvPr>
          <p:cNvSpPr txBox="1"/>
          <p:nvPr/>
        </p:nvSpPr>
        <p:spPr>
          <a:xfrm>
            <a:off x="1" y="857250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3. </a:t>
            </a:r>
            <a:r>
              <a:rPr lang="nl-NL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người bệnh được đưa đến bệnh viện cấp cứu chậm?</a:t>
            </a:r>
            <a:endParaRPr lang="vi-VN" sz="2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Emergencia gif 9 » GIF Images Download">
            <a:extLst>
              <a:ext uri="{FF2B5EF4-FFF2-40B4-BE49-F238E27FC236}">
                <a16:creationId xmlns:a16="http://schemas.microsoft.com/office/drawing/2014/main" id="{15D96BEE-32FD-442A-9E2B-3220736753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0" y="2922187"/>
            <a:ext cx="429323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Flat Medical Ambulance And Hospital Vector Emergeny Clinic Illustration  Cliparts, Vector, Và Stock Hình ảnh Minh Họa Miễn Phí Bản Quyền. Image  73611776.">
            <a:extLst>
              <a:ext uri="{FF2B5EF4-FFF2-40B4-BE49-F238E27FC236}">
                <a16:creationId xmlns:a16="http://schemas.microsoft.com/office/drawing/2014/main" id="{EE30A1F2-AEA2-48DE-A6BA-2A7BC8EF1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31"/>
          <a:stretch/>
        </p:blipFill>
        <p:spPr bwMode="auto">
          <a:xfrm>
            <a:off x="4889806" y="2688562"/>
            <a:ext cx="4007039" cy="26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BBA6989D-FF81-4D43-B9D6-83EA14704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958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79822" lvl="1" indent="-184547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vi-VN" sz="2400" b="1" dirty="0">
                <a:solidFill>
                  <a:srgbClr val="0033CC"/>
                </a:solidFill>
                <a:latin typeface="+mj-lt"/>
              </a:rPr>
              <a:t>Bài 3</a:t>
            </a:r>
            <a:r>
              <a:rPr lang="vi-VN" sz="2400" dirty="0">
                <a:latin typeface="+mj-lt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078E0-B54C-4AF6-9808-3DCAC823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202502"/>
            <a:ext cx="6400800" cy="33537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04788" lvl="2" indent="-204788" algn="just">
              <a:buClr>
                <a:srgbClr val="0BD0D9"/>
              </a:buClr>
              <a:buSzPct val="95000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Tiết kiệm thời giờ là tranh thủ làm nhiều việc một lúc.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Tiết kiệm thời giờ là sử dụng thời giờ một cách hợp lí, có hiệu quả.</a:t>
            </a:r>
          </a:p>
        </p:txBody>
      </p:sp>
      <p:pic>
        <p:nvPicPr>
          <p:cNvPr id="7" name="Picture 2" descr="Giờ – Wikipedia tiếng Việt">
            <a:extLst>
              <a:ext uri="{FF2B5EF4-FFF2-40B4-BE49-F238E27FC236}">
                <a16:creationId xmlns:a16="http://schemas.microsoft.com/office/drawing/2014/main" id="{0819C5F7-6D13-4304-B011-D6462DB2A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55" y="5045608"/>
            <a:ext cx="1021246" cy="10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DC248-8CF4-48CA-BEF2-CCA74FC9D282}"/>
              </a:ext>
            </a:extLst>
          </p:cNvPr>
          <p:cNvSpPr txBox="1"/>
          <p:nvPr/>
        </p:nvSpPr>
        <p:spPr>
          <a:xfrm>
            <a:off x="488371" y="836837"/>
            <a:ext cx="914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u="sng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50" b="1" u="sng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u="sng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50" b="1" u="sng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5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5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Truyện kể: </a:t>
            </a:r>
            <a:r>
              <a:rPr lang="vi-VN" sz="40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D6B6B"/>
                </a:solidFill>
                <a:latin typeface="Times New Roman" pitchFamily="18" charset="0"/>
                <a:cs typeface="Times New Roman" pitchFamily="18" charset="0"/>
              </a:rPr>
              <a:t>“Một phút”</a:t>
            </a:r>
          </a:p>
        </p:txBody>
      </p:sp>
      <p:pic>
        <p:nvPicPr>
          <p:cNvPr id="29698" name="Picture 2" descr="Clock Alarm Sticker by Light for iOS &amp; Android | GIPHY">
            <a:extLst>
              <a:ext uri="{FF2B5EF4-FFF2-40B4-BE49-F238E27FC236}">
                <a16:creationId xmlns:a16="http://schemas.microsoft.com/office/drawing/2014/main" id="{71EFF9CD-F9FF-4FC7-9CB1-E9D5243507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39" y="843903"/>
            <a:ext cx="1065554" cy="8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28" y="1529335"/>
            <a:ext cx="5659474" cy="44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 descr="White marble">
            <a:extLst>
              <a:ext uri="{FF2B5EF4-FFF2-40B4-BE49-F238E27FC236}">
                <a16:creationId xmlns:a16="http://schemas.microsoft.com/office/drawing/2014/main" id="{5C40CCAF-CA61-4993-BEA9-22C6875C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7" y="1836162"/>
            <a:ext cx="33834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Mi-chi-a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1" descr="White marble">
            <a:extLst>
              <a:ext uri="{FF2B5EF4-FFF2-40B4-BE49-F238E27FC236}">
                <a16:creationId xmlns:a16="http://schemas.microsoft.com/office/drawing/2014/main" id="{35B4569D-12AA-493F-A51F-947EDF1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0" y="2670640"/>
            <a:ext cx="3319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Mi-chi-a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trượt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tuyết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3" descr="White marble">
            <a:extLst>
              <a:ext uri="{FF2B5EF4-FFF2-40B4-BE49-F238E27FC236}">
                <a16:creationId xmlns:a16="http://schemas.microsoft.com/office/drawing/2014/main" id="{ECC5F8E8-965E-478D-92EF-F2406258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1" y="3818550"/>
            <a:ext cx="34444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Sau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Mi-chi-a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3" descr="White marble">
            <a:extLst>
              <a:ext uri="{FF2B5EF4-FFF2-40B4-BE49-F238E27FC236}">
                <a16:creationId xmlns:a16="http://schemas.microsoft.com/office/drawing/2014/main" id="{4C340B99-D50C-49D8-9D12-8F865818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95" y="4655459"/>
            <a:ext cx="3237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Mi-chi-a,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14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ểu sử Chủ tịch Hồ Chí Minh | C. Mác; Ph. Ăngghen; V. I. Lênin; Hồ Chí Minh">
            <a:extLst>
              <a:ext uri="{FF2B5EF4-FFF2-40B4-BE49-F238E27FC236}">
                <a16:creationId xmlns:a16="http://schemas.microsoft.com/office/drawing/2014/main" id="{CB605E36-D8FB-48E8-8EEC-73A14D31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3175"/>
            <a:ext cx="2846738" cy="39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C1C76F-9DF9-48B8-BA5D-CB57DE8D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38" y="3464393"/>
            <a:ext cx="3247058" cy="90024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>
              <a:spcBef>
                <a:spcPct val="50000"/>
              </a:spcBef>
            </a:pPr>
            <a:r>
              <a:rPr lang="en-US" altLang="vi-V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19/5/1890-2/9/1969)</a:t>
            </a:r>
            <a:endParaRPr lang="en-US" altLang="vi-VN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màu hiếm về Chủ tịch Hồ Chí Minh (P3) - Giáo dục Việt Nam">
            <a:extLst>
              <a:ext uri="{FF2B5EF4-FFF2-40B4-BE49-F238E27FC236}">
                <a16:creationId xmlns:a16="http://schemas.microsoft.com/office/drawing/2014/main" id="{FC446951-016A-4992-A6BC-6693E98B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96" y="2010779"/>
            <a:ext cx="3050204" cy="39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857251"/>
            <a:ext cx="9143999" cy="9668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44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7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3073"/>
            <a:ext cx="9144000" cy="5179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44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72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7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17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17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17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17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“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8h10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	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7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51495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8069"/>
              </p:ext>
            </p:extLst>
          </p:nvPr>
        </p:nvGraphicFramePr>
        <p:xfrm>
          <a:off x="0" y="1822809"/>
          <a:ext cx="9144000" cy="4168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49">
                  <a:extLst>
                    <a:ext uri="{9D8B030D-6E8A-4147-A177-3AD203B41FA5}">
                      <a16:colId xmlns:a16="http://schemas.microsoft.com/office/drawing/2014/main" val="124743769"/>
                    </a:ext>
                  </a:extLst>
                </a:gridCol>
                <a:gridCol w="6411351">
                  <a:extLst>
                    <a:ext uri="{9D8B030D-6E8A-4147-A177-3AD203B41FA5}">
                      <a16:colId xmlns:a16="http://schemas.microsoft.com/office/drawing/2014/main" val="24939667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273702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985181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58642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73522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76087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62012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7196157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608870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605362"/>
                  </a:ext>
                </a:extLst>
              </a:tr>
              <a:tr h="414901">
                <a:tc>
                  <a:txBody>
                    <a:bodyPr/>
                    <a:lstStyle/>
                    <a:p>
                      <a:endParaRPr lang="vi-VN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0419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5103" y="2226664"/>
            <a:ext cx="20046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 – 6h30p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4853" y="2238308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03" y="2624874"/>
            <a:ext cx="223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6h30p – 6h40p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4853" y="2624873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3050185"/>
            <a:ext cx="23897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6h40p – 7h20p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4853" y="3050185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99" y="3436750"/>
            <a:ext cx="23176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7h20p – 7h30p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4852" y="3496187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599" y="3907642"/>
            <a:ext cx="23897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7h30p – 11h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4852" y="3893960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599" y="4310163"/>
            <a:ext cx="23897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 – 11h10p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4852" y="4319248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599" y="4723563"/>
            <a:ext cx="2546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11h10p – 12h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4852" y="4723562"/>
            <a:ext cx="2658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1A54E2-A21C-4B23-BCCE-280D1173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" y="3855482"/>
            <a:ext cx="4683919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5F955-DDD1-4909-87E6-CD12199B4AB4}"/>
              </a:ext>
            </a:extLst>
          </p:cNvPr>
          <p:cNvSpPr txBox="1"/>
          <p:nvPr/>
        </p:nvSpPr>
        <p:spPr>
          <a:xfrm>
            <a:off x="1" y="18797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 defTabSz="68580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1633-BBDE-43BC-8B18-02855F4A71A7}"/>
              </a:ext>
            </a:extLst>
          </p:cNvPr>
          <p:cNvSpPr txBox="1"/>
          <p:nvPr/>
        </p:nvSpPr>
        <p:spPr>
          <a:xfrm>
            <a:off x="1447199" y="2609781"/>
            <a:ext cx="6581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308213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52BBB-970C-4852-98DA-04ED7824AF7F}"/>
              </a:ext>
            </a:extLst>
          </p:cNvPr>
          <p:cNvSpPr txBox="1"/>
          <p:nvPr/>
        </p:nvSpPr>
        <p:spPr>
          <a:xfrm>
            <a:off x="2177981" y="2074963"/>
            <a:ext cx="4823209" cy="216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" algn="just" defTabSz="342900">
              <a:lnSpc>
                <a:spcPct val="114000"/>
              </a:lnSpc>
              <a:defRPr/>
            </a:pP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trôi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Do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ích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altLang="zh-CN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09FB3-B585-48A8-9C82-D38A81A97192}"/>
              </a:ext>
            </a:extLst>
          </p:cNvPr>
          <p:cNvSpPr txBox="1"/>
          <p:nvPr/>
        </p:nvSpPr>
        <p:spPr>
          <a:xfrm>
            <a:off x="3994925" y="4743127"/>
            <a:ext cx="3872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vi-VN" sz="27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168483" y="1116616"/>
            <a:ext cx="711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6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5">
            <a:extLst>
              <a:ext uri="{FF2B5EF4-FFF2-40B4-BE49-F238E27FC236}">
                <a16:creationId xmlns:a16="http://schemas.microsoft.com/office/drawing/2014/main" id="{D5DEB694-86E6-4734-B75C-39E6F625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666061"/>
            <a:ext cx="1543050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5">
            <a:extLst>
              <a:ext uri="{FF2B5EF4-FFF2-40B4-BE49-F238E27FC236}">
                <a16:creationId xmlns:a16="http://schemas.microsoft.com/office/drawing/2014/main" id="{FB551F0D-3DDD-48A1-924B-BEB1AC84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525566"/>
            <a:ext cx="1704975" cy="14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12AE70-D65D-425E-A5D0-0FB50DA26D54}"/>
              </a:ext>
            </a:extLst>
          </p:cNvPr>
          <p:cNvSpPr/>
          <p:nvPr/>
        </p:nvSpPr>
        <p:spPr>
          <a:xfrm>
            <a:off x="1598754" y="3126157"/>
            <a:ext cx="5946494" cy="133469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chân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thành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cảm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ơn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sinh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304800" y="1085850"/>
            <a:ext cx="8839200" cy="74295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39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CHỈNH SAU TIẾT DẠY.</a:t>
            </a:r>
            <a:endParaRPr lang="vi-VN" sz="3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836" y="2225041"/>
            <a:ext cx="8969375" cy="218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3600" i="1" dirty="0">
              <a:solidFill>
                <a:srgbClr val="0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8538557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0" y="857250"/>
            <a:ext cx="9144000" cy="53281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-chi-a.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 –a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chễ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chi- 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 –a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con !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ạ ! –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 – 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!”.</a:t>
            </a:r>
            <a:br>
              <a:rPr lang="en-US" sz="2100" dirty="0">
                <a:latin typeface="Times New Roman" pitchFamily="18" charset="0"/>
                <a:cs typeface="Times New Roman" pitchFamily="18" charset="0"/>
              </a:rPr>
            </a:b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à!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to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rượi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– to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!</a:t>
            </a:r>
            <a:br>
              <a:rPr lang="en-US" sz="2100" dirty="0">
                <a:latin typeface="Times New Roman" pitchFamily="18" charset="0"/>
                <a:cs typeface="Times New Roman" pitchFamily="18" charset="0"/>
              </a:rPr>
            </a:b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    				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246" y="5723751"/>
            <a:ext cx="3120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I.U.DÔ- LÔ- BA - REP</a:t>
            </a:r>
            <a:endParaRPr lang="vi-V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Một Bữa ăn Của Gia đình , Một Gia đình., Ăn Tối, Nghe Hay đấy.  miễn phí tải tập tin PNG PSDComment và Vector">
            <a:extLst>
              <a:ext uri="{FF2B5EF4-FFF2-40B4-BE49-F238E27FC236}">
                <a16:creationId xmlns:a16="http://schemas.microsoft.com/office/drawing/2014/main" id="{7F773B59-8028-4C28-9A7B-347209BE4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0000" l="3125" r="93125">
                        <a14:backgroundMark x1="24219" y1="30625" x2="24219" y2="32344"/>
                        <a14:backgroundMark x1="74844" y1="43594" x2="75469" y2="44688"/>
                        <a14:backgroundMark x1="86875" y1="45469" x2="86875" y2="45469"/>
                        <a14:backgroundMark x1="86875" y1="45469" x2="8687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4714" r="6626" b="15708"/>
          <a:stretch/>
        </p:blipFill>
        <p:spPr bwMode="auto">
          <a:xfrm>
            <a:off x="1085162" y="2914651"/>
            <a:ext cx="4032173" cy="31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653408-EA68-4DF0-9A76-154615AA54FE}"/>
              </a:ext>
            </a:extLst>
          </p:cNvPr>
          <p:cNvGrpSpPr/>
          <p:nvPr/>
        </p:nvGrpSpPr>
        <p:grpSpPr>
          <a:xfrm>
            <a:off x="2973651" y="1200839"/>
            <a:ext cx="2143683" cy="1085850"/>
            <a:chOff x="6462396" y="1508818"/>
            <a:chExt cx="2675876" cy="1447800"/>
          </a:xfrm>
          <a:noFill/>
        </p:grpSpPr>
        <p:sp>
          <p:nvSpPr>
            <p:cNvPr id="4" name="AutoShape 28" descr="White marble">
              <a:extLst>
                <a:ext uri="{FF2B5EF4-FFF2-40B4-BE49-F238E27FC236}">
                  <a16:creationId xmlns:a16="http://schemas.microsoft.com/office/drawing/2014/main" id="{52BB6D1D-3276-49C7-B144-7DD270DC6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80" flipH="1">
              <a:off x="6462396" y="1508818"/>
              <a:ext cx="2675876" cy="1447800"/>
            </a:xfrm>
            <a:prstGeom prst="wedgeEllipseCallout">
              <a:avLst>
                <a:gd name="adj1" fmla="val -12919"/>
                <a:gd name="adj2" fmla="val 119652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4C1E24-822D-46D9-B98B-E4CA0B2A9856}"/>
                </a:ext>
              </a:extLst>
            </p:cNvPr>
            <p:cNvSpPr txBox="1"/>
            <p:nvPr/>
          </p:nvSpPr>
          <p:spPr>
            <a:xfrm rot="342239">
              <a:off x="6746509" y="1607363"/>
              <a:ext cx="2280169" cy="1231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Mi-chi-a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B5744F-20AB-460A-8E87-04A6AA35C661}"/>
              </a:ext>
            </a:extLst>
          </p:cNvPr>
          <p:cNvGrpSpPr/>
          <p:nvPr/>
        </p:nvGrpSpPr>
        <p:grpSpPr>
          <a:xfrm>
            <a:off x="5994093" y="1148988"/>
            <a:ext cx="2006907" cy="1085850"/>
            <a:chOff x="6462396" y="1508818"/>
            <a:chExt cx="2675876" cy="1447800"/>
          </a:xfrm>
        </p:grpSpPr>
        <p:sp>
          <p:nvSpPr>
            <p:cNvPr id="7" name="AutoShape 28" descr="White marble">
              <a:extLst>
                <a:ext uri="{FF2B5EF4-FFF2-40B4-BE49-F238E27FC236}">
                  <a16:creationId xmlns:a16="http://schemas.microsoft.com/office/drawing/2014/main" id="{9BDEFBF1-5030-4911-A7B5-EA9B12EA0B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-54121"/>
                <a:gd name="adj2" fmla="val 62869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D00CA-554F-475B-9B39-1D58FD6BA3DD}"/>
                </a:ext>
              </a:extLst>
            </p:cNvPr>
            <p:cNvSpPr txBox="1"/>
            <p:nvPr/>
          </p:nvSpPr>
          <p:spPr>
            <a:xfrm rot="342239">
              <a:off x="6746509" y="1822807"/>
              <a:ext cx="2280169" cy="800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9F2A26-8E49-4367-9CDA-5D48E1D74D4B}"/>
              </a:ext>
            </a:extLst>
          </p:cNvPr>
          <p:cNvGrpSpPr/>
          <p:nvPr/>
        </p:nvGrpSpPr>
        <p:grpSpPr>
          <a:xfrm>
            <a:off x="1418895" y="1125646"/>
            <a:ext cx="2143683" cy="1085850"/>
            <a:chOff x="6462396" y="1508818"/>
            <a:chExt cx="2675876" cy="1447800"/>
          </a:xfrm>
          <a:noFill/>
        </p:grpSpPr>
        <p:sp>
          <p:nvSpPr>
            <p:cNvPr id="10" name="AutoShape 28" descr="White marble">
              <a:extLst>
                <a:ext uri="{FF2B5EF4-FFF2-40B4-BE49-F238E27FC236}">
                  <a16:creationId xmlns:a16="http://schemas.microsoft.com/office/drawing/2014/main" id="{165B18AF-6458-437F-93AC-234DD2A008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80" flipH="1">
              <a:off x="6462396" y="1508818"/>
              <a:ext cx="2675876" cy="1447800"/>
            </a:xfrm>
            <a:prstGeom prst="wedgeEllipseCallout">
              <a:avLst>
                <a:gd name="adj1" fmla="val 35028"/>
                <a:gd name="adj2" fmla="val 13041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CA878-192E-4BA1-A3A0-9267B79FB4E9}"/>
                </a:ext>
              </a:extLst>
            </p:cNvPr>
            <p:cNvSpPr txBox="1"/>
            <p:nvPr/>
          </p:nvSpPr>
          <p:spPr>
            <a:xfrm rot="342239">
              <a:off x="6746509" y="1607365"/>
              <a:ext cx="2280169" cy="1231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074" name="Picture 2" descr="44.146 mẫu vector trẻ em cực kỳ ngộ nghĩnh và dễ thương - Mua bán hình ảnh  shutterstock giá rẻ chỉ từ 3.000 đ trong 2 phút">
            <a:extLst>
              <a:ext uri="{FF2B5EF4-FFF2-40B4-BE49-F238E27FC236}">
                <a16:creationId xmlns:a16="http://schemas.microsoft.com/office/drawing/2014/main" id="{1994027E-EB17-4A40-8E21-E9F4CF274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9" b="90222" l="52392" r="88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840" r="6835" b="8940"/>
          <a:stretch/>
        </p:blipFill>
        <p:spPr bwMode="auto">
          <a:xfrm>
            <a:off x="6690859" y="3132839"/>
            <a:ext cx="1250891" cy="24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DE9E4A-2360-40DD-8F75-E9E5F69826BD}"/>
              </a:ext>
            </a:extLst>
          </p:cNvPr>
          <p:cNvGrpSpPr/>
          <p:nvPr/>
        </p:nvGrpSpPr>
        <p:grpSpPr>
          <a:xfrm>
            <a:off x="5568447" y="1513733"/>
            <a:ext cx="2006907" cy="1085850"/>
            <a:chOff x="6462396" y="1508818"/>
            <a:chExt cx="2675876" cy="1447800"/>
          </a:xfrm>
        </p:grpSpPr>
        <p:sp>
          <p:nvSpPr>
            <p:cNvPr id="14" name="AutoShape 28" descr="White marble">
              <a:extLst>
                <a:ext uri="{FF2B5EF4-FFF2-40B4-BE49-F238E27FC236}">
                  <a16:creationId xmlns:a16="http://schemas.microsoft.com/office/drawing/2014/main" id="{E7455C95-3B3C-4948-A929-2042975CB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-28775"/>
                <a:gd name="adj2" fmla="val 10514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1065D7-CA90-4E86-82AB-B73F807AA3CC}"/>
                </a:ext>
              </a:extLst>
            </p:cNvPr>
            <p:cNvSpPr txBox="1"/>
            <p:nvPr/>
          </p:nvSpPr>
          <p:spPr>
            <a:xfrm rot="342239">
              <a:off x="6746509" y="1822807"/>
              <a:ext cx="2280169" cy="800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bao, 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à!</a:t>
              </a:r>
            </a:p>
          </p:txBody>
        </p:sp>
      </p:grpSp>
      <p:pic>
        <p:nvPicPr>
          <p:cNvPr id="2" name="Picture 2" descr="Snow skiing clipart 6 » Clipart Station">
            <a:extLst>
              <a:ext uri="{FF2B5EF4-FFF2-40B4-BE49-F238E27FC236}">
                <a16:creationId xmlns:a16="http://schemas.microsoft.com/office/drawing/2014/main" id="{EDC8B415-A83B-4BAD-B72D-58454E3B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874"/>
            <a:ext cx="9144000" cy="51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ộc thi trượt tuyết olympic Hình ảnh | Định dạng hình ảnh PSD 401445839|  vn.lovepik.com">
            <a:extLst>
              <a:ext uri="{FF2B5EF4-FFF2-40B4-BE49-F238E27FC236}">
                <a16:creationId xmlns:a16="http://schemas.microsoft.com/office/drawing/2014/main" id="{1CAEBF61-1C0C-42BB-BE7B-67EBDE6A1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28" l="1163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5" t="8406" r="5362" b="7391"/>
          <a:stretch/>
        </p:blipFill>
        <p:spPr bwMode="auto">
          <a:xfrm rot="20994152">
            <a:off x="-71995" y="3135446"/>
            <a:ext cx="1604959" cy="20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uộc Thi Trượt Tuyết Olympic Hình ảnh | Định dạng hình ảnh PSD 401445844|  vn.lovepik.com">
            <a:extLst>
              <a:ext uri="{FF2B5EF4-FFF2-40B4-BE49-F238E27FC236}">
                <a16:creationId xmlns:a16="http://schemas.microsoft.com/office/drawing/2014/main" id="{6690366C-6073-47F6-B59A-731AAB7E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3488" l="6047" r="90000">
                        <a14:backgroundMark x1="24535" y1="87442" x2="31395" y2="89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26" y="3753310"/>
            <a:ext cx="2464451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4392 3.7037E-7 C 0.64306 3.7037E-7 0.88802 -0.07569 0.88802 -0.13681 L 0.88802 -0.2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92" y="-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3257 -2.96296E-6 C 0.4717 -2.96296E-6 0.65156 -0.01481 0.65156 -0.02754 L 0.65156 -0.0548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63B72-57F2-4822-89FB-78A1E51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" b="61965" l="0" r="100000">
                        <a14:foregroundMark x1="37773" y1="3883" x2="23035" y2="10337"/>
                        <a14:foregroundMark x1="6223" y1="1656" x2="88319" y2="22387"/>
                        <a14:foregroundMark x1="13755" y1="457" x2="78930" y2="857"/>
                        <a14:foregroundMark x1="36026" y1="7938" x2="36026" y2="25814"/>
                        <a14:foregroundMark x1="29803" y1="20388" x2="81878" y2="41005"/>
                        <a14:foregroundMark x1="43450" y1="15248" x2="93996" y2="45688"/>
                        <a14:foregroundMark x1="7969" y1="6054" x2="25328" y2="47116"/>
                        <a14:foregroundMark x1="1856" y1="34209" x2="85808" y2="53569"/>
                        <a14:foregroundMark x1="20524" y1="28212" x2="73035" y2="43004"/>
                        <a14:foregroundMark x1="68450" y1="32610" x2="76965" y2="48030"/>
                        <a14:foregroundMark x1="74891" y1="31239" x2="98144" y2="42776"/>
                        <a14:foregroundMark x1="81004" y1="40834" x2="94214" y2="50885"/>
                        <a14:foregroundMark x1="67140" y1="35580" x2="43450" y2="42776"/>
                        <a14:foregroundMark x1="20197" y1="35294" x2="71288" y2="47459"/>
                        <a14:foregroundMark x1="56769" y1="34894" x2="64956" y2="38664"/>
                        <a14:foregroundMark x1="54694" y1="39349" x2="61354" y2="44375"/>
                        <a14:foregroundMark x1="41157" y1="36779" x2="49454" y2="40320"/>
                        <a14:foregroundMark x1="26965" y1="34495" x2="34716" y2="38664"/>
                        <a14:foregroundMark x1="16812" y1="41690" x2="37336" y2="54255"/>
                        <a14:foregroundMark x1="17140" y1="46830" x2="39410" y2="58766"/>
                        <a14:foregroundMark x1="37555" y1="49001" x2="81659" y2="61965"/>
                        <a14:foregroundMark x1="91376" y1="51171" x2="62664" y2="56996"/>
                        <a14:foregroundMark x1="91921" y1="56139" x2="71507" y2="57110"/>
                        <a14:foregroundMark x1="21288" y1="56996" x2="64956" y2="56996"/>
                        <a14:foregroundMark x1="21943" y1="58195" x2="71943" y2="58481"/>
                        <a14:foregroundMark x1="79258" y1="58024" x2="88865" y2="58024"/>
                        <a14:foregroundMark x1="71179" y1="4797" x2="64738" y2="20674"/>
                        <a14:foregroundMark x1="66594" y1="15648" x2="83624" y2="33409"/>
                        <a14:foregroundMark x1="82424" y1="31354" x2="96288" y2="38435"/>
                        <a14:foregroundMark x1="72052" y1="4397" x2="73581" y2="18047"/>
                        <a14:foregroundMark x1="77183" y1="15762" x2="76638" y2="18789"/>
                        <a14:foregroundMark x1="75437" y1="18104" x2="80022" y2="19417"/>
                        <a14:backgroundMark x1="82860" y1="15534" x2="89083" y2="29298"/>
                        <a14:backgroundMark x1="764" y1="53569" x2="14192" y2="52370"/>
                        <a14:backgroundMark x1="84716" y1="21302" x2="84389" y2="2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2199"/>
          <a:stretch/>
        </p:blipFill>
        <p:spPr>
          <a:xfrm>
            <a:off x="3671292" y="3165926"/>
            <a:ext cx="2550380" cy="2817936"/>
          </a:xfrm>
          <a:prstGeom prst="rect">
            <a:avLst/>
          </a:prstGeom>
        </p:spPr>
      </p:pic>
      <p:pic>
        <p:nvPicPr>
          <p:cNvPr id="6146" name="Picture 2" descr="Cartoon Sad Boy Royalty Free Cliparts, Vectors, And Stock Illustration.  Image 37538595.">
            <a:extLst>
              <a:ext uri="{FF2B5EF4-FFF2-40B4-BE49-F238E27FC236}">
                <a16:creationId xmlns:a16="http://schemas.microsoft.com/office/drawing/2014/main" id="{624681F4-ADD5-4E95-8305-9214BB81B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0462" l="3308" r="100000">
                        <a14:foregroundMark x1="46858" y1="28077" x2="46858" y2="36692"/>
                        <a14:foregroundMark x1="50496" y1="72308" x2="52481" y2="78846"/>
                        <a14:foregroundMark x1="42117" y1="68923" x2="40132" y2="77154"/>
                        <a14:foregroundMark x1="58214" y1="73538" x2="60309" y2="80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3"/>
          <a:stretch/>
        </p:blipFill>
        <p:spPr bwMode="auto">
          <a:xfrm flipH="1">
            <a:off x="2283516" y="3562739"/>
            <a:ext cx="1721954" cy="24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8D08E1-0C2F-444E-9034-AADB4A3F1A3B}"/>
              </a:ext>
            </a:extLst>
          </p:cNvPr>
          <p:cNvSpPr/>
          <p:nvPr/>
        </p:nvSpPr>
        <p:spPr>
          <a:xfrm>
            <a:off x="1881105" y="857251"/>
            <a:ext cx="3413967" cy="2440544"/>
          </a:xfrm>
          <a:prstGeom prst="cloudCallout">
            <a:avLst>
              <a:gd name="adj1" fmla="val 15401"/>
              <a:gd name="adj2" fmla="val 79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noFill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9D8D0-64C6-452A-93C0-D6C9822958EC}"/>
              </a:ext>
            </a:extLst>
          </p:cNvPr>
          <p:cNvGrpSpPr/>
          <p:nvPr/>
        </p:nvGrpSpPr>
        <p:grpSpPr>
          <a:xfrm>
            <a:off x="1277703" y="1193957"/>
            <a:ext cx="1203473" cy="647266"/>
            <a:chOff x="828814" y="153366"/>
            <a:chExt cx="1818047" cy="83201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DA6D4F-C9A9-4FAB-BEE6-8C0E85350A2A}"/>
                </a:ext>
              </a:extLst>
            </p:cNvPr>
            <p:cNvCxnSpPr>
              <a:cxnSpLocks/>
            </p:cNvCxnSpPr>
            <p:nvPr/>
          </p:nvCxnSpPr>
          <p:spPr>
            <a:xfrm>
              <a:off x="890319" y="820468"/>
              <a:ext cx="1692585" cy="1649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890F03-B4A0-496B-B64E-104F06CC5424}"/>
                </a:ext>
              </a:extLst>
            </p:cNvPr>
            <p:cNvSpPr txBox="1"/>
            <p:nvPr/>
          </p:nvSpPr>
          <p:spPr>
            <a:xfrm rot="428648" flipH="1">
              <a:off x="828814" y="153366"/>
              <a:ext cx="1818047" cy="65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1350" b="1" dirty="0" err="1">
                  <a:solidFill>
                    <a:srgbClr val="0070C0"/>
                  </a:solidFill>
                </a:rPr>
                <a:t>Bạn</a:t>
              </a:r>
              <a:r>
                <a:rPr lang="en-US" altLang="vi-VN" sz="1350" b="1" dirty="0">
                  <a:solidFill>
                    <a:srgbClr val="0070C0"/>
                  </a:solidFill>
                </a:rPr>
                <a:t> Mi-chi-a </a:t>
              </a:r>
              <a:r>
                <a:rPr lang="en-US" altLang="vi-VN" sz="1350" b="1" dirty="0" err="1">
                  <a:solidFill>
                    <a:srgbClr val="0070C0"/>
                  </a:solidFill>
                </a:rPr>
                <a:t>về</a:t>
              </a:r>
              <a:r>
                <a:rPr lang="en-US" altLang="vi-VN" sz="1350" b="1" dirty="0">
                  <a:solidFill>
                    <a:srgbClr val="0070C0"/>
                  </a:solidFill>
                </a:rPr>
                <a:t> </a:t>
              </a:r>
              <a:r>
                <a:rPr lang="en-US" altLang="vi-VN" sz="1350" b="1" dirty="0" err="1">
                  <a:solidFill>
                    <a:srgbClr val="0070C0"/>
                  </a:solidFill>
                </a:rPr>
                <a:t>sau</a:t>
              </a:r>
              <a:endParaRPr lang="en-US" altLang="vi-VN" sz="135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7A500E-F564-4756-832F-9576015477E4}"/>
              </a:ext>
            </a:extLst>
          </p:cNvPr>
          <p:cNvGrpSpPr/>
          <p:nvPr/>
        </p:nvGrpSpPr>
        <p:grpSpPr>
          <a:xfrm>
            <a:off x="5936456" y="2227622"/>
            <a:ext cx="2006907" cy="1085850"/>
            <a:chOff x="6462396" y="1508818"/>
            <a:chExt cx="2675876" cy="1447800"/>
          </a:xfrm>
        </p:grpSpPr>
        <p:sp>
          <p:nvSpPr>
            <p:cNvPr id="16" name="AutoShape 28" descr="White marble">
              <a:extLst>
                <a:ext uri="{FF2B5EF4-FFF2-40B4-BE49-F238E27FC236}">
                  <a16:creationId xmlns:a16="http://schemas.microsoft.com/office/drawing/2014/main" id="{08063EC9-FBEA-4295-A09A-B7F4F661E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57450"/>
                <a:gd name="adj2" fmla="val 83234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>
                <a:defRPr/>
              </a:pP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C7D025-ED79-425A-B047-38677B009478}"/>
                </a:ext>
              </a:extLst>
            </p:cNvPr>
            <p:cNvSpPr txBox="1"/>
            <p:nvPr/>
          </p:nvSpPr>
          <p:spPr>
            <a:xfrm rot="746561">
              <a:off x="6746509" y="1653530"/>
              <a:ext cx="228016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…con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Vich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-to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1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8FE72F-0D4C-4DC6-BB80-D25C1CC5C2BA}"/>
              </a:ext>
            </a:extLst>
          </p:cNvPr>
          <p:cNvGrpSpPr/>
          <p:nvPr/>
        </p:nvGrpSpPr>
        <p:grpSpPr>
          <a:xfrm>
            <a:off x="2445505" y="979306"/>
            <a:ext cx="2471951" cy="2083987"/>
            <a:chOff x="326453" y="267994"/>
            <a:chExt cx="3295935" cy="2778649"/>
          </a:xfrm>
        </p:grpSpPr>
        <p:pic>
          <p:nvPicPr>
            <p:cNvPr id="2050" name="Picture 2" descr="cuộc thi trượt tuyết olympic Hình ảnh | Định dạng hình ảnh PSD 401445839|  vn.lovepik.com">
              <a:extLst>
                <a:ext uri="{FF2B5EF4-FFF2-40B4-BE49-F238E27FC236}">
                  <a16:creationId xmlns:a16="http://schemas.microsoft.com/office/drawing/2014/main" id="{B8232A2D-1281-4735-9AAF-FB035C3AC2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628" l="1163" r="989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5" t="8406" r="5362" b="7391"/>
            <a:stretch/>
          </p:blipFill>
          <p:spPr bwMode="auto">
            <a:xfrm rot="20994152">
              <a:off x="326453" y="267994"/>
              <a:ext cx="1781276" cy="218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uộc Thi Trượt Tuyết Olympic Hình ảnh | Định dạng hình ảnh PSD 401445844|  vn.lovepik.com">
              <a:extLst>
                <a:ext uri="{FF2B5EF4-FFF2-40B4-BE49-F238E27FC236}">
                  <a16:creationId xmlns:a16="http://schemas.microsoft.com/office/drawing/2014/main" id="{882A3209-57AD-43C3-B50D-5E05452D3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488" l="6047" r="90000">
                          <a14:backgroundMark x1="24535" y1="87442" x2="31395" y2="898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77" y="651532"/>
              <a:ext cx="2395111" cy="239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9474F6-8B79-445E-9297-57FF3E779D3F}"/>
              </a:ext>
            </a:extLst>
          </p:cNvPr>
          <p:cNvGrpSpPr/>
          <p:nvPr/>
        </p:nvGrpSpPr>
        <p:grpSpPr>
          <a:xfrm>
            <a:off x="4899433" y="1209332"/>
            <a:ext cx="1356728" cy="868191"/>
            <a:chOff x="5015496" y="133130"/>
            <a:chExt cx="1808970" cy="1157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5922DB7-AC97-47CD-A3F4-0C6F04F65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496" y="660768"/>
              <a:ext cx="1808970" cy="629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E1FEDE-45DD-4D24-83D8-7EF7FC88B8CC}"/>
                </a:ext>
              </a:extLst>
            </p:cNvPr>
            <p:cNvSpPr txBox="1"/>
            <p:nvPr/>
          </p:nvSpPr>
          <p:spPr>
            <a:xfrm rot="20390799">
              <a:off x="5410965" y="133130"/>
              <a:ext cx="13147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1350" b="1" dirty="0" err="1">
                  <a:solidFill>
                    <a:srgbClr val="FF0000"/>
                  </a:solidFill>
                </a:rPr>
                <a:t>Bạn</a:t>
              </a:r>
              <a:r>
                <a:rPr lang="en-US" altLang="vi-VN" sz="135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1350" b="1" dirty="0" err="1">
                  <a:solidFill>
                    <a:srgbClr val="FF0000"/>
                  </a:solidFill>
                </a:rPr>
                <a:t>Vích</a:t>
              </a:r>
              <a:r>
                <a:rPr lang="en-US" altLang="vi-VN" sz="1350" b="1" dirty="0">
                  <a:solidFill>
                    <a:srgbClr val="FF0000"/>
                  </a:solidFill>
                </a:rPr>
                <a:t>-to </a:t>
              </a:r>
              <a:r>
                <a:rPr lang="en-US" altLang="vi-VN" sz="1350" b="1" dirty="0" err="1">
                  <a:solidFill>
                    <a:srgbClr val="FF0000"/>
                  </a:solidFill>
                </a:rPr>
                <a:t>về</a:t>
              </a:r>
              <a:r>
                <a:rPr lang="en-US" altLang="vi-VN" sz="135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1350" b="1" dirty="0" err="1">
                  <a:solidFill>
                    <a:srgbClr val="FF0000"/>
                  </a:solidFill>
                </a:rPr>
                <a:t>đầu</a:t>
              </a:r>
              <a:endParaRPr lang="en-US" altLang="vi-VN" sz="135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57250"/>
            <a:ext cx="9144000" cy="1507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000" lvl="1" indent="-214313" algn="just" defTabSz="685800">
              <a:buNone/>
              <a:defRPr/>
            </a:pPr>
            <a:r>
              <a:rPr lang="en-US" altLang="vi-VN" sz="27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Mi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-chi-a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thói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quen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sử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dụng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thời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giờ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700" b="1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altLang="vi-VN" sz="2700" b="1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 marL="0" indent="0" algn="just" defTabSz="685800">
              <a:buNone/>
              <a:defRPr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-chi</a:t>
            </a:r>
            <a:r>
              <a:rPr lang="vi-VN" altLang="vi-VN" sz="27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chậm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trễ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: : “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nữa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”</a:t>
            </a:r>
            <a:r>
              <a:rPr lang="vi-VN" altLang="vi-VN" sz="27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vi-VN" sz="27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297934"/>
            <a:ext cx="9144000" cy="1151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000" lvl="1" indent="-214313" algn="just" defTabSz="685800">
              <a:buNone/>
              <a:defRPr/>
            </a:pPr>
            <a:r>
              <a:rPr lang="en-US" altLang="vi-VN" sz="2625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Chuyện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đã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xảy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Mi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-chi-a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cuộc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thi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trượt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tuyết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 marL="0" indent="0" algn="just" defTabSz="685800">
              <a:buNone/>
              <a:defRPr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-chi</a:t>
            </a:r>
            <a:r>
              <a:rPr lang="vi-VN" altLang="vi-VN" sz="27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thua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trượt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tuyết</a:t>
            </a:r>
            <a:endParaRPr lang="en-US" altLang="vi-VN" sz="27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3229289"/>
            <a:ext cx="9144000" cy="1373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000" lvl="1" indent="-214313" algn="just" defTabSz="685800">
              <a:buNone/>
              <a:defRPr/>
            </a:pPr>
            <a:r>
              <a:rPr lang="en-US" altLang="vi-VN" sz="26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625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chuyện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Mi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-chi-a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đã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hiểu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điều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 marL="0" indent="0" algn="just" defTabSz="685800">
              <a:buNone/>
              <a:defRPr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4602774"/>
            <a:ext cx="9144000" cy="1151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000" lvl="1" indent="-214313" algn="just" defTabSz="685800">
              <a:buNone/>
              <a:defRPr/>
            </a:pPr>
            <a:r>
              <a:rPr lang="en-US" altLang="vi-VN" sz="26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chuyện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Mi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-chi-a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chúng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ta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rút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625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vi-VN" sz="2625" b="1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 marL="0" indent="0" algn="just" defTabSz="685800">
              <a:buNone/>
              <a:defRPr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quý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kiệm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dù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vi-VN" sz="2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700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endParaRPr lang="en-US" altLang="vi-VN" sz="27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1"/>
    </mc:Choice>
    <mc:Fallback xmlns="">
      <p:transition spd="slow" advTm="6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 descr="White marble">
            <a:extLst>
              <a:ext uri="{FF2B5EF4-FFF2-40B4-BE49-F238E27FC236}">
                <a16:creationId xmlns:a16="http://schemas.microsoft.com/office/drawing/2014/main" id="{F507456C-56D8-49DC-9731-065428C3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540" y="2172474"/>
            <a:ext cx="72295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 Mi-chi-a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trễ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2" descr="White marble">
            <a:extLst>
              <a:ext uri="{FF2B5EF4-FFF2-40B4-BE49-F238E27FC236}">
                <a16:creationId xmlns:a16="http://schemas.microsoft.com/office/drawing/2014/main" id="{258D0A3D-0C42-417E-9FC2-C23B0701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541" y="2870742"/>
            <a:ext cx="717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2. Mi-chi-a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trượt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	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tuyết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4" descr="White marble">
            <a:extLst>
              <a:ext uri="{FF2B5EF4-FFF2-40B4-BE49-F238E27FC236}">
                <a16:creationId xmlns:a16="http://schemas.microsoft.com/office/drawing/2014/main" id="{F6286B19-57E3-47B1-939A-3234DC8F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540" y="3569010"/>
            <a:ext cx="71768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Sau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Mi-chi-a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vi-V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516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ết quả hình ảnh cho ảnh tiet kiệm thoi 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4"/>
            <a:ext cx="3783445" cy="282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1281" y="2868460"/>
            <a:ext cx="7561437" cy="2542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2975" lvl="3" indent="0" algn="ctr">
              <a:buClr>
                <a:srgbClr val="9BBB59"/>
              </a:buClr>
              <a:buNone/>
              <a:defRPr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3" indent="0" algn="ctr">
              <a:buClr>
                <a:srgbClr val="9BBB59"/>
              </a:buClr>
              <a:buNone/>
              <a:defRPr/>
            </a:pP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 defTabSz="685800">
              <a:buClr>
                <a:srgbClr val="9BBB59"/>
              </a:buClr>
              <a:buFont typeface="Wingdings" panose="05000000000000000000" pitchFamily="2" charset="2"/>
              <a:buChar char="Ø"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9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"/>
    </mc:Choice>
    <mc:Fallback xmlns="">
      <p:transition spd="slow" advTm="7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|1.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1881</Words>
  <Application>Microsoft Macintosh PowerPoint</Application>
  <PresentationFormat>On-screen Show (4:3)</PresentationFormat>
  <Paragraphs>117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微软雅黑</vt:lpstr>
      <vt:lpstr>Arial</vt:lpstr>
      <vt:lpstr>Calibri</vt:lpstr>
      <vt:lpstr>Calibri Light</vt:lpstr>
      <vt:lpstr>Times New Roman</vt:lpstr>
      <vt:lpstr>Wingdings</vt:lpstr>
      <vt:lpstr>Wingdings 2</vt:lpstr>
      <vt:lpstr>2_Office Theme</vt:lpstr>
      <vt:lpstr>Office Theme</vt:lpstr>
      <vt:lpstr>1_Office Theme</vt:lpstr>
      <vt:lpstr>3_Office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Mai</dc:creator>
  <cp:lastModifiedBy>Microsoft Office User</cp:lastModifiedBy>
  <cp:revision>59</cp:revision>
  <dcterms:created xsi:type="dcterms:W3CDTF">2020-10-13T03:16:56Z</dcterms:created>
  <dcterms:modified xsi:type="dcterms:W3CDTF">2022-01-05T14:53:23Z</dcterms:modified>
</cp:coreProperties>
</file>