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93" r:id="rId3"/>
    <p:sldMasterId id="2147483702" r:id="rId4"/>
    <p:sldMasterId id="2147483715" r:id="rId5"/>
    <p:sldMasterId id="2147483728" r:id="rId6"/>
  </p:sldMasterIdLst>
  <p:notesMasterIdLst>
    <p:notesMasterId r:id="rId33"/>
  </p:notesMasterIdLst>
  <p:sldIdLst>
    <p:sldId id="293" r:id="rId7"/>
    <p:sldId id="289" r:id="rId8"/>
    <p:sldId id="264" r:id="rId9"/>
    <p:sldId id="291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8" r:id="rId27"/>
    <p:sldId id="285" r:id="rId28"/>
    <p:sldId id="283" r:id="rId29"/>
    <p:sldId id="284" r:id="rId30"/>
    <p:sldId id="292" r:id="rId31"/>
    <p:sldId id="286" r:id="rId32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B4081-75C4-4882-9BBE-4DDF06C9FA4C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947ED-AC9F-4992-923D-00CEB079C0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845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rgbClr val="00A4CC"/>
            </a:gs>
            <a:gs pos="100000">
              <a:srgbClr val="036E96"/>
            </a:gs>
          </a:gsLst>
          <a:lin ang="2700006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838" y="-40975"/>
            <a:ext cx="9289675" cy="52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019" y="3756399"/>
            <a:ext cx="1354025" cy="15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2838" y="-40975"/>
            <a:ext cx="9289675" cy="52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23950" y="1423200"/>
            <a:ext cx="5096100" cy="151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735025" y="2834126"/>
            <a:ext cx="363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735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gradFill>
          <a:gsLst>
            <a:gs pos="0">
              <a:srgbClr val="00A4CC"/>
            </a:gs>
            <a:gs pos="100000">
              <a:srgbClr val="036E96"/>
            </a:gs>
          </a:gsLst>
          <a:lin ang="2698631" scaled="0"/>
        </a:gra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1332000" y="447750"/>
            <a:ext cx="6480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261574" y="3070742"/>
            <a:ext cx="4584326" cy="38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-2219426" y="-453866"/>
            <a:ext cx="4584326" cy="382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47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gradFill>
          <a:gsLst>
            <a:gs pos="0">
              <a:srgbClr val="00A4CC"/>
            </a:gs>
            <a:gs pos="100000">
              <a:srgbClr val="036E96"/>
            </a:gs>
          </a:gsLst>
          <a:lin ang="2700006" scaled="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5"/>
          <p:cNvPicPr preferRelativeResize="0"/>
          <p:nvPr/>
        </p:nvPicPr>
        <p:blipFill rotWithShape="1">
          <a:blip r:embed="rId2">
            <a:alphaModFix/>
          </a:blip>
          <a:srcRect t="19" b="9"/>
          <a:stretch/>
        </p:blipFill>
        <p:spPr>
          <a:xfrm>
            <a:off x="4207259" y="1044825"/>
            <a:ext cx="6187107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 t="9"/>
          <a:stretch/>
        </p:blipFill>
        <p:spPr>
          <a:xfrm>
            <a:off x="5721647" y="2008677"/>
            <a:ext cx="4004478" cy="356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565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5">
  <p:cSld name="Title and one column 5">
    <p:bg>
      <p:bgPr>
        <a:gradFill>
          <a:gsLst>
            <a:gs pos="0">
              <a:srgbClr val="00A4CC"/>
            </a:gs>
            <a:gs pos="100000">
              <a:srgbClr val="036E96"/>
            </a:gs>
          </a:gsLst>
          <a:lin ang="2700006" scaled="0"/>
        </a:gra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6"/>
          <p:cNvPicPr preferRelativeResize="0"/>
          <p:nvPr/>
        </p:nvPicPr>
        <p:blipFill rotWithShape="1">
          <a:blip r:embed="rId2">
            <a:alphaModFix/>
          </a:blip>
          <a:srcRect t="9"/>
          <a:stretch/>
        </p:blipFill>
        <p:spPr>
          <a:xfrm flipH="1">
            <a:off x="-1627953" y="2377377"/>
            <a:ext cx="4004478" cy="356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684000" y="1588350"/>
            <a:ext cx="3960000" cy="9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subTitle" idx="1"/>
          </p:nvPr>
        </p:nvSpPr>
        <p:spPr>
          <a:xfrm>
            <a:off x="1033500" y="2299796"/>
            <a:ext cx="3261000" cy="14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71" name="Google Shape;171;p26"/>
          <p:cNvPicPr preferRelativeResize="0"/>
          <p:nvPr/>
        </p:nvPicPr>
        <p:blipFill rotWithShape="1">
          <a:blip r:embed="rId2">
            <a:alphaModFix/>
          </a:blip>
          <a:srcRect t="9"/>
          <a:stretch/>
        </p:blipFill>
        <p:spPr>
          <a:xfrm rot="10430880" flipH="1">
            <a:off x="6738222" y="-728200"/>
            <a:ext cx="4004478" cy="356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244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Title and one column 2">
    <p:bg>
      <p:bgPr>
        <a:gradFill>
          <a:gsLst>
            <a:gs pos="0">
              <a:srgbClr val="00A4CC"/>
            </a:gs>
            <a:gs pos="100000">
              <a:srgbClr val="036E96"/>
            </a:gs>
          </a:gsLst>
          <a:lin ang="2700006" scaled="0"/>
        </a:gra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8"/>
          <p:cNvPicPr preferRelativeResize="0"/>
          <p:nvPr/>
        </p:nvPicPr>
        <p:blipFill rotWithShape="1">
          <a:blip r:embed="rId2">
            <a:alphaModFix/>
          </a:blip>
          <a:srcRect t="8996" b="8996"/>
          <a:stretch/>
        </p:blipFill>
        <p:spPr>
          <a:xfrm rot="224599">
            <a:off x="-951167" y="-189856"/>
            <a:ext cx="3883610" cy="265788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684000" y="1778250"/>
            <a:ext cx="3960000" cy="1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subTitle" idx="1"/>
          </p:nvPr>
        </p:nvSpPr>
        <p:spPr>
          <a:xfrm>
            <a:off x="643350" y="2896339"/>
            <a:ext cx="4041300" cy="14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4362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gradFill>
          <a:gsLst>
            <a:gs pos="0">
              <a:srgbClr val="00A4CC"/>
            </a:gs>
            <a:gs pos="100000">
              <a:srgbClr val="036E96"/>
            </a:gs>
          </a:gsLst>
          <a:lin ang="2700006" scaled="0"/>
        </a:gra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5899" y="-20188"/>
            <a:ext cx="9215798" cy="518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128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gradient">
  <p:cSld name="Background gradient">
    <p:bg>
      <p:bgPr>
        <a:gradFill>
          <a:gsLst>
            <a:gs pos="0">
              <a:srgbClr val="00A4CC"/>
            </a:gs>
            <a:gs pos="100000">
              <a:srgbClr val="036E96"/>
            </a:gs>
          </a:gsLst>
          <a:lin ang="2698631" scaled="0"/>
        </a:gra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883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06F35633-1D7B-458F-B298-C3275BDECE93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fld id="{B8869BE2-2C74-4807-AE7E-B29F6DD688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5264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A3211-20DF-498C-BC50-AA427F3DC0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05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88007-A346-4DFF-8EBE-03B22D3AED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85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55DF1-E1B3-4ECE-A825-5F32CB1BF5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gradFill>
          <a:gsLst>
            <a:gs pos="0">
              <a:srgbClr val="00A4CC"/>
            </a:gs>
            <a:gs pos="100000">
              <a:srgbClr val="036E96"/>
            </a:gs>
          </a:gsLst>
          <a:lin ang="2698631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20975">
            <a:off x="6276063" y="3450666"/>
            <a:ext cx="1490324" cy="1771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408637" y="-383745"/>
            <a:ext cx="10059580" cy="577268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592000" y="2121750"/>
            <a:ext cx="3960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 idx="2" hasCustomPrompt="1"/>
          </p:nvPr>
        </p:nvSpPr>
        <p:spPr>
          <a:xfrm>
            <a:off x="3762150" y="1113750"/>
            <a:ext cx="1619700" cy="11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Montserrat"/>
              <a:buNone/>
              <a:defRPr sz="6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3253350" y="2829750"/>
            <a:ext cx="2637300" cy="11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32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06105-B5FF-4635-AEF1-857002283F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36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CA179-3373-4A6E-8293-C5517F7128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96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70C38-F609-414D-99D5-A06294441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29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8537-568A-4EE5-A2E9-F00C65EE72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08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8A86B-FCEB-47F0-A9B6-E8D404DF83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73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1947E-B2A2-495F-B39F-E463104C8A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09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1F47B-D1C7-4BF3-8118-A64BDE476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52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1C504-0EFC-4928-A1DA-57C0F723BA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05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48B08-00BB-4D08-A477-6D6F4F4895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37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4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gradFill>
          <a:gsLst>
            <a:gs pos="0">
              <a:srgbClr val="00A4CC"/>
            </a:gs>
            <a:gs pos="100000">
              <a:srgbClr val="036E96"/>
            </a:gs>
          </a:gsLst>
          <a:lin ang="2698631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1463" y="1413230"/>
            <a:ext cx="3471149" cy="37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84752">
            <a:off x="1520889" y="3996076"/>
            <a:ext cx="1354875" cy="158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65500" y="-116523"/>
            <a:ext cx="9558326" cy="537655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4545750" y="2450607"/>
            <a:ext cx="3868500" cy="12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555650" y="1669301"/>
            <a:ext cx="3848700" cy="89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089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2" y="5"/>
            <a:ext cx="2241548" cy="390525"/>
            <a:chOff x="2" y="0"/>
            <a:chExt cx="2241548" cy="390525"/>
          </a:xfrm>
        </p:grpSpPr>
        <p:sp>
          <p:nvSpPr>
            <p:cNvPr id="8" name="Freeform 316"/>
            <p:cNvSpPr/>
            <p:nvPr/>
          </p:nvSpPr>
          <p:spPr bwMode="auto">
            <a:xfrm>
              <a:off x="2" y="0"/>
              <a:ext cx="2241548" cy="390525"/>
            </a:xfrm>
            <a:custGeom>
              <a:avLst/>
              <a:gdLst>
                <a:gd name="T0" fmla="*/ 0 w 15060"/>
                <a:gd name="T1" fmla="*/ 0 h 2258"/>
                <a:gd name="T2" fmla="*/ 15060 w 15060"/>
                <a:gd name="T3" fmla="*/ 0 h 2258"/>
                <a:gd name="T4" fmla="*/ 12224 w 15060"/>
                <a:gd name="T5" fmla="*/ 2258 h 2258"/>
                <a:gd name="T6" fmla="*/ 0 w 15060"/>
                <a:gd name="T7" fmla="*/ 2258 h 2258"/>
                <a:gd name="T8" fmla="*/ 0 w 15060"/>
                <a:gd name="T9" fmla="*/ 0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60" h="2258">
                  <a:moveTo>
                    <a:pt x="0" y="0"/>
                  </a:moveTo>
                  <a:lnTo>
                    <a:pt x="15060" y="0"/>
                  </a:lnTo>
                  <a:cubicBezTo>
                    <a:pt x="14890" y="1624"/>
                    <a:pt x="14330" y="2225"/>
                    <a:pt x="12224" y="2258"/>
                  </a:cubicBezTo>
                  <a:lnTo>
                    <a:pt x="0" y="2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35892" y="41910"/>
              <a:ext cx="201358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spc="300" dirty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Add your title</a:t>
              </a:r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2" y="5048265"/>
            <a:ext cx="2285286" cy="9524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" y="5048265"/>
            <a:ext cx="2285286" cy="9524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2283965" y="5048265"/>
            <a:ext cx="2285286" cy="9524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4000" b="1">
              <a:solidFill>
                <a:prstClr val="black"/>
              </a:solidFill>
              <a:latin typeface="Arial" panose="020B0604020202020204" pitchFamily="34" charset="0"/>
              <a:ea typeface="方正品尚黑简体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574751" y="5048265"/>
            <a:ext cx="2285286" cy="9524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858714" y="5048265"/>
            <a:ext cx="2285286" cy="9524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5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87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41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31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570635D2-1FD4-42FB-A3A0-B9DFEF7C7F90}" type="datetimeFigureOut">
              <a:rPr lang="en-US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fld id="{CC8A4EFB-0D95-4D66-8DB7-7B35D2AA263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3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1088237A-1494-46A0-BE9D-BA3D7C3AC1E3}" type="datetimeFigureOut">
              <a:rPr lang="zh-CN" altLang="en-US">
                <a:solidFill>
                  <a:prstClr val="black"/>
                </a:solidFill>
              </a:rPr>
              <a:pPr/>
              <a:t>2021/12/7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fld id="{D7ACF831-E937-40CE-A447-0B901EFB5DEE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1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prstClr val="black"/>
                </a:solidFill>
              </a:rPr>
              <a:pPr/>
              <a:t>2021/12/7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7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A3211-20DF-498C-BC50-AA427F3DC0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05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88007-A346-4DFF-8EBE-03B22D3AED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87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55DF1-E1B3-4ECE-A825-5F32CB1BF5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1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6">
  <p:cSld name="Only title 6">
    <p:bg>
      <p:bgPr>
        <a:gradFill>
          <a:gsLst>
            <a:gs pos="0">
              <a:srgbClr val="00A4CC"/>
            </a:gs>
            <a:gs pos="100000">
              <a:srgbClr val="036E96"/>
            </a:gs>
          </a:gsLst>
          <a:lin ang="2698631" scaled="0"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1807200" y="451375"/>
            <a:ext cx="55296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49" name="Google Shape;4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4479" y="-72309"/>
            <a:ext cx="9472958" cy="5288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010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06105-B5FF-4635-AEF1-857002283F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80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CA179-3373-4A6E-8293-C5517F7128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299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70C38-F609-414D-99D5-A06294441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953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8537-568A-4EE5-A2E9-F00C65EE72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251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8A86B-FCEB-47F0-A9B6-E8D404DF83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45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1947E-B2A2-495F-B39F-E463104C8A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29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1F47B-D1C7-4BF3-8118-A64BDE476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88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1C504-0EFC-4928-A1DA-57C0F723BA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556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48B08-00BB-4D08-A477-6D6F4F4895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202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A3211-20DF-498C-BC50-AA427F3DC0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7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rgbClr val="00A4CC"/>
            </a:gs>
            <a:gs pos="100000">
              <a:srgbClr val="036E96"/>
            </a:gs>
          </a:gsLst>
          <a:lin ang="2700006" scaled="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612000" y="447750"/>
            <a:ext cx="7920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ubTitle" idx="1"/>
          </p:nvPr>
        </p:nvSpPr>
        <p:spPr>
          <a:xfrm>
            <a:off x="1033500" y="2267755"/>
            <a:ext cx="32610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 idx="2"/>
          </p:nvPr>
        </p:nvSpPr>
        <p:spPr>
          <a:xfrm>
            <a:off x="1764000" y="1760405"/>
            <a:ext cx="1800000" cy="6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ubTitle" idx="3"/>
          </p:nvPr>
        </p:nvSpPr>
        <p:spPr>
          <a:xfrm>
            <a:off x="4849500" y="2267755"/>
            <a:ext cx="32610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title" idx="4"/>
          </p:nvPr>
        </p:nvSpPr>
        <p:spPr>
          <a:xfrm>
            <a:off x="5580000" y="1760405"/>
            <a:ext cx="1800000" cy="6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63" name="Google Shape;63;p12"/>
          <p:cNvPicPr preferRelativeResize="0"/>
          <p:nvPr/>
        </p:nvPicPr>
        <p:blipFill rotWithShape="1">
          <a:blip r:embed="rId2">
            <a:alphaModFix/>
          </a:blip>
          <a:srcRect l="6733" r="6724"/>
          <a:stretch/>
        </p:blipFill>
        <p:spPr>
          <a:xfrm>
            <a:off x="-704775" y="3688436"/>
            <a:ext cx="10094578" cy="16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2"/>
          <p:cNvPicPr preferRelativeResize="0"/>
          <p:nvPr/>
        </p:nvPicPr>
        <p:blipFill rotWithShape="1">
          <a:blip r:embed="rId3">
            <a:alphaModFix/>
          </a:blip>
          <a:srcRect t="8996" b="8996"/>
          <a:stretch/>
        </p:blipFill>
        <p:spPr>
          <a:xfrm rot="-10575401">
            <a:off x="6543645" y="3108166"/>
            <a:ext cx="3883610" cy="2657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95903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88007-A346-4DFF-8EBE-03B22D3AED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222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55DF1-E1B3-4ECE-A825-5F32CB1BF5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295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06105-B5FF-4635-AEF1-857002283F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442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CA179-3373-4A6E-8293-C5517F7128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48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70C38-F609-414D-99D5-A06294441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47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8537-568A-4EE5-A2E9-F00C65EE72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840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8A86B-FCEB-47F0-A9B6-E8D404DF83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996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1947E-B2A2-495F-B39F-E463104C8A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652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1F47B-D1C7-4BF3-8118-A64BDE476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38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1C504-0EFC-4928-A1DA-57C0F723BA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6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gradFill>
          <a:gsLst>
            <a:gs pos="0">
              <a:srgbClr val="00A4CC"/>
            </a:gs>
            <a:gs pos="100000">
              <a:srgbClr val="036E96"/>
            </a:gs>
          </a:gsLst>
          <a:lin ang="2700006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/>
          <p:cNvPicPr preferRelativeResize="0"/>
          <p:nvPr/>
        </p:nvPicPr>
        <p:blipFill rotWithShape="1">
          <a:blip r:embed="rId2">
            <a:alphaModFix/>
          </a:blip>
          <a:srcRect l="6733" r="6724"/>
          <a:stretch/>
        </p:blipFill>
        <p:spPr>
          <a:xfrm flipH="1">
            <a:off x="-852250" y="3688436"/>
            <a:ext cx="10094578" cy="16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 t="8996" b="8996"/>
          <a:stretch/>
        </p:blipFill>
        <p:spPr>
          <a:xfrm rot="10575401" flipH="1">
            <a:off x="-1283305" y="2995105"/>
            <a:ext cx="3883610" cy="265788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612000" y="447750"/>
            <a:ext cx="7920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1"/>
          </p:nvPr>
        </p:nvSpPr>
        <p:spPr>
          <a:xfrm>
            <a:off x="963565" y="2751995"/>
            <a:ext cx="23208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858300" y="2217604"/>
            <a:ext cx="2531400" cy="65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3"/>
          </p:nvPr>
        </p:nvSpPr>
        <p:spPr>
          <a:xfrm>
            <a:off x="5859565" y="2751995"/>
            <a:ext cx="23208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4"/>
          </p:nvPr>
        </p:nvSpPr>
        <p:spPr>
          <a:xfrm>
            <a:off x="5754300" y="2217604"/>
            <a:ext cx="2531400" cy="65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5"/>
          </p:nvPr>
        </p:nvSpPr>
        <p:spPr>
          <a:xfrm>
            <a:off x="3411565" y="2751995"/>
            <a:ext cx="23208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6"/>
          </p:nvPr>
        </p:nvSpPr>
        <p:spPr>
          <a:xfrm>
            <a:off x="3306300" y="2217604"/>
            <a:ext cx="2531400" cy="65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79773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48B08-00BB-4D08-A477-6D6F4F4895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51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A3211-20DF-498C-BC50-AA427F3DC0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294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88007-A346-4DFF-8EBE-03B22D3AED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91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55DF1-E1B3-4ECE-A825-5F32CB1BF5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245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06105-B5FF-4635-AEF1-857002283F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75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CA179-3373-4A6E-8293-C5517F7128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845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70C38-F609-414D-99D5-A06294441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113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8537-568A-4EE5-A2E9-F00C65EE72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867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8A86B-FCEB-47F0-A9B6-E8D404DF83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378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1947E-B2A2-495F-B39F-E463104C8A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6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gradFill>
          <a:gsLst>
            <a:gs pos="0">
              <a:srgbClr val="00A4CC"/>
            </a:gs>
            <a:gs pos="100000">
              <a:srgbClr val="036E96"/>
            </a:gs>
          </a:gsLst>
          <a:lin ang="2700006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 rotWithShape="1">
          <a:blip r:embed="rId2">
            <a:alphaModFix/>
          </a:blip>
          <a:srcRect l="6733" r="6724"/>
          <a:stretch/>
        </p:blipFill>
        <p:spPr>
          <a:xfrm flipH="1">
            <a:off x="-552375" y="3603624"/>
            <a:ext cx="10094578" cy="16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332874" y="4296850"/>
            <a:ext cx="10640525" cy="123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1764000" y="2982300"/>
            <a:ext cx="1800000" cy="5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 idx="2"/>
          </p:nvPr>
        </p:nvSpPr>
        <p:spPr>
          <a:xfrm>
            <a:off x="1764000" y="1406400"/>
            <a:ext cx="1800000" cy="5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3"/>
          </p:nvPr>
        </p:nvSpPr>
        <p:spPr>
          <a:xfrm>
            <a:off x="5580000" y="1406400"/>
            <a:ext cx="1800000" cy="5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404000" y="3341599"/>
            <a:ext cx="2520000" cy="10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4"/>
          </p:nvPr>
        </p:nvSpPr>
        <p:spPr>
          <a:xfrm>
            <a:off x="5222850" y="3341599"/>
            <a:ext cx="2520000" cy="10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 idx="5"/>
          </p:nvPr>
        </p:nvSpPr>
        <p:spPr>
          <a:xfrm>
            <a:off x="5580000" y="2982300"/>
            <a:ext cx="1800000" cy="5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6"/>
          </p:nvPr>
        </p:nvSpPr>
        <p:spPr>
          <a:xfrm>
            <a:off x="5217150" y="1768592"/>
            <a:ext cx="2520000" cy="10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7"/>
          </p:nvPr>
        </p:nvSpPr>
        <p:spPr>
          <a:xfrm>
            <a:off x="1404000" y="1768592"/>
            <a:ext cx="2520000" cy="10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8"/>
          </p:nvPr>
        </p:nvSpPr>
        <p:spPr>
          <a:xfrm>
            <a:off x="612000" y="447750"/>
            <a:ext cx="7920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34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1F47B-D1C7-4BF3-8118-A64BDE476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820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1C504-0EFC-4928-A1DA-57C0F723BA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909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48B08-00BB-4D08-A477-6D6F4F4895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0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rgbClr val="00A4CC"/>
            </a:gs>
            <a:gs pos="100000">
              <a:srgbClr val="036E96"/>
            </a:gs>
          </a:gsLst>
          <a:lin ang="2700006" scaled="0"/>
        </a:gra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261574" y="-820849"/>
            <a:ext cx="4584326" cy="38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-1285351" y="2691498"/>
            <a:ext cx="4584326" cy="38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1332000" y="447750"/>
            <a:ext cx="6480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title" idx="2"/>
          </p:nvPr>
        </p:nvSpPr>
        <p:spPr>
          <a:xfrm>
            <a:off x="1476000" y="3156150"/>
            <a:ext cx="2376000" cy="5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1"/>
          </p:nvPr>
        </p:nvSpPr>
        <p:spPr>
          <a:xfrm>
            <a:off x="1224000" y="3534769"/>
            <a:ext cx="28800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 idx="3" hasCustomPrompt="1"/>
          </p:nvPr>
        </p:nvSpPr>
        <p:spPr>
          <a:xfrm>
            <a:off x="2157000" y="2738101"/>
            <a:ext cx="10140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20"/>
          <p:cNvSpPr txBox="1">
            <a:spLocks noGrp="1"/>
          </p:cNvSpPr>
          <p:nvPr>
            <p:ph type="title" idx="4"/>
          </p:nvPr>
        </p:nvSpPr>
        <p:spPr>
          <a:xfrm>
            <a:off x="5292000" y="3156150"/>
            <a:ext cx="2376000" cy="5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ubTitle" idx="5"/>
          </p:nvPr>
        </p:nvSpPr>
        <p:spPr>
          <a:xfrm>
            <a:off x="5040000" y="3534364"/>
            <a:ext cx="28800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title" idx="6" hasCustomPrompt="1"/>
          </p:nvPr>
        </p:nvSpPr>
        <p:spPr>
          <a:xfrm>
            <a:off x="5973000" y="2739806"/>
            <a:ext cx="10140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143" name="Google Shape;143;p20"/>
          <p:cNvSpPr txBox="1">
            <a:spLocks noGrp="1"/>
          </p:cNvSpPr>
          <p:nvPr>
            <p:ph type="title" idx="7"/>
          </p:nvPr>
        </p:nvSpPr>
        <p:spPr>
          <a:xfrm>
            <a:off x="1476000" y="1557165"/>
            <a:ext cx="2376000" cy="5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subTitle" idx="8"/>
          </p:nvPr>
        </p:nvSpPr>
        <p:spPr>
          <a:xfrm>
            <a:off x="1224000" y="1938169"/>
            <a:ext cx="28800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title" idx="9" hasCustomPrompt="1"/>
          </p:nvPr>
        </p:nvSpPr>
        <p:spPr>
          <a:xfrm>
            <a:off x="2157000" y="1141501"/>
            <a:ext cx="10140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20"/>
          <p:cNvSpPr txBox="1">
            <a:spLocks noGrp="1"/>
          </p:cNvSpPr>
          <p:nvPr>
            <p:ph type="title" idx="13"/>
          </p:nvPr>
        </p:nvSpPr>
        <p:spPr>
          <a:xfrm>
            <a:off x="5292000" y="1557165"/>
            <a:ext cx="2376000" cy="5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subTitle" idx="14"/>
          </p:nvPr>
        </p:nvSpPr>
        <p:spPr>
          <a:xfrm>
            <a:off x="5040000" y="1936490"/>
            <a:ext cx="28800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951"/>
              </a:buClr>
              <a:buSzPts val="1400"/>
              <a:buFont typeface="Montserrat"/>
              <a:buNone/>
              <a:defRPr>
                <a:solidFill>
                  <a:srgbClr val="3649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 idx="15" hasCustomPrompt="1"/>
          </p:nvPr>
        </p:nvSpPr>
        <p:spPr>
          <a:xfrm>
            <a:off x="5973000" y="1141931"/>
            <a:ext cx="10140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5813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gradFill>
          <a:gsLst>
            <a:gs pos="0">
              <a:srgbClr val="00A4CC"/>
            </a:gs>
            <a:gs pos="100000">
              <a:srgbClr val="036E96"/>
            </a:gs>
          </a:gsLst>
          <a:lin ang="2700006" scaled="0"/>
        </a:gra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261574" y="-820849"/>
            <a:ext cx="4584326" cy="38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-1285351" y="2691498"/>
            <a:ext cx="4584326" cy="382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26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4CC"/>
            </a:gs>
            <a:gs pos="100000">
              <a:srgbClr val="036E96"/>
            </a:gs>
          </a:gsLst>
          <a:lin ang="2698631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70667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7" r:id="rId14"/>
    <p:sldLayoutId id="2147483678" r:id="rId15"/>
    <p:sldLayoutId id="214748374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5AA90AE-7BA1-457F-B125-8EAC1FC7B094}" type="slidenum">
              <a:rPr lang="en-US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9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0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5AA90AE-7BA1-457F-B125-8EAC1FC7B094}" type="slidenum">
              <a:rPr lang="en-US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3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5AA90AE-7BA1-457F-B125-8EAC1FC7B094}" type="slidenum">
              <a:rPr lang="en-US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0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5AA90AE-7BA1-457F-B125-8EAC1FC7B094}" type="slidenum">
              <a:rPr lang="en-US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3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7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hyperlink" Target="http://images.google.com.vn/imgres?imgurl=http://farm2.static.flickr.com/1206/962506325_9eff240d71_o.jpg&amp;imgrefurl=http://lenrungxuongbien.com/?tag=nha-trang&amp;usg=__Ym8K6vU98FceO11peaU-K6oLa44=&amp;h=508&amp;w=600&amp;sz=100&amp;hl=vi&amp;start=13&amp;tbnid=iOa1OZguH_u7CM:&amp;tbnh=114&amp;tbnw=135&amp;prev=/images?q=b%C3%A3i+bi%E1%BB%83n+nha+trang&amp;gbv=2&amp;hl=vi&amp;sa=G" TargetMode="External"/><Relationship Id="rId7" Type="http://schemas.openxmlformats.org/officeDocument/2006/relationships/image" Target="../media/image61.gi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5.xml"/><Relationship Id="rId6" Type="http://schemas.openxmlformats.org/officeDocument/2006/relationships/slide" Target="slide7.xml"/><Relationship Id="rId5" Type="http://schemas.openxmlformats.org/officeDocument/2006/relationships/image" Target="http://t1.gstatic.com/images?q=tbn:iOa1OZguH_u7CM:http://farm2.static.flickr.com/1206/962506325_9eff240d71_o.jpg" TargetMode="External"/><Relationship Id="rId4" Type="http://schemas.openxmlformats.org/officeDocument/2006/relationships/image" Target="../media/image60.jpeg"/><Relationship Id="rId9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wmv%20animation.wmv" TargetMode="Externa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66.gif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6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43.xml"/><Relationship Id="rId6" Type="http://schemas.openxmlformats.org/officeDocument/2006/relationships/slide" Target="slide10.xml"/><Relationship Id="rId5" Type="http://schemas.openxmlformats.org/officeDocument/2006/relationships/image" Target="../media/image24.jpeg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7.xml"/><Relationship Id="rId5" Type="http://schemas.openxmlformats.org/officeDocument/2006/relationships/image" Target="../media/image23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3.jpeg"/><Relationship Id="rId5" Type="http://schemas.openxmlformats.org/officeDocument/2006/relationships/hyperlink" Target="http://baoquangngai.com.vn/dataimages/201004/original/images328776_nhieu_con_tau_cua_ngu_dan_x__B_nh_h_i_van_dang_nam_bo_cho_tien_ho_tro.jpg" TargetMode="Externa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099" name="WordArt 20"/>
          <p:cNvSpPr>
            <a:spLocks noChangeArrowheads="1" noChangeShapeType="1" noTextEdit="1"/>
          </p:cNvSpPr>
          <p:nvPr/>
        </p:nvSpPr>
        <p:spPr bwMode="auto">
          <a:xfrm>
            <a:off x="2397125" y="568524"/>
            <a:ext cx="46101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Địa </a:t>
            </a:r>
            <a:r>
              <a:rPr lang="en-US" sz="36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lí 5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0" name="WordArt 21"/>
          <p:cNvSpPr>
            <a:spLocks noChangeArrowheads="1" noChangeShapeType="1" noTextEdit="1"/>
          </p:cNvSpPr>
          <p:nvPr/>
        </p:nvSpPr>
        <p:spPr bwMode="auto">
          <a:xfrm>
            <a:off x="815975" y="1635646"/>
            <a:ext cx="7772400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Biển, đảo Việt Nam</a:t>
            </a:r>
            <a:r>
              <a:rPr lang="vi-VN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8095335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102768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0" y="830996"/>
            <a:ext cx="4267200" cy="2172801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5" descr="Hinh anh bao tan pha mien T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880" y="830996"/>
            <a:ext cx="4419600" cy="2172801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" descr="Đó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0" y="3129684"/>
            <a:ext cx="4267200" cy="2013816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7" descr="ả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880" y="3129684"/>
            <a:ext cx="4419600" cy="2013816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719038" y="4620280"/>
            <a:ext cx="5705921" cy="52322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 Bắc và miền Trung hay có bão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b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680" y="843558"/>
            <a:ext cx="4748823" cy="201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bão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557"/>
            <a:ext cx="4495800" cy="194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bão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87774"/>
            <a:ext cx="4664498" cy="2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 descr="images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" y="2789206"/>
            <a:ext cx="4479519" cy="235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12"/>
          <p:cNvSpPr>
            <a:spLocks noChangeArrowheads="1"/>
          </p:cNvSpPr>
          <p:nvPr/>
        </p:nvSpPr>
        <p:spPr bwMode="auto">
          <a:xfrm>
            <a:off x="1506718" y="4617081"/>
            <a:ext cx="5705921" cy="52322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 Bắc và miền Trung hay có bão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400px-Bay_of_Fun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9582"/>
            <a:ext cx="9144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0" y="1064271"/>
            <a:ext cx="46482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tượng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thuỷ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triều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0" y="433304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endParaRPr lang="en-US" alt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1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583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9" name="Picture 5" descr="khaithacthuys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73017"/>
            <a:ext cx="4267200" cy="1919013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6" name="Picture 12" descr="thuluoi-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73017"/>
            <a:ext cx="4191000" cy="1919013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7" name="Picture 13" descr="mu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64097"/>
            <a:ext cx="4267200" cy="1872208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64097"/>
            <a:ext cx="4191000" cy="187220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Home 1">
            <a:hlinkClick r:id="rId6" action="ppaction://hlinksldjump" highlightClick="1"/>
          </p:cNvPr>
          <p:cNvSpPr/>
          <p:nvPr/>
        </p:nvSpPr>
        <p:spPr>
          <a:xfrm>
            <a:off x="8229600" y="4686300"/>
            <a:ext cx="914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27522" y="2655586"/>
            <a:ext cx="4648200" cy="584775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50000">
                <a:srgbClr val="FF3399"/>
              </a:gs>
              <a:gs pos="100000">
                <a:srgbClr val="00CC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tượng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thuỷ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triều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7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77346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0" y="1173509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en-US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Đọc thông tin </a:t>
            </a:r>
            <a:r>
              <a:rPr lang="en-US" alt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alt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hãy </a:t>
            </a:r>
            <a:r>
              <a:rPr lang="en-US" alt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alt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b="1" dirty="0">
              <a:solidFill>
                <a:srgbClr val="0101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161728" y="2487963"/>
            <a:ext cx="2971800" cy="461665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hoà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hậu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161728" y="3688113"/>
            <a:ext cx="5334000" cy="46166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161728" y="3116613"/>
            <a:ext cx="4114800" cy="461665"/>
          </a:xfrm>
          <a:prstGeom prst="rect">
            <a:avLst/>
          </a:prstGeom>
          <a:solidFill>
            <a:srgbClr val="66FF66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161728" y="4306049"/>
            <a:ext cx="6395864" cy="46166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du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lịch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nghỉ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mát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hấp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dẫn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1171128" y="2705849"/>
            <a:ext cx="990600" cy="63936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171128" y="3345210"/>
            <a:ext cx="9906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171128" y="3347445"/>
            <a:ext cx="990600" cy="54700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171128" y="3345214"/>
            <a:ext cx="990600" cy="119166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179512" y="2283718"/>
            <a:ext cx="991616" cy="2677656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 trò của biển nước ta </a:t>
            </a:r>
            <a:endParaRPr lang="en-US" alt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0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99344" grpId="0"/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184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1630"/>
            <a:ext cx="8686800" cy="316835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600200" y="4659986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Biển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cấp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hơi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nước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hòa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hậu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55043" y="915566"/>
            <a:ext cx="8077200" cy="52322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891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054768"/>
            <a:ext cx="2667000" cy="148523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281" y="1059582"/>
            <a:ext cx="2657475" cy="146137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08" y="1059184"/>
            <a:ext cx="2466975" cy="145938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72" y="2805505"/>
            <a:ext cx="2743200" cy="1689029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2" y="2805505"/>
            <a:ext cx="2692400" cy="1689029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5496" y="4600606"/>
            <a:ext cx="9144000" cy="40011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Biển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nguồn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pic>
        <p:nvPicPr>
          <p:cNvPr id="21517" name="Picture 14" descr="images716797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672" y="2715766"/>
            <a:ext cx="2590800" cy="181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8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 descr="images716797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566"/>
            <a:ext cx="9144000" cy="422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228600" y="4514850"/>
            <a:ext cx="8610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5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grpSp>
        <p:nvGrpSpPr>
          <p:cNvPr id="23555" name="Group 7"/>
          <p:cNvGrpSpPr>
            <a:grpSpLocks/>
          </p:cNvGrpSpPr>
          <p:nvPr/>
        </p:nvGrpSpPr>
        <p:grpSpPr bwMode="auto">
          <a:xfrm>
            <a:off x="231786" y="843558"/>
            <a:ext cx="8683625" cy="4185642"/>
            <a:chOff x="146" y="29"/>
            <a:chExt cx="5470" cy="4195"/>
          </a:xfrm>
        </p:grpSpPr>
        <p:pic>
          <p:nvPicPr>
            <p:cNvPr id="23556" name="Picture 5" descr="DSC017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" y="29"/>
              <a:ext cx="5470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7" name="Text Box 6"/>
            <p:cNvSpPr txBox="1">
              <a:spLocks noChangeArrowheads="1"/>
            </p:cNvSpPr>
            <p:nvPr/>
          </p:nvSpPr>
          <p:spPr bwMode="auto">
            <a:xfrm>
              <a:off x="289" y="3696"/>
              <a:ext cx="5184" cy="528"/>
            </a:xfrm>
            <a:prstGeom prst="rect">
              <a:avLst/>
            </a:prstGeom>
            <a:solidFill>
              <a:srgbClr val="00FFCC"/>
            </a:solidFill>
            <a:ln w="57150" cmpd="thinThick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Biển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là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giao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34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Quang N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" y="987574"/>
            <a:ext cx="4343400" cy="312722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85800" y="4457705"/>
            <a:ext cx="7696200" cy="584775"/>
          </a:xfrm>
          <a:prstGeom prst="rect">
            <a:avLst/>
          </a:pr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 là nơi du lịch nghỉ mát hấp dẫn.</a:t>
            </a:r>
          </a:p>
        </p:txBody>
      </p:sp>
      <p:pic>
        <p:nvPicPr>
          <p:cNvPr id="24580" name="Picture 6" descr="Sam Son Thanh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87574"/>
            <a:ext cx="4724400" cy="312722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/>
          </p:nvPr>
        </p:nvSpPr>
        <p:spPr>
          <a:xfrm>
            <a:off x="2703910" y="494110"/>
            <a:ext cx="4574381" cy="342900"/>
          </a:xfrm>
        </p:spPr>
        <p:txBody>
          <a:bodyPr/>
          <a:lstStyle/>
          <a:p>
            <a:pPr eaLnBrk="1" hangingPunct="1"/>
            <a:r>
              <a:rPr lang="en-US" altLang="en-US" sz="3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en-US" altLang="en-US" sz="1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2" name="Group 88"/>
          <p:cNvGrpSpPr>
            <a:grpSpLocks/>
          </p:cNvGrpSpPr>
          <p:nvPr/>
        </p:nvGrpSpPr>
        <p:grpSpPr bwMode="auto">
          <a:xfrm>
            <a:off x="1420300" y="1259336"/>
            <a:ext cx="6030323" cy="875621"/>
            <a:chOff x="1728" y="1680"/>
            <a:chExt cx="4560" cy="653"/>
          </a:xfrm>
          <a:solidFill>
            <a:schemeClr val="accent2">
              <a:lumMod val="75000"/>
            </a:schemeClr>
          </a:solidFill>
        </p:grpSpPr>
        <p:sp>
          <p:nvSpPr>
            <p:cNvPr id="73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>
                <a:defRPr/>
              </a:pPr>
              <a:endParaRPr lang="en-US" sz="21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AutoShape 63"/>
            <p:cNvSpPr>
              <a:spLocks noChangeArrowheads="1"/>
            </p:cNvSpPr>
            <p:nvPr/>
          </p:nvSpPr>
          <p:spPr bwMode="gray">
            <a:xfrm>
              <a:off x="1728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>
                <a:defRPr/>
              </a:pPr>
              <a:endParaRPr lang="en-US" sz="21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64"/>
            <p:cNvSpPr txBox="1">
              <a:spLocks noChangeArrowheads="1"/>
            </p:cNvSpPr>
            <p:nvPr/>
          </p:nvSpPr>
          <p:spPr bwMode="gray">
            <a:xfrm>
              <a:off x="2506" y="1826"/>
              <a:ext cx="3310" cy="2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defRPr/>
              </a:pPr>
              <a:r>
                <a:rPr lang="en-US" sz="21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  <a:r>
                <a:rPr 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</a:t>
              </a:r>
            </a:p>
          </p:txBody>
        </p:sp>
        <p:sp>
          <p:nvSpPr>
            <p:cNvPr id="76" name="Text Box 65"/>
            <p:cNvSpPr txBox="1">
              <a:spLocks noChangeArrowheads="1"/>
            </p:cNvSpPr>
            <p:nvPr/>
          </p:nvSpPr>
          <p:spPr bwMode="gray">
            <a:xfrm>
              <a:off x="1945" y="1824"/>
              <a:ext cx="206" cy="2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defRPr/>
              </a:pPr>
              <a:r>
                <a:rPr lang="en-US" sz="21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77" name="Group 87"/>
          <p:cNvGrpSpPr>
            <a:grpSpLocks/>
          </p:cNvGrpSpPr>
          <p:nvPr/>
        </p:nvGrpSpPr>
        <p:grpSpPr bwMode="auto">
          <a:xfrm>
            <a:off x="1410854" y="2295851"/>
            <a:ext cx="6030323" cy="847100"/>
            <a:chOff x="1728" y="2478"/>
            <a:chExt cx="4560" cy="653"/>
          </a:xfrm>
          <a:solidFill>
            <a:schemeClr val="accent4">
              <a:lumMod val="75000"/>
            </a:schemeClr>
          </a:solidFill>
        </p:grpSpPr>
        <p:sp>
          <p:nvSpPr>
            <p:cNvPr id="78" name="AutoShape 67"/>
            <p:cNvSpPr>
              <a:spLocks noChangeArrowheads="1"/>
            </p:cNvSpPr>
            <p:nvPr/>
          </p:nvSpPr>
          <p:spPr bwMode="gray">
            <a:xfrm>
              <a:off x="2096" y="2591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>
                <a:defRPr/>
              </a:pPr>
              <a:endParaRPr lang="en-US" sz="21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AutoShape 68"/>
            <p:cNvSpPr>
              <a:spLocks noChangeArrowheads="1"/>
            </p:cNvSpPr>
            <p:nvPr/>
          </p:nvSpPr>
          <p:spPr bwMode="gray">
            <a:xfrm>
              <a:off x="1728" y="2478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>
                <a:defRPr/>
              </a:pPr>
              <a:endParaRPr lang="en-US" sz="21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Text Box 69"/>
            <p:cNvSpPr txBox="1">
              <a:spLocks noChangeArrowheads="1"/>
            </p:cNvSpPr>
            <p:nvPr/>
          </p:nvSpPr>
          <p:spPr bwMode="gray">
            <a:xfrm>
              <a:off x="2506" y="2632"/>
              <a:ext cx="3733" cy="30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defRPr/>
              </a:pPr>
              <a:r>
                <a:rPr lang="en-US" sz="21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  <a:r>
                <a:rPr 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</a:t>
              </a:r>
            </a:p>
          </p:txBody>
        </p:sp>
        <p:sp>
          <p:nvSpPr>
            <p:cNvPr id="81" name="Text Box 82"/>
            <p:cNvSpPr txBox="1">
              <a:spLocks noChangeArrowheads="1"/>
            </p:cNvSpPr>
            <p:nvPr/>
          </p:nvSpPr>
          <p:spPr bwMode="gray">
            <a:xfrm>
              <a:off x="1946" y="2620"/>
              <a:ext cx="206" cy="30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defRPr/>
              </a:pPr>
              <a:r>
                <a:rPr lang="en-US" sz="21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82" name="Group 86"/>
          <p:cNvGrpSpPr>
            <a:grpSpLocks/>
          </p:cNvGrpSpPr>
          <p:nvPr/>
        </p:nvGrpSpPr>
        <p:grpSpPr bwMode="auto">
          <a:xfrm>
            <a:off x="1420300" y="3342542"/>
            <a:ext cx="6030323" cy="817314"/>
            <a:chOff x="1728" y="3276"/>
            <a:chExt cx="4560" cy="653"/>
          </a:xfrm>
          <a:solidFill>
            <a:srgbClr val="0070C0"/>
          </a:solidFill>
        </p:grpSpPr>
        <p:sp>
          <p:nvSpPr>
            <p:cNvPr id="83" name="AutoShape 72"/>
            <p:cNvSpPr>
              <a:spLocks noChangeArrowheads="1"/>
            </p:cNvSpPr>
            <p:nvPr/>
          </p:nvSpPr>
          <p:spPr bwMode="gray">
            <a:xfrm>
              <a:off x="2096" y="3389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>
                <a:defRPr/>
              </a:pPr>
              <a:endParaRPr lang="en-US" sz="21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AutoShape 73"/>
            <p:cNvSpPr>
              <a:spLocks noChangeArrowheads="1"/>
            </p:cNvSpPr>
            <p:nvPr/>
          </p:nvSpPr>
          <p:spPr bwMode="gray">
            <a:xfrm>
              <a:off x="1728" y="3276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>
                <a:defRPr/>
              </a:pPr>
              <a:endParaRPr lang="en-US" sz="21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 Box 74"/>
            <p:cNvSpPr txBox="1">
              <a:spLocks noChangeArrowheads="1"/>
            </p:cNvSpPr>
            <p:nvPr/>
          </p:nvSpPr>
          <p:spPr bwMode="gray">
            <a:xfrm>
              <a:off x="2506" y="3452"/>
              <a:ext cx="3310" cy="31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defRPr/>
              </a:pPr>
              <a:r>
                <a:rPr lang="en-US" sz="21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endParaRPr lang="en-US" sz="21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 Box 83"/>
            <p:cNvSpPr txBox="1">
              <a:spLocks noChangeArrowheads="1"/>
            </p:cNvSpPr>
            <p:nvPr/>
          </p:nvSpPr>
          <p:spPr bwMode="gray">
            <a:xfrm>
              <a:off x="1946" y="3408"/>
              <a:ext cx="206" cy="31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defRPr/>
              </a:pPr>
              <a:r>
                <a:rPr lang="en-US" sz="21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2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5455096" y="3779862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25606" name="Picture 8" descr="BĐ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096" y="922362"/>
            <a:ext cx="4191000" cy="4343400"/>
          </a:xfrm>
        </p:spPr>
      </p:pic>
      <p:grpSp>
        <p:nvGrpSpPr>
          <p:cNvPr id="4" name="Group 3"/>
          <p:cNvGrpSpPr/>
          <p:nvPr/>
        </p:nvGrpSpPr>
        <p:grpSpPr>
          <a:xfrm>
            <a:off x="4464496" y="964035"/>
            <a:ext cx="4572000" cy="4179465"/>
            <a:chOff x="4464496" y="922362"/>
            <a:chExt cx="4572000" cy="4343400"/>
          </a:xfrm>
        </p:grpSpPr>
        <p:pic>
          <p:nvPicPr>
            <p:cNvPr id="128045" name="Picture 45" descr="http://t1.gstatic.com/images?q=tbn:iOa1OZguH_u7CM:http://farm2.static.flickr.com/1206/962506325_9eff240d71_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496" y="922362"/>
              <a:ext cx="4572000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Text Box 46"/>
            <p:cNvSpPr txBox="1">
              <a:spLocks noChangeArrowheads="1"/>
            </p:cNvSpPr>
            <p:nvPr/>
          </p:nvSpPr>
          <p:spPr bwMode="auto">
            <a:xfrm>
              <a:off x="6084168" y="1171322"/>
              <a:ext cx="2831976" cy="735652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</a:rPr>
                <a:t>Bãi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</a:rPr>
                <a:t>biển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</a:rPr>
                <a:t>Nha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Trang</a:t>
              </a:r>
              <a:r>
                <a:rPr lang="en-US" altLang="en-US" b="1" dirty="0" smtClean="0">
                  <a:solidFill>
                    <a:srgbClr val="FF0000"/>
                  </a:solidFill>
                  <a:latin typeface="Times New Roman" pitchFamily="18" charset="0"/>
                </a:rPr>
                <a:t> (</a:t>
              </a:r>
              <a:r>
                <a:rPr lang="en-US" altLang="en-US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Khánh</a:t>
              </a:r>
              <a:r>
                <a:rPr lang="en-US" altLang="en-US" b="1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Hòa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</a:rPr>
                <a:t>)</a:t>
              </a:r>
            </a:p>
          </p:txBody>
        </p:sp>
      </p:grpSp>
      <p:pic>
        <p:nvPicPr>
          <p:cNvPr id="69645" name="Picture 13" descr="RBWBUTNW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96" y="4008463"/>
            <a:ext cx="228600" cy="15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409234" y="964035"/>
            <a:ext cx="4615658" cy="4400550"/>
            <a:chOff x="4491460" y="939925"/>
            <a:chExt cx="4546600" cy="4400550"/>
          </a:xfrm>
        </p:grpSpPr>
        <p:pic>
          <p:nvPicPr>
            <p:cNvPr id="128041" name="Picture 41" descr="mykhe1-400x28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460" y="939925"/>
              <a:ext cx="4546600" cy="440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2" name="Text Box 42"/>
            <p:cNvSpPr txBox="1">
              <a:spLocks noChangeArrowheads="1"/>
            </p:cNvSpPr>
            <p:nvPr/>
          </p:nvSpPr>
          <p:spPr bwMode="auto">
            <a:xfrm>
              <a:off x="4704252" y="1019995"/>
              <a:ext cx="2370103" cy="461665"/>
            </a:xfrm>
            <a:prstGeom prst="rect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Times New Roman" pitchFamily="18" charset="0"/>
                </a:rPr>
                <a:t>Bãi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itchFamily="18" charset="0"/>
                </a:rPr>
                <a:t>biển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itchFamily="18" charset="0"/>
                </a:rPr>
                <a:t>Mỹ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itchFamily="18" charset="0"/>
                </a:rPr>
                <a:t>Khê</a:t>
              </a:r>
              <a:endParaRPr lang="en-US" altLang="en-US" sz="24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69655" name="Picture 23" descr="RBWBUTNW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96" y="2979763"/>
            <a:ext cx="228600" cy="15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432267" y="923553"/>
            <a:ext cx="4648200" cy="4268391"/>
            <a:chOff x="4388296" y="1036663"/>
            <a:chExt cx="4648200" cy="4268391"/>
          </a:xfrm>
        </p:grpSpPr>
        <p:pic>
          <p:nvPicPr>
            <p:cNvPr id="128017" name="Picture 17" descr="sams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296" y="1036663"/>
              <a:ext cx="4648200" cy="426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18" name="Text Box 18"/>
            <p:cNvSpPr txBox="1">
              <a:spLocks noChangeArrowheads="1"/>
            </p:cNvSpPr>
            <p:nvPr/>
          </p:nvSpPr>
          <p:spPr bwMode="auto">
            <a:xfrm>
              <a:off x="5503912" y="4037156"/>
              <a:ext cx="2611388" cy="830997"/>
            </a:xfrm>
            <a:prstGeom prst="rect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Times New Roman" pitchFamily="18" charset="0"/>
                </a:rPr>
                <a:t>Bãi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itchFamily="18" charset="0"/>
                </a:rPr>
                <a:t>biển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itchFamily="18" charset="0"/>
                </a:rPr>
                <a:t>Sầm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Sơn</a:t>
              </a:r>
              <a:endParaRPr lang="en-US" altLang="en-US" sz="2400" b="1" dirty="0" smtClean="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algn="ctr" eaLnBrk="0" fontAlgn="base" hangingPunct="0">
                <a:spcAft>
                  <a:spcPct val="0"/>
                </a:spcAft>
              </a:pPr>
              <a:r>
                <a:rPr lang="en-US" altLang="en-US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  <a:r>
                <a:rPr lang="en-US" altLang="en-US" sz="2400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Thanh</a:t>
              </a:r>
              <a:r>
                <a:rPr lang="en-US" altLang="en-US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Hóa</a:t>
              </a:r>
              <a:r>
                <a:rPr lang="en-US" altLang="en-US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)</a:t>
              </a:r>
              <a:r>
                <a:rPr lang="en-US" altLang="en-US" b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en-US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69671" name="Picture 39" descr="RBWBUTNW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296" y="1893913"/>
            <a:ext cx="228600" cy="15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1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13"/>
            <a:ext cx="9143999" cy="489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6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" y="4417220"/>
            <a:ext cx="968375" cy="7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4577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88740"/>
            <a:ext cx="4419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Freeform 7"/>
          <p:cNvSpPr>
            <a:spLocks/>
          </p:cNvSpPr>
          <p:nvPr/>
        </p:nvSpPr>
        <p:spPr bwMode="auto">
          <a:xfrm>
            <a:off x="5562600" y="1779662"/>
            <a:ext cx="914400" cy="1714500"/>
          </a:xfrm>
          <a:custGeom>
            <a:avLst/>
            <a:gdLst>
              <a:gd name="T0" fmla="*/ 2147483647 w 601"/>
              <a:gd name="T1" fmla="*/ 0 h 1783"/>
              <a:gd name="T2" fmla="*/ 2147483647 w 601"/>
              <a:gd name="T3" fmla="*/ 2147483647 h 1783"/>
              <a:gd name="T4" fmla="*/ 2147483647 w 601"/>
              <a:gd name="T5" fmla="*/ 2147483647 h 1783"/>
              <a:gd name="T6" fmla="*/ 2147483647 w 601"/>
              <a:gd name="T7" fmla="*/ 2147483647 h 1783"/>
              <a:gd name="T8" fmla="*/ 2147483647 w 601"/>
              <a:gd name="T9" fmla="*/ 2147483647 h 1783"/>
              <a:gd name="T10" fmla="*/ 2147483647 w 601"/>
              <a:gd name="T11" fmla="*/ 2147483647 h 1783"/>
              <a:gd name="T12" fmla="*/ 2147483647 w 601"/>
              <a:gd name="T13" fmla="*/ 2147483647 h 1783"/>
              <a:gd name="T14" fmla="*/ 2147483647 w 601"/>
              <a:gd name="T15" fmla="*/ 2147483647 h 1783"/>
              <a:gd name="T16" fmla="*/ 2147483647 w 601"/>
              <a:gd name="T17" fmla="*/ 2147483647 h 1783"/>
              <a:gd name="T18" fmla="*/ 2147483647 w 601"/>
              <a:gd name="T19" fmla="*/ 2147483647 h 1783"/>
              <a:gd name="T20" fmla="*/ 2147483647 w 601"/>
              <a:gd name="T21" fmla="*/ 2147483647 h 1783"/>
              <a:gd name="T22" fmla="*/ 2147483647 w 601"/>
              <a:gd name="T23" fmla="*/ 2147483647 h 1783"/>
              <a:gd name="T24" fmla="*/ 2147483647 w 601"/>
              <a:gd name="T25" fmla="*/ 2147483647 h 1783"/>
              <a:gd name="T26" fmla="*/ 2147483647 w 601"/>
              <a:gd name="T27" fmla="*/ 2147483647 h 1783"/>
              <a:gd name="T28" fmla="*/ 2147483647 w 601"/>
              <a:gd name="T29" fmla="*/ 2147483647 h 1783"/>
              <a:gd name="T30" fmla="*/ 2147483647 w 601"/>
              <a:gd name="T31" fmla="*/ 2147483647 h 1783"/>
              <a:gd name="T32" fmla="*/ 2147483647 w 601"/>
              <a:gd name="T33" fmla="*/ 2147483647 h 1783"/>
              <a:gd name="T34" fmla="*/ 2147483647 w 601"/>
              <a:gd name="T35" fmla="*/ 2147483647 h 1783"/>
              <a:gd name="T36" fmla="*/ 2147483647 w 601"/>
              <a:gd name="T37" fmla="*/ 2147483647 h 1783"/>
              <a:gd name="T38" fmla="*/ 2147483647 w 601"/>
              <a:gd name="T39" fmla="*/ 2147483647 h 1783"/>
              <a:gd name="T40" fmla="*/ 2147483647 w 601"/>
              <a:gd name="T41" fmla="*/ 2147483647 h 1783"/>
              <a:gd name="T42" fmla="*/ 2147483647 w 601"/>
              <a:gd name="T43" fmla="*/ 2147483647 h 1783"/>
              <a:gd name="T44" fmla="*/ 2147483647 w 601"/>
              <a:gd name="T45" fmla="*/ 2147483647 h 1783"/>
              <a:gd name="T46" fmla="*/ 2147483647 w 601"/>
              <a:gd name="T47" fmla="*/ 2147483647 h 1783"/>
              <a:gd name="T48" fmla="*/ 2147483647 w 601"/>
              <a:gd name="T49" fmla="*/ 2147483647 h 1783"/>
              <a:gd name="T50" fmla="*/ 2147483647 w 601"/>
              <a:gd name="T51" fmla="*/ 2147483647 h 1783"/>
              <a:gd name="T52" fmla="*/ 2147483647 w 601"/>
              <a:gd name="T53" fmla="*/ 2147483647 h 1783"/>
              <a:gd name="T54" fmla="*/ 2147483647 w 601"/>
              <a:gd name="T55" fmla="*/ 2147483647 h 1783"/>
              <a:gd name="T56" fmla="*/ 2147483647 w 601"/>
              <a:gd name="T57" fmla="*/ 2147483647 h 1783"/>
              <a:gd name="T58" fmla="*/ 2147483647 w 601"/>
              <a:gd name="T59" fmla="*/ 2147483647 h 1783"/>
              <a:gd name="T60" fmla="*/ 2147483647 w 601"/>
              <a:gd name="T61" fmla="*/ 2147483647 h 1783"/>
              <a:gd name="T62" fmla="*/ 2147483647 w 601"/>
              <a:gd name="T63" fmla="*/ 2147483647 h 178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1"/>
              <a:gd name="T97" fmla="*/ 0 h 1783"/>
              <a:gd name="T98" fmla="*/ 601 w 601"/>
              <a:gd name="T99" fmla="*/ 1783 h 178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1" h="1783">
                <a:moveTo>
                  <a:pt x="427" y="0"/>
                </a:moveTo>
                <a:cubicBezTo>
                  <a:pt x="419" y="9"/>
                  <a:pt x="390" y="32"/>
                  <a:pt x="372" y="55"/>
                </a:cubicBezTo>
                <a:cubicBezTo>
                  <a:pt x="354" y="78"/>
                  <a:pt x="341" y="110"/>
                  <a:pt x="317" y="137"/>
                </a:cubicBezTo>
                <a:cubicBezTo>
                  <a:pt x="293" y="164"/>
                  <a:pt x="244" y="194"/>
                  <a:pt x="226" y="220"/>
                </a:cubicBezTo>
                <a:cubicBezTo>
                  <a:pt x="208" y="246"/>
                  <a:pt x="211" y="263"/>
                  <a:pt x="208" y="293"/>
                </a:cubicBezTo>
                <a:cubicBezTo>
                  <a:pt x="205" y="323"/>
                  <a:pt x="181" y="345"/>
                  <a:pt x="208" y="403"/>
                </a:cubicBezTo>
                <a:cubicBezTo>
                  <a:pt x="235" y="461"/>
                  <a:pt x="320" y="576"/>
                  <a:pt x="372" y="641"/>
                </a:cubicBezTo>
                <a:cubicBezTo>
                  <a:pt x="424" y="706"/>
                  <a:pt x="483" y="752"/>
                  <a:pt x="518" y="796"/>
                </a:cubicBezTo>
                <a:cubicBezTo>
                  <a:pt x="553" y="840"/>
                  <a:pt x="570" y="876"/>
                  <a:pt x="582" y="905"/>
                </a:cubicBezTo>
                <a:cubicBezTo>
                  <a:pt x="594" y="934"/>
                  <a:pt x="589" y="942"/>
                  <a:pt x="592" y="969"/>
                </a:cubicBezTo>
                <a:cubicBezTo>
                  <a:pt x="595" y="996"/>
                  <a:pt x="601" y="1033"/>
                  <a:pt x="601" y="1070"/>
                </a:cubicBezTo>
                <a:cubicBezTo>
                  <a:pt x="601" y="1107"/>
                  <a:pt x="595" y="1156"/>
                  <a:pt x="592" y="1189"/>
                </a:cubicBezTo>
                <a:cubicBezTo>
                  <a:pt x="589" y="1222"/>
                  <a:pt x="587" y="1251"/>
                  <a:pt x="582" y="1271"/>
                </a:cubicBezTo>
                <a:cubicBezTo>
                  <a:pt x="577" y="1291"/>
                  <a:pt x="570" y="1294"/>
                  <a:pt x="564" y="1308"/>
                </a:cubicBezTo>
                <a:cubicBezTo>
                  <a:pt x="558" y="1322"/>
                  <a:pt x="554" y="1338"/>
                  <a:pt x="546" y="1353"/>
                </a:cubicBezTo>
                <a:cubicBezTo>
                  <a:pt x="538" y="1368"/>
                  <a:pt x="533" y="1382"/>
                  <a:pt x="518" y="1399"/>
                </a:cubicBezTo>
                <a:cubicBezTo>
                  <a:pt x="503" y="1416"/>
                  <a:pt x="489" y="1437"/>
                  <a:pt x="454" y="1454"/>
                </a:cubicBezTo>
                <a:cubicBezTo>
                  <a:pt x="419" y="1471"/>
                  <a:pt x="337" y="1479"/>
                  <a:pt x="308" y="1500"/>
                </a:cubicBezTo>
                <a:cubicBezTo>
                  <a:pt x="279" y="1521"/>
                  <a:pt x="285" y="1565"/>
                  <a:pt x="281" y="1582"/>
                </a:cubicBezTo>
                <a:cubicBezTo>
                  <a:pt x="277" y="1599"/>
                  <a:pt x="292" y="1586"/>
                  <a:pt x="281" y="1600"/>
                </a:cubicBezTo>
                <a:cubicBezTo>
                  <a:pt x="270" y="1614"/>
                  <a:pt x="241" y="1646"/>
                  <a:pt x="217" y="1664"/>
                </a:cubicBezTo>
                <a:cubicBezTo>
                  <a:pt x="193" y="1682"/>
                  <a:pt x="140" y="1705"/>
                  <a:pt x="134" y="1710"/>
                </a:cubicBezTo>
                <a:cubicBezTo>
                  <a:pt x="128" y="1715"/>
                  <a:pt x="183" y="1686"/>
                  <a:pt x="180" y="1692"/>
                </a:cubicBezTo>
                <a:cubicBezTo>
                  <a:pt x="177" y="1698"/>
                  <a:pt x="140" y="1737"/>
                  <a:pt x="116" y="1746"/>
                </a:cubicBezTo>
                <a:cubicBezTo>
                  <a:pt x="92" y="1755"/>
                  <a:pt x="48" y="1740"/>
                  <a:pt x="34" y="1746"/>
                </a:cubicBezTo>
                <a:cubicBezTo>
                  <a:pt x="20" y="1752"/>
                  <a:pt x="31" y="1783"/>
                  <a:pt x="34" y="1783"/>
                </a:cubicBezTo>
                <a:cubicBezTo>
                  <a:pt x="37" y="1783"/>
                  <a:pt x="49" y="1764"/>
                  <a:pt x="52" y="1746"/>
                </a:cubicBezTo>
                <a:cubicBezTo>
                  <a:pt x="55" y="1728"/>
                  <a:pt x="47" y="1703"/>
                  <a:pt x="52" y="1673"/>
                </a:cubicBezTo>
                <a:cubicBezTo>
                  <a:pt x="57" y="1643"/>
                  <a:pt x="79" y="1582"/>
                  <a:pt x="80" y="1564"/>
                </a:cubicBezTo>
                <a:cubicBezTo>
                  <a:pt x="81" y="1546"/>
                  <a:pt x="73" y="1575"/>
                  <a:pt x="61" y="1564"/>
                </a:cubicBezTo>
                <a:cubicBezTo>
                  <a:pt x="49" y="1553"/>
                  <a:pt x="12" y="1508"/>
                  <a:pt x="6" y="1500"/>
                </a:cubicBezTo>
                <a:cubicBezTo>
                  <a:pt x="0" y="1492"/>
                  <a:pt x="21" y="1514"/>
                  <a:pt x="25" y="1518"/>
                </a:cubicBezTo>
              </a:path>
            </a:pathLst>
          </a:custGeom>
          <a:noFill/>
          <a:ln w="38100">
            <a:solidFill>
              <a:srgbClr val="FF010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0" y="1817391"/>
            <a:ext cx="4267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alt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alt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7" name="Picture 7" descr="nhom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400550"/>
            <a:ext cx="533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nhom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533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1" name="WordArt 15"/>
          <p:cNvSpPr>
            <a:spLocks noChangeArrowheads="1" noChangeShapeType="1" noTextEdit="1"/>
          </p:cNvSpPr>
          <p:nvPr/>
        </p:nvSpPr>
        <p:spPr bwMode="auto">
          <a:xfrm>
            <a:off x="838200" y="1131590"/>
            <a:ext cx="21526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GHI NHỚ.</a:t>
            </a:r>
          </a:p>
        </p:txBody>
      </p:sp>
    </p:spTree>
    <p:extLst>
      <p:ext uri="{BB962C8B-B14F-4D97-AF65-F5344CB8AC3E}">
        <p14:creationId xmlns:p14="http://schemas.microsoft.com/office/powerpoint/2010/main" val="40761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"/>
            <a:ext cx="4800600" cy="2486025"/>
          </a:xfrm>
          <a:prstGeom prst="rect">
            <a:avLst/>
          </a:prstGeom>
          <a:noFill/>
          <a:ln w="9525">
            <a:solidFill>
              <a:srgbClr val="FF0000">
                <a:alpha val="99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0" name="Picture 3" descr="16a3-ds366-2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114800" cy="2514600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27652" name="Picture 8" descr="images569674_bai_bien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4114800" cy="245745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9" descr="dau2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28900"/>
            <a:ext cx="4800600" cy="245745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Rectangle 10"/>
          <p:cNvSpPr>
            <a:spLocks noGrp="1" noChangeArrowheads="1"/>
          </p:cNvSpPr>
          <p:nvPr>
            <p:ph type="title"/>
          </p:nvPr>
        </p:nvSpPr>
        <p:spPr>
          <a:xfrm>
            <a:off x="2438400" y="57150"/>
            <a:ext cx="3505200" cy="285750"/>
          </a:xfrm>
          <a:noFill/>
        </p:spPr>
        <p:txBody>
          <a:bodyPr/>
          <a:lstStyle/>
          <a:p>
            <a:pPr eaLnBrk="1" hangingPunct="1"/>
            <a:r>
              <a:rPr lang="en-US" altLang="en-US" sz="2800" b="1" smtClean="0"/>
              <a:t>Xả xác ra biển</a:t>
            </a:r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-76200" y="2686050"/>
            <a:ext cx="3505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Nước thải xả  ra biển</a:t>
            </a:r>
          </a:p>
        </p:txBody>
      </p:sp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4419600" y="2628900"/>
            <a:ext cx="32004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Dầu loang ra biển</a:t>
            </a:r>
          </a:p>
        </p:txBody>
      </p:sp>
    </p:spTree>
    <p:extLst>
      <p:ext uri="{BB962C8B-B14F-4D97-AF65-F5344CB8AC3E}">
        <p14:creationId xmlns:p14="http://schemas.microsoft.com/office/powerpoint/2010/main" val="41429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 descr="529747227_5b6a59b5f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866775"/>
            <a:ext cx="4267200" cy="18859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4" name="Picture 4" descr="soi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876300"/>
            <a:ext cx="4038600" cy="18859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1676400" y="47626"/>
            <a:ext cx="6553200" cy="954107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 là sự sống.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bảo tồn cho muôn đời sau.</a:t>
            </a:r>
          </a:p>
        </p:txBody>
      </p:sp>
      <p:pic>
        <p:nvPicPr>
          <p:cNvPr id="143368" name="Picture 8" descr="Dau_tra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819400"/>
            <a:ext cx="4267200" cy="20002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58" name="Picture 2" descr="images558231_DSC07302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819400"/>
            <a:ext cx="4038600" cy="20002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81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" y="4417220"/>
            <a:ext cx="968375" cy="7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4577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0" y="1817391"/>
            <a:ext cx="845596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Tăng cường học tập, nâng cao hiểu biết về biển đảo, về truyền thống dựng nước và giữ nước của dân tộc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-Tích cực tham gia tuyên truyền về chủ quyền biển đảo, khẳng định Trường Sa, Hoàng Sa là của Việt Nam.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Tham gia các cuộc vận động, phong trào về biển đảo do trường, lớp và các tổ chức xã hội tổ chức.</a:t>
            </a:r>
            <a:endParaRPr lang="en-US" alt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7" name="Picture 7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400550"/>
            <a:ext cx="533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533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1" name="WordArt 15"/>
          <p:cNvSpPr>
            <a:spLocks noChangeArrowheads="1" noChangeShapeType="1" noTextEdit="1"/>
          </p:cNvSpPr>
          <p:nvPr/>
        </p:nvSpPr>
        <p:spPr bwMode="auto">
          <a:xfrm>
            <a:off x="683568" y="339502"/>
            <a:ext cx="7772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em cần làm gì để góp phần bảo vệ chủ quyền biển đảo của tổ quốc?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6359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WordArt 6"/>
          <p:cNvSpPr>
            <a:spLocks noChangeArrowheads="1" noChangeShapeType="1" noTextEdit="1"/>
          </p:cNvSpPr>
          <p:nvPr/>
        </p:nvSpPr>
        <p:spPr bwMode="auto">
          <a:xfrm>
            <a:off x="533400" y="628650"/>
            <a:ext cx="7543800" cy="3028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Gloucester MT Extra Condensed" panose="02030808020601010101" pitchFamily="18" charset="0"/>
              </a:rPr>
              <a:t>TẠM BIỆT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Gloucester MT Extra Condensed" panose="02030808020601010101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Gloucester MT Extra Condensed" panose="02030808020601010101" pitchFamily="18" charset="0"/>
              </a:rPr>
              <a:t>CÁC EM !</a:t>
            </a:r>
          </a:p>
        </p:txBody>
      </p:sp>
    </p:spTree>
    <p:extLst>
      <p:ext uri="{BB962C8B-B14F-4D97-AF65-F5344CB8AC3E}">
        <p14:creationId xmlns:p14="http://schemas.microsoft.com/office/powerpoint/2010/main" val="17798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1" y="5157837"/>
            <a:ext cx="968375" cy="7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52187"/>
            <a:ext cx="5281048" cy="414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Đất nước và Hải phận Việt Nam | Biên giới biển - Hải đảo | Hai Phong ne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06" y="771550"/>
            <a:ext cx="5580112" cy="509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6606070" y="3225858"/>
            <a:ext cx="1064840" cy="351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kumimoji="0" lang="en-US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81190" y="4305978"/>
            <a:ext cx="1064840" cy="351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kumimoji="0" lang="en-US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21424" y="3873930"/>
            <a:ext cx="1278940" cy="351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kumimoji="0" lang="en-US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WhitecornerFlow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04" y="4484711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179534" y="1870260"/>
            <a:ext cx="2850621" cy="7220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37202" y="864084"/>
            <a:ext cx="830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9512" y="3219822"/>
            <a:ext cx="3498694" cy="9052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79512" y="1294204"/>
            <a:ext cx="3498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1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en-US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1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79512" y="2571750"/>
            <a:ext cx="3498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1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altLang="en-US" sz="1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1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altLang="en-US" sz="1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1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1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1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1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altLang="en-US" sz="1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93223"/>
            <a:ext cx="1496931" cy="126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6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1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altLang="en-US" sz="16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1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07 </a:t>
            </a:r>
            <a:r>
              <a:rPr lang="en-US" altLang="en-US" sz="16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1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altLang="en-US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alt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alt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07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270125" y="3651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1800">
              <a:latin typeface="VNI-Helve-Condense" pitchFamily="2" charset="0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498725" y="4222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1800">
              <a:latin typeface="VNI-Helve-Condense" pitchFamily="2" charset="0"/>
            </a:endParaRPr>
          </a:p>
        </p:txBody>
      </p:sp>
      <p:pic>
        <p:nvPicPr>
          <p:cNvPr id="12293" name="Picture 6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6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342900"/>
            <a:ext cx="3048000" cy="39703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8 </a:t>
            </a:r>
            <a:r>
              <a:rPr lang="en-US" sz="2800" dirty="0" err="1">
                <a:solidFill>
                  <a:schemeClr val="tx1"/>
                </a:solidFill>
              </a:rPr>
              <a:t>nước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Biển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Đông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với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 Việt Nam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 err="1">
                <a:solidFill>
                  <a:schemeClr val="tx1"/>
                </a:solidFill>
              </a:rPr>
              <a:t>Trung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Quốc</a:t>
            </a:r>
            <a:r>
              <a:rPr lang="en-US" sz="2800" dirty="0">
                <a:solidFill>
                  <a:schemeClr val="tx1"/>
                </a:solidFill>
              </a:rPr>
              <a:t>, Phi-lip-pin, </a:t>
            </a:r>
            <a:r>
              <a:rPr lang="en-US" sz="2800" dirty="0" err="1">
                <a:solidFill>
                  <a:schemeClr val="tx1"/>
                </a:solidFill>
              </a:rPr>
              <a:t>Bru-nây</a:t>
            </a:r>
            <a:r>
              <a:rPr lang="en-US" sz="2800" dirty="0">
                <a:solidFill>
                  <a:schemeClr val="tx1"/>
                </a:solidFill>
              </a:rPr>
              <a:t>, Ma-</a:t>
            </a:r>
            <a:r>
              <a:rPr lang="en-US" sz="2800" dirty="0" err="1">
                <a:solidFill>
                  <a:schemeClr val="tx1"/>
                </a:solidFill>
              </a:rPr>
              <a:t>lai</a:t>
            </a:r>
            <a:r>
              <a:rPr lang="en-US" sz="2800" dirty="0">
                <a:solidFill>
                  <a:schemeClr val="tx1"/>
                </a:solidFill>
              </a:rPr>
              <a:t>-xi-a, In-</a:t>
            </a:r>
            <a:r>
              <a:rPr lang="en-US" sz="2800" dirty="0" err="1">
                <a:solidFill>
                  <a:schemeClr val="tx1"/>
                </a:solidFill>
              </a:rPr>
              <a:t>đô</a:t>
            </a:r>
            <a:r>
              <a:rPr lang="en-US" sz="2800" dirty="0">
                <a:solidFill>
                  <a:schemeClr val="tx1"/>
                </a:solidFill>
              </a:rPr>
              <a:t>-</a:t>
            </a:r>
            <a:r>
              <a:rPr lang="en-US" sz="2800" dirty="0" err="1">
                <a:solidFill>
                  <a:schemeClr val="tx1"/>
                </a:solidFill>
              </a:rPr>
              <a:t>nê</a:t>
            </a:r>
            <a:r>
              <a:rPr lang="en-US" sz="2800" dirty="0">
                <a:solidFill>
                  <a:schemeClr val="tx1"/>
                </a:solidFill>
              </a:rPr>
              <a:t>-xi-a, </a:t>
            </a:r>
            <a:r>
              <a:rPr lang="en-US" sz="2800" dirty="0" err="1">
                <a:solidFill>
                  <a:schemeClr val="tx1"/>
                </a:solidFill>
              </a:rPr>
              <a:t>Xin-ga-po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Thái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Lan</a:t>
            </a:r>
            <a:r>
              <a:rPr lang="en-US" sz="2800" dirty="0">
                <a:solidFill>
                  <a:schemeClr val="tx1"/>
                </a:solidFill>
              </a:rPr>
              <a:t>, Cam-</a:t>
            </a:r>
            <a:r>
              <a:rPr lang="en-US" sz="2800" dirty="0" err="1">
                <a:solidFill>
                  <a:schemeClr val="tx1"/>
                </a:solidFill>
              </a:rPr>
              <a:t>phu</a:t>
            </a:r>
            <a:r>
              <a:rPr lang="en-US" sz="2800" dirty="0">
                <a:solidFill>
                  <a:schemeClr val="tx1"/>
                </a:solidFill>
              </a:rPr>
              <a:t>-</a:t>
            </a:r>
            <a:r>
              <a:rPr lang="en-US" sz="2800" dirty="0" err="1">
                <a:solidFill>
                  <a:schemeClr val="tx1"/>
                </a:solidFill>
              </a:rPr>
              <a:t>chia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r>
              <a:rPr lang="vi-VN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6096000" y="342900"/>
            <a:ext cx="381000" cy="171450"/>
          </a:xfrm>
          <a:prstGeom prst="star16">
            <a:avLst>
              <a:gd name="adj" fmla="val 37500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8382000" y="1885950"/>
            <a:ext cx="381000" cy="228600"/>
          </a:xfrm>
          <a:prstGeom prst="star16">
            <a:avLst>
              <a:gd name="adj" fmla="val 37500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" name="AutoShape 28"/>
          <p:cNvSpPr>
            <a:spLocks noChangeArrowheads="1"/>
          </p:cNvSpPr>
          <p:nvPr/>
        </p:nvSpPr>
        <p:spPr bwMode="auto">
          <a:xfrm>
            <a:off x="6705600" y="3486150"/>
            <a:ext cx="381000" cy="171450"/>
          </a:xfrm>
          <a:prstGeom prst="star16">
            <a:avLst>
              <a:gd name="adj" fmla="val 37500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6705600" y="3829050"/>
            <a:ext cx="381000" cy="171450"/>
          </a:xfrm>
          <a:prstGeom prst="star16">
            <a:avLst>
              <a:gd name="adj" fmla="val 37500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6477000" y="4171950"/>
            <a:ext cx="381000" cy="171450"/>
          </a:xfrm>
          <a:prstGeom prst="star16">
            <a:avLst>
              <a:gd name="adj" fmla="val 37500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4800600" y="3771900"/>
            <a:ext cx="381000" cy="171450"/>
          </a:xfrm>
          <a:prstGeom prst="star16">
            <a:avLst>
              <a:gd name="adj" fmla="val 37500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3810000" y="1771650"/>
            <a:ext cx="381000" cy="171450"/>
          </a:xfrm>
          <a:prstGeom prst="star16">
            <a:avLst>
              <a:gd name="adj" fmla="val 37500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" name="AutoShape 33"/>
          <p:cNvSpPr>
            <a:spLocks noChangeArrowheads="1"/>
          </p:cNvSpPr>
          <p:nvPr/>
        </p:nvSpPr>
        <p:spPr bwMode="auto">
          <a:xfrm>
            <a:off x="4800600" y="2228850"/>
            <a:ext cx="381000" cy="171450"/>
          </a:xfrm>
          <a:prstGeom prst="star16">
            <a:avLst>
              <a:gd name="adj" fmla="val 37500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12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93" name="Group 3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72556454"/>
              </p:ext>
            </p:extLst>
          </p:nvPr>
        </p:nvGraphicFramePr>
        <p:xfrm>
          <a:off x="86262" y="1585076"/>
          <a:ext cx="8971472" cy="3244232"/>
        </p:xfrm>
        <a:graphic>
          <a:graphicData uri="http://schemas.openxmlformats.org/drawingml/2006/table">
            <a:tbl>
              <a:tblPr/>
              <a:tblGrid>
                <a:gridCol w="39873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841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8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1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3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0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3796" name="Text Box 20"/>
          <p:cNvSpPr txBox="1">
            <a:spLocks noChangeArrowheads="1"/>
          </p:cNvSpPr>
          <p:nvPr/>
        </p:nvSpPr>
        <p:spPr bwMode="auto">
          <a:xfrm>
            <a:off x="86262" y="1585076"/>
            <a:ext cx="39992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Đặc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vùng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biển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ta</a:t>
            </a:r>
          </a:p>
        </p:txBody>
      </p:sp>
      <p:sp>
        <p:nvSpPr>
          <p:cNvPr id="203797" name="Text Box 21"/>
          <p:cNvSpPr txBox="1">
            <a:spLocks noChangeArrowheads="1"/>
          </p:cNvSpPr>
          <p:nvPr/>
        </p:nvSpPr>
        <p:spPr bwMode="auto">
          <a:xfrm>
            <a:off x="137430" y="2189004"/>
            <a:ext cx="40324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1.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Nước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không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bao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giờ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đóng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băng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3798" name="Text Box 22"/>
          <p:cNvSpPr txBox="1">
            <a:spLocks noChangeArrowheads="1"/>
          </p:cNvSpPr>
          <p:nvPr/>
        </p:nvSpPr>
        <p:spPr bwMode="auto">
          <a:xfrm>
            <a:off x="136372" y="3005492"/>
            <a:ext cx="44041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2.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Miền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Bắc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và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miền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Trung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 hay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bão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3799" name="Text Box 23"/>
          <p:cNvSpPr txBox="1">
            <a:spLocks noChangeArrowheads="1"/>
          </p:cNvSpPr>
          <p:nvPr/>
        </p:nvSpPr>
        <p:spPr bwMode="auto">
          <a:xfrm>
            <a:off x="156310" y="3777835"/>
            <a:ext cx="3962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3.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Hằng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ngày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nước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biển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lúc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dâng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lên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lúc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hạ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xuống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đó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là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thủy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</a:rPr>
              <a:t>triều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3802" name="Text Box 26"/>
          <p:cNvSpPr txBox="1">
            <a:spLocks noChangeArrowheads="1"/>
          </p:cNvSpPr>
          <p:nvPr/>
        </p:nvSpPr>
        <p:spPr bwMode="auto">
          <a:xfrm>
            <a:off x="4118710" y="1575832"/>
            <a:ext cx="49343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</a:pP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Ảnh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hưởng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biển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đời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sống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0" fontAlgn="base" hangingPunct="0">
              <a:spcAft>
                <a:spcPct val="0"/>
              </a:spcAft>
            </a:pP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xuất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6594" name="Text Box 23"/>
          <p:cNvSpPr txBox="1">
            <a:spLocks noChangeArrowheads="1"/>
          </p:cNvSpPr>
          <p:nvPr/>
        </p:nvSpPr>
        <p:spPr bwMode="auto">
          <a:xfrm>
            <a:off x="4169885" y="2184791"/>
            <a:ext cx="47100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Thuận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lợi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cho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giao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thông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và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đánh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bắt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hải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sản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6595" name="Text Box 24"/>
          <p:cNvSpPr txBox="1">
            <a:spLocks noChangeArrowheads="1"/>
          </p:cNvSpPr>
          <p:nvPr/>
        </p:nvSpPr>
        <p:spPr bwMode="auto">
          <a:xfrm>
            <a:off x="4174551" y="2997950"/>
            <a:ext cx="49343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Gây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nhiều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thiệt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hại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cho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tàu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thuyền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và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những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vùng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ven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biển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6875" name="Text Box 27"/>
          <p:cNvSpPr txBox="1">
            <a:spLocks noChangeArrowheads="1"/>
          </p:cNvSpPr>
          <p:nvPr/>
        </p:nvSpPr>
        <p:spPr bwMode="auto">
          <a:xfrm>
            <a:off x="4174195" y="3705836"/>
            <a:ext cx="49343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Nhân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dân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ven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biển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thường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lợi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dụng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thủy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triều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để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lấy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nước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làm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muối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ra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khơi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đánh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bắt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hải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66"/>
                </a:solidFill>
                <a:latin typeface="Times New Roman" pitchFamily="18" charset="0"/>
              </a:rPr>
              <a:t>sản</a:t>
            </a:r>
            <a:r>
              <a:rPr lang="en-US" altLang="en-US" b="1" dirty="0">
                <a:solidFill>
                  <a:srgbClr val="CC0066"/>
                </a:solidFill>
                <a:latin typeface="Times New Roman" pitchFamily="18" charset="0"/>
              </a:rPr>
              <a:t>,...</a:t>
            </a:r>
          </a:p>
        </p:txBody>
      </p:sp>
      <p:sp>
        <p:nvSpPr>
          <p:cNvPr id="10269" name="Text Box 40"/>
          <p:cNvSpPr txBox="1">
            <a:spLocks noChangeArrowheads="1"/>
          </p:cNvSpPr>
          <p:nvPr/>
        </p:nvSpPr>
        <p:spPr bwMode="auto">
          <a:xfrm>
            <a:off x="-35140" y="98757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73249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8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96" grpId="0"/>
      <p:bldP spid="203797" grpId="0"/>
      <p:bldP spid="203798" grpId="0"/>
      <p:bldP spid="203799" grpId="0"/>
      <p:bldP spid="203802" grpId="0"/>
      <p:bldP spid="66594" grpId="0"/>
      <p:bldP spid="66595" grpId="0"/>
      <p:bldP spid="2068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96988" y="987574"/>
            <a:ext cx="571500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vi-VN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Đặc điểm của vùng biển nước ta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788" y="2067694"/>
            <a:ext cx="2514600" cy="1248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 biển không bao giờ đóng băng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7976" y="2072457"/>
            <a:ext cx="2362200" cy="1248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 Bắc và miền Trung hay có bão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48164" y="2067694"/>
            <a:ext cx="2911624" cy="1248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 ngày, nước biển có lúc dâng lên, có lúc hạ xuống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4724039" y="1336422"/>
            <a:ext cx="2987963" cy="659264"/>
          </a:xfrm>
          <a:prstGeom prst="straightConnector1">
            <a:avLst/>
          </a:prstGeom>
          <a:noFill/>
          <a:ln w="57150" algn="ctr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flipH="1">
            <a:off x="4631675" y="1347614"/>
            <a:ext cx="92364" cy="576064"/>
          </a:xfrm>
          <a:prstGeom prst="straightConnector1">
            <a:avLst/>
          </a:prstGeom>
          <a:noFill/>
          <a:ln w="57150" algn="ctr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>
            <a:off x="1475656" y="1347614"/>
            <a:ext cx="3248382" cy="648072"/>
          </a:xfrm>
          <a:prstGeom prst="straightConnector1">
            <a:avLst/>
          </a:prstGeom>
          <a:noFill/>
          <a:ln w="57150" algn="ctr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Picture 7" descr="nhatrang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1" y="3695197"/>
            <a:ext cx="2895600" cy="1424024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3" descr="muoi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64" y="3695197"/>
            <a:ext cx="2838450" cy="1424024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128" name="Straight Arrow Connector 48127"/>
          <p:cNvCxnSpPr>
            <a:stCxn id="8" idx="2"/>
          </p:cNvCxnSpPr>
          <p:nvPr/>
        </p:nvCxnSpPr>
        <p:spPr>
          <a:xfrm>
            <a:off x="1554088" y="3315816"/>
            <a:ext cx="0" cy="347489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31" name="Straight Arrow Connector 48130"/>
          <p:cNvCxnSpPr>
            <a:stCxn id="9" idx="2"/>
          </p:cNvCxnSpPr>
          <p:nvPr/>
        </p:nvCxnSpPr>
        <p:spPr>
          <a:xfrm>
            <a:off x="4629076" y="3320579"/>
            <a:ext cx="0" cy="34272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33" name="Straight Arrow Connector 48132"/>
          <p:cNvCxnSpPr/>
          <p:nvPr/>
        </p:nvCxnSpPr>
        <p:spPr>
          <a:xfrm>
            <a:off x="7744419" y="3322842"/>
            <a:ext cx="0" cy="25702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2" name="Picture 1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51" y="3695200"/>
            <a:ext cx="3076575" cy="146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8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1160274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8824"/>
            <a:ext cx="4402138" cy="2281238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5" descr="HungVuong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832965"/>
            <a:ext cx="4741862" cy="2263379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8" name="Picture 6" descr="080411091731-809-2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2138" y="3098824"/>
            <a:ext cx="4741862" cy="22621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2293" name="Picture 7" descr="nhatran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2965"/>
            <a:ext cx="4402138" cy="2263379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Home 1">
            <a:hlinkClick r:id="rId6" action="ppaction://hlinksldjump" highlightClick="1"/>
          </p:cNvPr>
          <p:cNvSpPr/>
          <p:nvPr/>
        </p:nvSpPr>
        <p:spPr>
          <a:xfrm>
            <a:off x="8382000" y="4743450"/>
            <a:ext cx="685800" cy="400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0" y="2579712"/>
            <a:ext cx="9144000" cy="52322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 biển không bao giờ đóng băng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7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465355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 Bắc và miền Trung hay có bão</a:t>
            </a:r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43558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5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0"/>
          <p:cNvGrpSpPr>
            <a:grpSpLocks/>
          </p:cNvGrpSpPr>
          <p:nvPr/>
        </p:nvGrpSpPr>
        <p:grpSpPr bwMode="auto">
          <a:xfrm>
            <a:off x="195263" y="915566"/>
            <a:ext cx="8458200" cy="2485908"/>
            <a:chOff x="382459" y="3371102"/>
            <a:chExt cx="8457026" cy="3313227"/>
          </a:xfrm>
        </p:grpSpPr>
        <p:grpSp>
          <p:nvGrpSpPr>
            <p:cNvPr id="14348" name="Group 10"/>
            <p:cNvGrpSpPr>
              <a:grpSpLocks/>
            </p:cNvGrpSpPr>
            <p:nvPr/>
          </p:nvGrpSpPr>
          <p:grpSpPr bwMode="auto">
            <a:xfrm>
              <a:off x="382459" y="3371102"/>
              <a:ext cx="4193559" cy="3302111"/>
              <a:chOff x="176599" y="3019865"/>
              <a:chExt cx="4194178" cy="3302267"/>
            </a:xfrm>
          </p:grpSpPr>
          <p:pic>
            <p:nvPicPr>
              <p:cNvPr id="13" name="Picture 12" descr="dao lonn truong sa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3228" y="3019865"/>
                <a:ext cx="4027318" cy="25908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00B0F0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76599" y="5706794"/>
                <a:ext cx="4194178" cy="61533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349" name="TextBox 9"/>
            <p:cNvGrpSpPr>
              <a:grpSpLocks/>
            </p:cNvGrpSpPr>
            <p:nvPr/>
          </p:nvGrpSpPr>
          <p:grpSpPr bwMode="auto">
            <a:xfrm>
              <a:off x="4646092" y="6069020"/>
              <a:ext cx="4193393" cy="615309"/>
              <a:chOff x="4681728" y="4255008"/>
              <a:chExt cx="4194048" cy="615536"/>
            </a:xfrm>
          </p:grpSpPr>
          <p:pic>
            <p:nvPicPr>
              <p:cNvPr id="14350" name="TextBox 9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1728" y="4255008"/>
                <a:ext cx="4194048" cy="463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51" name="Text Box 18"/>
              <p:cNvSpPr txBox="1">
                <a:spLocks noChangeArrowheads="1"/>
              </p:cNvSpPr>
              <p:nvPr/>
            </p:nvSpPr>
            <p:spPr bwMode="auto">
              <a:xfrm>
                <a:off x="6686385" y="4255008"/>
                <a:ext cx="184733" cy="615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2400">
                  <a:solidFill>
                    <a:srgbClr val="23115D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4339" name="Picture 17" descr="qblut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" y="2914650"/>
            <a:ext cx="4114800" cy="22288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13" descr="images328776_nhieu_con_tau_cua_ngu_dan_x__B_nh_h_i_van_dang_nam_bo_cho_tien_ho_tr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2" y="920316"/>
            <a:ext cx="4229101" cy="20002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19" descr="Khu%20DL%20hon%20dau%20mong%20mongtruoc%20gio%20bao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4" y="2914650"/>
            <a:ext cx="4229100" cy="22288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Home 2">
            <a:hlinkClick r:id="rId8" action="ppaction://hlinksldjump" highlightClick="1"/>
          </p:cNvPr>
          <p:cNvSpPr/>
          <p:nvPr/>
        </p:nvSpPr>
        <p:spPr>
          <a:xfrm>
            <a:off x="8158180" y="4610100"/>
            <a:ext cx="909637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7" name="Text Box 19"/>
          <p:cNvSpPr txBox="1">
            <a:spLocks noChangeArrowheads="1"/>
          </p:cNvSpPr>
          <p:nvPr/>
        </p:nvSpPr>
        <p:spPr bwMode="auto">
          <a:xfrm>
            <a:off x="1835696" y="4610100"/>
            <a:ext cx="5688632" cy="52322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Miền Bắc và miền Trung hay có bão</a:t>
            </a:r>
            <a:endParaRPr lang="en-US" altLang="en-US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Oceans Day by Slidesgo">
  <a:themeElements>
    <a:clrScheme name="Simple Light">
      <a:dk1>
        <a:srgbClr val="036E96"/>
      </a:dk1>
      <a:lt1>
        <a:srgbClr val="FFFFFF"/>
      </a:lt1>
      <a:dk2>
        <a:srgbClr val="00A4CC"/>
      </a:dk2>
      <a:lt2>
        <a:srgbClr val="0CCEF2"/>
      </a:lt2>
      <a:accent1>
        <a:srgbClr val="4DE3FF"/>
      </a:accent1>
      <a:accent2>
        <a:srgbClr val="99F1FF"/>
      </a:accent2>
      <a:accent3>
        <a:srgbClr val="0092A8"/>
      </a:accent3>
      <a:accent4>
        <a:srgbClr val="0092A8"/>
      </a:accent4>
      <a:accent5>
        <a:srgbClr val="0097A7"/>
      </a:accent5>
      <a:accent6>
        <a:srgbClr val="0092A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</TotalTime>
  <Words>701</Words>
  <Application>Microsoft Office PowerPoint</Application>
  <PresentationFormat>On-screen Show (16:9)</PresentationFormat>
  <Paragraphs>74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Microsoft YaHei</vt:lpstr>
      <vt:lpstr>宋体</vt:lpstr>
      <vt:lpstr>Arial</vt:lpstr>
      <vt:lpstr>Calibri</vt:lpstr>
      <vt:lpstr>Gloucester MT Extra Condensed</vt:lpstr>
      <vt:lpstr>Montserrat</vt:lpstr>
      <vt:lpstr>Times New Roman</vt:lpstr>
      <vt:lpstr>VNI-Helve-Condense</vt:lpstr>
      <vt:lpstr>Wingdings</vt:lpstr>
      <vt:lpstr>方正品尚黑简体</vt:lpstr>
      <vt:lpstr>World Oceans Day by Slidesgo</vt:lpstr>
      <vt:lpstr>Default Design</vt:lpstr>
      <vt:lpstr>Office 主题</vt:lpstr>
      <vt:lpstr>1_Default Design</vt:lpstr>
      <vt:lpstr>2_Default Design</vt:lpstr>
      <vt:lpstr>3_Default Design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Xả xác ra biển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HP</cp:lastModifiedBy>
  <cp:revision>60</cp:revision>
  <dcterms:created xsi:type="dcterms:W3CDTF">2021-11-08T02:15:58Z</dcterms:created>
  <dcterms:modified xsi:type="dcterms:W3CDTF">2021-12-07T08:29:46Z</dcterms:modified>
</cp:coreProperties>
</file>