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9" r:id="rId2"/>
    <p:sldId id="257" r:id="rId3"/>
    <p:sldId id="276" r:id="rId4"/>
    <p:sldId id="262" r:id="rId5"/>
    <p:sldId id="258" r:id="rId6"/>
    <p:sldId id="260" r:id="rId7"/>
    <p:sldId id="261" r:id="rId8"/>
    <p:sldId id="263" r:id="rId9"/>
    <p:sldId id="264" r:id="rId10"/>
    <p:sldId id="278" r:id="rId11"/>
    <p:sldId id="280" r:id="rId12"/>
    <p:sldId id="281" r:id="rId13"/>
    <p:sldId id="273" r:id="rId14"/>
    <p:sldId id="275"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yoHaR7CEgA9pm97qki3a9JHjX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56" autoAdjust="0"/>
  </p:normalViewPr>
  <p:slideViewPr>
    <p:cSldViewPr snapToGrid="0">
      <p:cViewPr varScale="1">
        <p:scale>
          <a:sx n="107" d="100"/>
          <a:sy n="107" d="100"/>
        </p:scale>
        <p:origin x="560" y="168"/>
      </p:cViewPr>
      <p:guideLst>
        <p:guide orient="horz" pos="2160"/>
        <p:guide pos="2880"/>
      </p:guideLst>
    </p:cSldViewPr>
  </p:slideViewPr>
  <p:outlineViewPr>
    <p:cViewPr>
      <p:scale>
        <a:sx n="33" d="100"/>
        <a:sy n="33" d="100"/>
      </p:scale>
      <p:origin x="0" y="-8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661780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070975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8007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0" name="Google Shape;14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8" name="Google Shape;18;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0" name="Google Shape;30;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3" name="Google Shape;43;p2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5" name="Google Shape;45;p2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61" name="Google Shape;61;p2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2" name="Google Shape;62;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3887391" y="987426"/>
            <a:ext cx="4629150" cy="4873625"/>
          </a:xfrm>
          <a:prstGeom prst="rect">
            <a:avLst/>
          </a:prstGeom>
          <a:noFill/>
          <a:ln>
            <a:noFill/>
          </a:ln>
        </p:spPr>
      </p:sp>
      <p:sp>
        <p:nvSpPr>
          <p:cNvPr id="68" name="Google Shape;68;p3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9" name="Google Shape;69;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 name="Google Shape;14;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l="6027" t="45612" r="46939" b="16614"/>
          <a:stretch/>
        </p:blipFill>
        <p:spPr>
          <a:xfrm>
            <a:off x="-1299831" y="211322"/>
            <a:ext cx="12035392" cy="6435356"/>
          </a:xfrm>
          <a:prstGeom prst="rect">
            <a:avLst/>
          </a:prstGeom>
          <a:noFill/>
          <a:ln>
            <a:noFill/>
          </a:ln>
          <a:effectLst>
            <a:outerShdw blurRad="50800" dist="63500" dir="5400000" sx="102000" sy="102000" algn="ctr" rotWithShape="0">
              <a:srgbClr val="000000">
                <a:alpha val="42745"/>
              </a:srgbClr>
            </a:outerShdw>
          </a:effectLst>
        </p:spPr>
      </p:pic>
      <p:pic>
        <p:nvPicPr>
          <p:cNvPr id="118" name="Google Shape;118;p4"/>
          <p:cNvPicPr preferRelativeResize="0"/>
          <p:nvPr/>
        </p:nvPicPr>
        <p:blipFill rotWithShape="1">
          <a:blip r:embed="rId4">
            <a:alphaModFix/>
          </a:blip>
          <a:srcRect l="39523" t="22570" r="24105" b="28666"/>
          <a:stretch/>
        </p:blipFill>
        <p:spPr>
          <a:xfrm>
            <a:off x="6343450" y="4370119"/>
            <a:ext cx="2477829" cy="2743780"/>
          </a:xfrm>
          <a:prstGeom prst="rect">
            <a:avLst/>
          </a:prstGeom>
          <a:noFill/>
          <a:ln>
            <a:noFill/>
          </a:ln>
        </p:spPr>
      </p:pic>
      <p:pic>
        <p:nvPicPr>
          <p:cNvPr id="119" name="Google Shape;119;p4"/>
          <p:cNvPicPr preferRelativeResize="0"/>
          <p:nvPr/>
        </p:nvPicPr>
        <p:blipFill rotWithShape="1">
          <a:blip r:embed="rId5">
            <a:alphaModFix/>
          </a:blip>
          <a:srcRect l="35709" t="39297" r="39006" b="25614"/>
          <a:stretch/>
        </p:blipFill>
        <p:spPr>
          <a:xfrm rot="-1559529">
            <a:off x="1029568" y="1222691"/>
            <a:ext cx="462554" cy="453484"/>
          </a:xfrm>
          <a:prstGeom prst="rect">
            <a:avLst/>
          </a:prstGeom>
          <a:noFill/>
          <a:ln>
            <a:noFill/>
          </a:ln>
        </p:spPr>
      </p:pic>
      <p:sp>
        <p:nvSpPr>
          <p:cNvPr id="6" name="TextBox 5">
            <a:extLst>
              <a:ext uri="{FF2B5EF4-FFF2-40B4-BE49-F238E27FC236}">
                <a16:creationId xmlns:a16="http://schemas.microsoft.com/office/drawing/2014/main" id="{7BF0F86A-9D8D-4E45-BEA6-F71CA27F9C4D}"/>
              </a:ext>
            </a:extLst>
          </p:cNvPr>
          <p:cNvSpPr txBox="1"/>
          <p:nvPr/>
        </p:nvSpPr>
        <p:spPr>
          <a:xfrm>
            <a:off x="599425" y="1753814"/>
            <a:ext cx="7945149" cy="1631216"/>
          </a:xfrm>
          <a:prstGeom prst="rect">
            <a:avLst/>
          </a:prstGeom>
          <a:noFill/>
        </p:spPr>
        <p:txBody>
          <a:bodyPr wrap="square">
            <a:spAutoFit/>
          </a:bodyPr>
          <a:lstStyle/>
          <a:p>
            <a:pPr algn="ctr">
              <a:lnSpc>
                <a:spcPct val="150000"/>
              </a:lnSpc>
            </a:pPr>
            <a:r>
              <a:rPr lang="en-US" altLang="en-US" sz="4000" b="1" dirty="0" err="1">
                <a:solidFill>
                  <a:schemeClr val="tx1"/>
                </a:solidFill>
                <a:latin typeface="Times New Roman" panose="02020603050405020304" pitchFamily="18" charset="0"/>
                <a:cs typeface="Times New Roman" panose="02020603050405020304" pitchFamily="18" charset="0"/>
              </a:rPr>
              <a:t>Đạo</a:t>
            </a:r>
            <a:r>
              <a:rPr lang="en-US" altLang="en-US" sz="4000" b="1" dirty="0">
                <a:solidFill>
                  <a:schemeClr val="tx1"/>
                </a:solidFill>
                <a:latin typeface="Times New Roman" panose="02020603050405020304" pitchFamily="18" charset="0"/>
                <a:cs typeface="Times New Roman" panose="02020603050405020304" pitchFamily="18" charset="0"/>
              </a:rPr>
              <a:t> </a:t>
            </a:r>
            <a:r>
              <a:rPr lang="en-US" altLang="en-US" sz="4000" b="1" dirty="0" err="1">
                <a:solidFill>
                  <a:schemeClr val="tx1"/>
                </a:solidFill>
                <a:latin typeface="Times New Roman" panose="02020603050405020304" pitchFamily="18" charset="0"/>
                <a:cs typeface="Times New Roman" panose="02020603050405020304" pitchFamily="18" charset="0"/>
              </a:rPr>
              <a:t>đức</a:t>
            </a:r>
            <a:endParaRPr lang="en-US" altLang="en-US" sz="4000" b="1" dirty="0">
              <a:solidFill>
                <a:schemeClr val="tx1"/>
              </a:solidFill>
              <a:latin typeface="Times New Roman" panose="02020603050405020304" pitchFamily="18" charset="0"/>
              <a:cs typeface="Times New Roman" panose="02020603050405020304" pitchFamily="18" charset="0"/>
            </a:endParaRPr>
          </a:p>
          <a:p>
            <a:pPr algn="ctr"/>
            <a:r>
              <a:rPr lang="en-US" altLang="en-US" sz="4000" b="1" dirty="0" err="1">
                <a:solidFill>
                  <a:srgbClr val="FF0000"/>
                </a:solidFill>
                <a:latin typeface="Times New Roman" panose="02020603050405020304" pitchFamily="18" charset="0"/>
                <a:cs typeface="Times New Roman" panose="02020603050405020304" pitchFamily="18" charset="0"/>
              </a:rPr>
              <a:t>Hiếu</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thảo</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với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ông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bà</a:t>
            </a:r>
            <a:r>
              <a:rPr lang="en-US" altLang="en-US" sz="4000" b="1" dirty="0">
                <a:solidFill>
                  <a:srgbClr val="FF0000"/>
                </a:solidFill>
                <a:latin typeface="Times New Roman" panose="02020603050405020304" pitchFamily="18" charset="0"/>
                <a:cs typeface="Times New Roman" panose="02020603050405020304" pitchFamily="18" charset="0"/>
              </a:rPr>
              <a:t>, cha </a:t>
            </a:r>
            <a:r>
              <a:rPr lang="en-US" altLang="en-US" sz="4000" b="1" dirty="0" err="1">
                <a:solidFill>
                  <a:srgbClr val="FF0000"/>
                </a:solidFill>
                <a:latin typeface="Times New Roman" panose="02020603050405020304" pitchFamily="18" charset="0"/>
                <a:cs typeface="Times New Roman" panose="02020603050405020304" pitchFamily="18" charset="0"/>
              </a:rPr>
              <a:t>mẹ</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fade">
                                      <p:cBhvr>
                                        <p:cTn id="11" dur="750"/>
                                        <p:tgtEl>
                                          <p:spTgt spid="117"/>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5"/>
          <p:cNvPicPr preferRelativeResize="0"/>
          <p:nvPr/>
        </p:nvPicPr>
        <p:blipFill rotWithShape="1">
          <a:blip r:embed="rId3">
            <a:alphaModFix/>
          </a:blip>
          <a:srcRect l="6027" t="45612" r="46939" b="16614"/>
          <a:stretch/>
        </p:blipFill>
        <p:spPr>
          <a:xfrm>
            <a:off x="-1299831" y="211322"/>
            <a:ext cx="12035392" cy="6435356"/>
          </a:xfrm>
          <a:prstGeom prst="rect">
            <a:avLst/>
          </a:prstGeom>
          <a:noFill/>
          <a:ln>
            <a:noFill/>
          </a:ln>
          <a:effectLst>
            <a:outerShdw blurRad="50800" dist="63500" dir="5400000" sx="102000" sy="102000" algn="ctr" rotWithShape="0">
              <a:srgbClr val="000000">
                <a:alpha val="42745"/>
              </a:srgbClr>
            </a:outerShdw>
          </a:effectLst>
        </p:spPr>
      </p:pic>
      <p:pic>
        <p:nvPicPr>
          <p:cNvPr id="126" name="Google Shape;126;p5"/>
          <p:cNvPicPr preferRelativeResize="0"/>
          <p:nvPr/>
        </p:nvPicPr>
        <p:blipFill rotWithShape="1">
          <a:blip r:embed="rId4">
            <a:alphaModFix/>
          </a:blip>
          <a:srcRect t="23464" r="71083" b="46860"/>
          <a:stretch/>
        </p:blipFill>
        <p:spPr>
          <a:xfrm>
            <a:off x="-763296" y="1693399"/>
            <a:ext cx="2554712" cy="2621745"/>
          </a:xfrm>
          <a:prstGeom prst="rect">
            <a:avLst/>
          </a:prstGeom>
          <a:noFill/>
          <a:ln>
            <a:noFill/>
          </a:ln>
        </p:spPr>
      </p:pic>
      <p:pic>
        <p:nvPicPr>
          <p:cNvPr id="127" name="Google Shape;127;p5"/>
          <p:cNvPicPr preferRelativeResize="0"/>
          <p:nvPr/>
        </p:nvPicPr>
        <p:blipFill rotWithShape="1">
          <a:blip r:embed="rId5">
            <a:alphaModFix/>
          </a:blip>
          <a:srcRect r="7135"/>
          <a:stretch/>
        </p:blipFill>
        <p:spPr>
          <a:xfrm flipH="1">
            <a:off x="-685410" y="2349983"/>
            <a:ext cx="3600203" cy="3382735"/>
          </a:xfrm>
          <a:prstGeom prst="rect">
            <a:avLst/>
          </a:prstGeom>
          <a:noFill/>
          <a:ln>
            <a:noFill/>
          </a:ln>
        </p:spPr>
      </p:pic>
      <p:pic>
        <p:nvPicPr>
          <p:cNvPr id="128" name="Google Shape;128;p5"/>
          <p:cNvPicPr preferRelativeResize="0"/>
          <p:nvPr/>
        </p:nvPicPr>
        <p:blipFill rotWithShape="1">
          <a:blip r:embed="rId6">
            <a:alphaModFix/>
          </a:blip>
          <a:srcRect l="35709" t="39297" r="39006" b="25614"/>
          <a:stretch/>
        </p:blipFill>
        <p:spPr>
          <a:xfrm rot="-1559529">
            <a:off x="1029568" y="1222691"/>
            <a:ext cx="462554" cy="453484"/>
          </a:xfrm>
          <a:prstGeom prst="rect">
            <a:avLst/>
          </a:prstGeom>
          <a:noFill/>
          <a:ln>
            <a:noFill/>
          </a:ln>
        </p:spPr>
      </p:pic>
      <p:sp>
        <p:nvSpPr>
          <p:cNvPr id="7" name="Text Box 4">
            <a:extLst>
              <a:ext uri="{FF2B5EF4-FFF2-40B4-BE49-F238E27FC236}">
                <a16:creationId xmlns:a16="http://schemas.microsoft.com/office/drawing/2014/main" id="{166F1A8A-BCBB-489D-A99E-0E9C6C66E8DB}"/>
              </a:ext>
            </a:extLst>
          </p:cNvPr>
          <p:cNvSpPr txBox="1">
            <a:spLocks noChangeArrowheads="1"/>
          </p:cNvSpPr>
          <p:nvPr/>
        </p:nvSpPr>
        <p:spPr bwMode="auto">
          <a:xfrm rot="10800000" flipV="1">
            <a:off x="1692656" y="2277149"/>
            <a:ext cx="690622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100" b="1" dirty="0">
                <a:solidFill>
                  <a:srgbClr val="FF0000"/>
                </a:solidFill>
                <a:latin typeface=".VnTime" panose="020B7200000000000000" pitchFamily="34" charset="0"/>
              </a:rPr>
              <a:t> *</a:t>
            </a:r>
            <a:r>
              <a:rPr lang="en-US" altLang="en-US" sz="2100" b="1" dirty="0">
                <a:solidFill>
                  <a:srgbClr val="FF0000"/>
                </a:solidFill>
                <a:latin typeface="Times New Roman" panose="02020603050405020304" pitchFamily="18" charset="0"/>
              </a:rPr>
              <a:t>Qua </a:t>
            </a:r>
            <a:r>
              <a:rPr lang="en-US" altLang="en-US" sz="2100" b="1" dirty="0" err="1">
                <a:solidFill>
                  <a:srgbClr val="FF0000"/>
                </a:solidFill>
                <a:latin typeface="Times New Roman" panose="02020603050405020304" pitchFamily="18" charset="0"/>
              </a:rPr>
              <a:t>bài</a:t>
            </a:r>
            <a:r>
              <a:rPr lang="en-US" altLang="en-US" sz="2100" b="1" dirty="0">
                <a:solidFill>
                  <a:srgbClr val="FF0000"/>
                </a:solidFill>
                <a:latin typeface="Times New Roman" panose="02020603050405020304" pitchFamily="18" charset="0"/>
              </a:rPr>
              <a:t> </a:t>
            </a:r>
            <a:r>
              <a:rPr lang="en-US" altLang="en-US" sz="2100" b="1" dirty="0" err="1">
                <a:solidFill>
                  <a:srgbClr val="FF0000"/>
                </a:solidFill>
                <a:latin typeface="Times New Roman" panose="02020603050405020304" pitchFamily="18" charset="0"/>
              </a:rPr>
              <a:t>tập</a:t>
            </a:r>
            <a:r>
              <a:rPr lang="en-US" altLang="en-US" sz="2100" b="1" dirty="0">
                <a:solidFill>
                  <a:srgbClr val="FF0000"/>
                </a:solidFill>
                <a:latin typeface="Times New Roman" panose="02020603050405020304" pitchFamily="18" charset="0"/>
              </a:rPr>
              <a:t> 1, </a:t>
            </a:r>
            <a:r>
              <a:rPr lang="en-US" altLang="en-US" sz="2100" b="1" dirty="0" err="1">
                <a:solidFill>
                  <a:srgbClr val="FF0000"/>
                </a:solidFill>
                <a:latin typeface="Times New Roman" panose="02020603050405020304" pitchFamily="18" charset="0"/>
              </a:rPr>
              <a:t>các</a:t>
            </a:r>
            <a:r>
              <a:rPr lang="en-US" altLang="en-US" sz="2100" b="1" dirty="0">
                <a:solidFill>
                  <a:srgbClr val="FF0000"/>
                </a:solidFill>
                <a:latin typeface="Times New Roman" panose="02020603050405020304" pitchFamily="18" charset="0"/>
              </a:rPr>
              <a:t> </a:t>
            </a:r>
            <a:r>
              <a:rPr lang="en-US" altLang="en-US" sz="2100" b="1" dirty="0" err="1">
                <a:solidFill>
                  <a:srgbClr val="FF0000"/>
                </a:solidFill>
                <a:latin typeface="Times New Roman" panose="02020603050405020304" pitchFamily="18" charset="0"/>
              </a:rPr>
              <a:t>em</a:t>
            </a:r>
            <a:r>
              <a:rPr lang="en-US" altLang="en-US" sz="2100" b="1" dirty="0">
                <a:solidFill>
                  <a:srgbClr val="FF0000"/>
                </a:solidFill>
                <a:latin typeface="Times New Roman" panose="02020603050405020304" pitchFamily="18" charset="0"/>
              </a:rPr>
              <a:t> </a:t>
            </a:r>
            <a:r>
              <a:rPr lang="en-US" altLang="en-US" sz="2100" b="1" dirty="0" err="1">
                <a:solidFill>
                  <a:srgbClr val="FF0000"/>
                </a:solidFill>
                <a:latin typeface="Times New Roman" panose="02020603050405020304" pitchFamily="18" charset="0"/>
              </a:rPr>
              <a:t>cần</a:t>
            </a:r>
            <a:r>
              <a:rPr lang="en-US" altLang="en-US" sz="2100" b="1" dirty="0">
                <a:solidFill>
                  <a:srgbClr val="FF0000"/>
                </a:solidFill>
                <a:latin typeface="Times New Roman" panose="02020603050405020304" pitchFamily="18" charset="0"/>
              </a:rPr>
              <a:t> </a:t>
            </a:r>
            <a:r>
              <a:rPr lang="en-US" altLang="en-US" sz="2100" b="1" dirty="0" err="1">
                <a:solidFill>
                  <a:srgbClr val="FF0000"/>
                </a:solidFill>
                <a:latin typeface="Times New Roman" panose="02020603050405020304" pitchFamily="18" charset="0"/>
              </a:rPr>
              <a:t>học</a:t>
            </a:r>
            <a:r>
              <a:rPr lang="en-US" altLang="en-US" sz="2100" b="1" dirty="0">
                <a:solidFill>
                  <a:srgbClr val="FF0000"/>
                </a:solidFill>
                <a:latin typeface="Times New Roman" panose="02020603050405020304" pitchFamily="18" charset="0"/>
              </a:rPr>
              <a:t> </a:t>
            </a:r>
            <a:r>
              <a:rPr lang="en-US" altLang="en-US" sz="2100" b="1" dirty="0" err="1">
                <a:solidFill>
                  <a:srgbClr val="FF0000"/>
                </a:solidFill>
                <a:latin typeface="Times New Roman" panose="02020603050405020304" pitchFamily="18" charset="0"/>
              </a:rPr>
              <a:t>tập</a:t>
            </a:r>
            <a:r>
              <a:rPr lang="en-US" altLang="en-US" sz="2100" b="1" dirty="0">
                <a:solidFill>
                  <a:srgbClr val="FF0000"/>
                </a:solidFill>
                <a:latin typeface="Times New Roman" panose="02020603050405020304" pitchFamily="18" charset="0"/>
              </a:rPr>
              <a:t> </a:t>
            </a:r>
            <a:r>
              <a:rPr lang="en-US" altLang="en-US" sz="2100" b="1" dirty="0" err="1">
                <a:solidFill>
                  <a:srgbClr val="FF0000"/>
                </a:solidFill>
                <a:latin typeface="Times New Roman" panose="02020603050405020304" pitchFamily="18" charset="0"/>
              </a:rPr>
              <a:t>việc</a:t>
            </a:r>
            <a:r>
              <a:rPr lang="en-US" altLang="en-US" sz="2100" b="1" dirty="0">
                <a:solidFill>
                  <a:srgbClr val="FF0000"/>
                </a:solidFill>
                <a:latin typeface="Times New Roman" panose="02020603050405020304" pitchFamily="18" charset="0"/>
              </a:rPr>
              <a:t> </a:t>
            </a:r>
            <a:r>
              <a:rPr lang="en-US" altLang="en-US" sz="2100" b="1" dirty="0" err="1">
                <a:solidFill>
                  <a:srgbClr val="FF0000"/>
                </a:solidFill>
                <a:latin typeface="Times New Roman" panose="02020603050405020304" pitchFamily="18" charset="0"/>
              </a:rPr>
              <a:t>làm</a:t>
            </a:r>
            <a:r>
              <a:rPr lang="en-US" altLang="en-US" sz="2100" b="1" dirty="0">
                <a:solidFill>
                  <a:srgbClr val="FF0000"/>
                </a:solidFill>
                <a:latin typeface="Times New Roman" panose="02020603050405020304" pitchFamily="18" charset="0"/>
              </a:rPr>
              <a:t> </a:t>
            </a:r>
            <a:r>
              <a:rPr lang="en-US" altLang="en-US" sz="2100" b="1" dirty="0" err="1">
                <a:solidFill>
                  <a:srgbClr val="FF0000"/>
                </a:solidFill>
                <a:latin typeface="Times New Roman" panose="02020603050405020304" pitchFamily="18" charset="0"/>
              </a:rPr>
              <a:t>của</a:t>
            </a:r>
            <a:r>
              <a:rPr lang="en-US" altLang="en-US" sz="2100" b="1" dirty="0">
                <a:solidFill>
                  <a:srgbClr val="FF0000"/>
                </a:solidFill>
                <a:latin typeface="Times New Roman" panose="02020603050405020304" pitchFamily="18" charset="0"/>
              </a:rPr>
              <a:t> </a:t>
            </a:r>
            <a:r>
              <a:rPr lang="en-US" altLang="en-US" sz="2100" b="1" dirty="0" err="1">
                <a:solidFill>
                  <a:srgbClr val="FF0000"/>
                </a:solidFill>
                <a:latin typeface="Times New Roman" panose="02020603050405020304" pitchFamily="18" charset="0"/>
              </a:rPr>
              <a:t>các</a:t>
            </a:r>
            <a:r>
              <a:rPr lang="en-US" altLang="en-US" sz="2100" b="1" dirty="0">
                <a:solidFill>
                  <a:srgbClr val="FF0000"/>
                </a:solidFill>
                <a:latin typeface="Times New Roman" panose="02020603050405020304" pitchFamily="18" charset="0"/>
              </a:rPr>
              <a:t> </a:t>
            </a:r>
            <a:r>
              <a:rPr lang="en-US" altLang="en-US" sz="2100" b="1" dirty="0" err="1">
                <a:solidFill>
                  <a:srgbClr val="FF0000"/>
                </a:solidFill>
                <a:latin typeface="Times New Roman" panose="02020603050405020304" pitchFamily="18" charset="0"/>
              </a:rPr>
              <a:t>bạn</a:t>
            </a:r>
            <a:r>
              <a:rPr lang="en-US" altLang="en-US" sz="2100" b="1" dirty="0">
                <a:solidFill>
                  <a:srgbClr val="FF0000"/>
                </a:solidFill>
                <a:latin typeface="Times New Roman" panose="02020603050405020304" pitchFamily="18" charset="0"/>
              </a:rPr>
              <a:t> </a:t>
            </a:r>
            <a:r>
              <a:rPr lang="en-US" altLang="en-US" sz="2100" b="1" dirty="0" err="1">
                <a:solidFill>
                  <a:srgbClr val="FF0000"/>
                </a:solidFill>
                <a:latin typeface="Times New Roman" panose="02020603050405020304" pitchFamily="18" charset="0"/>
              </a:rPr>
              <a:t>nào</a:t>
            </a:r>
            <a:r>
              <a:rPr lang="en-US" altLang="en-US" sz="2100" b="1" dirty="0">
                <a:solidFill>
                  <a:srgbClr val="FF0000"/>
                </a:solidFill>
                <a:latin typeface="Times New Roman" panose="02020603050405020304" pitchFamily="18" charset="0"/>
              </a:rPr>
              <a:t>? </a:t>
            </a:r>
          </a:p>
        </p:txBody>
      </p:sp>
      <p:sp>
        <p:nvSpPr>
          <p:cNvPr id="8" name="Text Box 4">
            <a:extLst>
              <a:ext uri="{FF2B5EF4-FFF2-40B4-BE49-F238E27FC236}">
                <a16:creationId xmlns:a16="http://schemas.microsoft.com/office/drawing/2014/main" id="{9A3EF7AC-B260-46C1-B5B7-081C5F673E51}"/>
              </a:ext>
            </a:extLst>
          </p:cNvPr>
          <p:cNvSpPr txBox="1">
            <a:spLocks noChangeArrowheads="1"/>
          </p:cNvSpPr>
          <p:nvPr/>
        </p:nvSpPr>
        <p:spPr bwMode="auto">
          <a:xfrm rot="10800000" flipV="1">
            <a:off x="2321034" y="3213016"/>
            <a:ext cx="605779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100" b="1">
                <a:solidFill>
                  <a:srgbClr val="0033CC"/>
                </a:solidFill>
                <a:latin typeface=".VnTime" panose="020B7200000000000000" pitchFamily="34" charset="0"/>
              </a:rPr>
              <a:t>      </a:t>
            </a:r>
            <a:r>
              <a:rPr lang="en-US" altLang="en-US" sz="2100" b="1">
                <a:latin typeface="Times New Roman" panose="02020603050405020304" pitchFamily="18" charset="0"/>
              </a:rPr>
              <a:t>Qua bài tập 1, các em cần học tập việc làm của các bạn: bạn Loan, bạn Hoài, bạn Nhâm.</a:t>
            </a:r>
          </a:p>
        </p:txBody>
      </p:sp>
    </p:spTree>
    <p:extLst>
      <p:ext uri="{BB962C8B-B14F-4D97-AF65-F5344CB8AC3E}">
        <p14:creationId xmlns:p14="http://schemas.microsoft.com/office/powerpoint/2010/main" val="330219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p:tgtEl>
                                          <p:spTgt spid="126"/>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fade">
                                      <p:cBhvr>
                                        <p:cTn id="11" dur="750"/>
                                        <p:tgtEl>
                                          <p:spTgt spid="125"/>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1"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8" name="TextBox 3">
            <a:extLst>
              <a:ext uri="{FF2B5EF4-FFF2-40B4-BE49-F238E27FC236}">
                <a16:creationId xmlns:a16="http://schemas.microsoft.com/office/drawing/2014/main" id="{0AF8D913-0066-479D-809E-8AA333021F97}"/>
              </a:ext>
            </a:extLst>
          </p:cNvPr>
          <p:cNvSpPr txBox="1">
            <a:spLocks noChangeArrowheads="1"/>
          </p:cNvSpPr>
          <p:nvPr/>
        </p:nvSpPr>
        <p:spPr bwMode="auto">
          <a:xfrm>
            <a:off x="664447" y="1209710"/>
            <a:ext cx="80441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u="sng" dirty="0" err="1">
                <a:solidFill>
                  <a:srgbClr val="0000CC"/>
                </a:solidFill>
                <a:latin typeface="Times New Roman" panose="02020603050405020304" pitchFamily="18" charset="0"/>
                <a:cs typeface="Times New Roman" panose="02020603050405020304" pitchFamily="18" charset="0"/>
              </a:rPr>
              <a:t>Bài</a:t>
            </a:r>
            <a:r>
              <a:rPr lang="en-US" altLang="en-US" sz="2100" b="1" u="sng" dirty="0">
                <a:solidFill>
                  <a:srgbClr val="0000CC"/>
                </a:solidFill>
                <a:latin typeface="Times New Roman" panose="02020603050405020304" pitchFamily="18" charset="0"/>
                <a:cs typeface="Times New Roman" panose="02020603050405020304" pitchFamily="18" charset="0"/>
              </a:rPr>
              <a:t> </a:t>
            </a:r>
            <a:r>
              <a:rPr lang="en-US" altLang="en-US" sz="2100" b="1" u="sng" dirty="0" err="1">
                <a:solidFill>
                  <a:srgbClr val="0000CC"/>
                </a:solidFill>
                <a:latin typeface="Times New Roman" panose="02020603050405020304" pitchFamily="18" charset="0"/>
                <a:cs typeface="Times New Roman" panose="02020603050405020304" pitchFamily="18" charset="0"/>
              </a:rPr>
              <a:t>tập</a:t>
            </a:r>
            <a:r>
              <a:rPr lang="en-US" altLang="en-US" sz="2100" b="1" u="sng" dirty="0">
                <a:solidFill>
                  <a:srgbClr val="0000CC"/>
                </a:solidFill>
                <a:latin typeface="Times New Roman" panose="02020603050405020304" pitchFamily="18" charset="0"/>
                <a:cs typeface="Times New Roman" panose="02020603050405020304" pitchFamily="18" charset="0"/>
              </a:rPr>
              <a:t> 2</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Em</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hãy</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quan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sát</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và</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nhận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xét</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về</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việc</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làm</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của</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bạn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nhỏ</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trong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tranh</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đặt</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tên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cho</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mỗi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bức</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tranh</a:t>
            </a:r>
            <a:r>
              <a:rPr lang="en-US" altLang="en-US" sz="2100" b="1" dirty="0">
                <a:latin typeface="Times New Roman" panose="02020603050405020304" pitchFamily="18" charset="0"/>
                <a:cs typeface="Times New Roman" panose="02020603050405020304" pitchFamily="18" charset="0"/>
              </a:rPr>
              <a:t>.</a:t>
            </a:r>
          </a:p>
        </p:txBody>
      </p:sp>
      <p:pic>
        <p:nvPicPr>
          <p:cNvPr id="9" name="Picture 1">
            <a:extLst>
              <a:ext uri="{FF2B5EF4-FFF2-40B4-BE49-F238E27FC236}">
                <a16:creationId xmlns:a16="http://schemas.microsoft.com/office/drawing/2014/main" id="{8C42FA9C-BA9C-489E-8BE2-0382297C05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515" y="2283278"/>
            <a:ext cx="4188542" cy="3227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 name="Picture 1">
            <a:extLst>
              <a:ext uri="{FF2B5EF4-FFF2-40B4-BE49-F238E27FC236}">
                <a16:creationId xmlns:a16="http://schemas.microsoft.com/office/drawing/2014/main" id="{B48CB091-68C3-433F-B87F-C8F090F420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6510" y="2283278"/>
            <a:ext cx="4188542" cy="3227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666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26;p17">
            <a:extLst>
              <a:ext uri="{FF2B5EF4-FFF2-40B4-BE49-F238E27FC236}">
                <a16:creationId xmlns:a16="http://schemas.microsoft.com/office/drawing/2014/main" id="{FB04C841-AA28-407B-9F62-FD0841CA4C1D}"/>
              </a:ext>
            </a:extLst>
          </p:cNvPr>
          <p:cNvPicPr preferRelativeResize="0"/>
          <p:nvPr/>
        </p:nvPicPr>
        <p:blipFill rotWithShape="1">
          <a:blip r:embed="rId2">
            <a:alphaModFix/>
          </a:blip>
          <a:srcRect l="6027" t="45612" r="46939" b="16614"/>
          <a:stretch/>
        </p:blipFill>
        <p:spPr>
          <a:xfrm>
            <a:off x="-1299831" y="211322"/>
            <a:ext cx="12035392" cy="7073850"/>
          </a:xfrm>
          <a:prstGeom prst="rect">
            <a:avLst/>
          </a:prstGeom>
          <a:noFill/>
          <a:ln>
            <a:noFill/>
          </a:ln>
          <a:effectLst>
            <a:outerShdw blurRad="50800" dist="63500" dir="5400000" sx="102000" sy="102000" algn="ctr" rotWithShape="0">
              <a:srgbClr val="000000">
                <a:alpha val="42745"/>
              </a:srgbClr>
            </a:outerShdw>
          </a:effectLst>
        </p:spPr>
      </p:pic>
      <p:sp>
        <p:nvSpPr>
          <p:cNvPr id="10248" name="Rectangle 8">
            <a:extLst>
              <a:ext uri="{FF2B5EF4-FFF2-40B4-BE49-F238E27FC236}">
                <a16:creationId xmlns:a16="http://schemas.microsoft.com/office/drawing/2014/main" id="{70E8E9FC-78E8-45BB-B6FB-86BECFF46843}"/>
              </a:ext>
            </a:extLst>
          </p:cNvPr>
          <p:cNvSpPr>
            <a:spLocks noChangeArrowheads="1"/>
          </p:cNvSpPr>
          <p:nvPr/>
        </p:nvSpPr>
        <p:spPr bwMode="auto">
          <a:xfrm>
            <a:off x="1400175" y="1885950"/>
            <a:ext cx="531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VNI-Times" pitchFamily="2" charset="0"/>
              </a:defRPr>
            </a:lvl1pPr>
            <a:lvl2pPr marL="742950" indent="-285750">
              <a:defRPr sz="2800">
                <a:solidFill>
                  <a:schemeClr val="tx1"/>
                </a:solidFill>
                <a:latin typeface="VNI-Times" pitchFamily="2" charset="0"/>
              </a:defRPr>
            </a:lvl2pPr>
            <a:lvl3pPr marL="1143000" indent="-228600">
              <a:defRPr sz="2800">
                <a:solidFill>
                  <a:schemeClr val="tx1"/>
                </a:solidFill>
                <a:latin typeface="VNI-Times" pitchFamily="2" charset="0"/>
              </a:defRPr>
            </a:lvl3pPr>
            <a:lvl4pPr marL="1600200" indent="-228600">
              <a:defRPr sz="2800">
                <a:solidFill>
                  <a:schemeClr val="tx1"/>
                </a:solidFill>
                <a:latin typeface="VNI-Times" pitchFamily="2" charset="0"/>
              </a:defRPr>
            </a:lvl4pPr>
            <a:lvl5pPr marL="2057400" indent="-22860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ctr" eaLnBrk="1" hangingPunct="1"/>
            <a:r>
              <a:rPr lang="en-US" altLang="en-US" sz="2100" b="1" i="1">
                <a:solidFill>
                  <a:schemeClr val="accent2"/>
                </a:solidFill>
                <a:latin typeface="Times New Roman" panose="02020603050405020304" pitchFamily="18" charset="0"/>
              </a:rPr>
              <a:t>*Hãy quan sát và nêu nội dung từng bức tranh.</a:t>
            </a:r>
          </a:p>
        </p:txBody>
      </p:sp>
      <p:grpSp>
        <p:nvGrpSpPr>
          <p:cNvPr id="2" name="Group 17">
            <a:extLst>
              <a:ext uri="{FF2B5EF4-FFF2-40B4-BE49-F238E27FC236}">
                <a16:creationId xmlns:a16="http://schemas.microsoft.com/office/drawing/2014/main" id="{503E4520-0169-4EB2-955E-34F906308FAA}"/>
              </a:ext>
            </a:extLst>
          </p:cNvPr>
          <p:cNvGrpSpPr>
            <a:grpSpLocks/>
          </p:cNvGrpSpPr>
          <p:nvPr/>
        </p:nvGrpSpPr>
        <p:grpSpPr bwMode="auto">
          <a:xfrm>
            <a:off x="1143000" y="2457450"/>
            <a:ext cx="3257550" cy="2928938"/>
            <a:chOff x="192" y="1608"/>
            <a:chExt cx="2544" cy="2196"/>
          </a:xfrm>
        </p:grpSpPr>
        <p:sp>
          <p:nvSpPr>
            <p:cNvPr id="9225" name="Rectangle 9">
              <a:extLst>
                <a:ext uri="{FF2B5EF4-FFF2-40B4-BE49-F238E27FC236}">
                  <a16:creationId xmlns:a16="http://schemas.microsoft.com/office/drawing/2014/main" id="{EB212379-DC26-4822-8D51-9658F1F8AF15}"/>
                </a:ext>
              </a:extLst>
            </p:cNvPr>
            <p:cNvSpPr>
              <a:spLocks noChangeArrowheads="1"/>
            </p:cNvSpPr>
            <p:nvPr/>
          </p:nvSpPr>
          <p:spPr bwMode="auto">
            <a:xfrm>
              <a:off x="672" y="3468"/>
              <a:ext cx="144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VNI-Times" pitchFamily="2" charset="0"/>
                </a:defRPr>
              </a:lvl1pPr>
              <a:lvl2pPr marL="742950" indent="-285750">
                <a:defRPr sz="2800">
                  <a:solidFill>
                    <a:schemeClr val="tx1"/>
                  </a:solidFill>
                  <a:latin typeface="VNI-Times" pitchFamily="2" charset="0"/>
                </a:defRPr>
              </a:lvl2pPr>
              <a:lvl3pPr marL="1143000" indent="-228600">
                <a:defRPr sz="2800">
                  <a:solidFill>
                    <a:schemeClr val="tx1"/>
                  </a:solidFill>
                  <a:latin typeface="VNI-Times" pitchFamily="2" charset="0"/>
                </a:defRPr>
              </a:lvl3pPr>
              <a:lvl4pPr marL="1600200" indent="-228600">
                <a:defRPr sz="2800">
                  <a:solidFill>
                    <a:schemeClr val="tx1"/>
                  </a:solidFill>
                  <a:latin typeface="VNI-Times" pitchFamily="2" charset="0"/>
                </a:defRPr>
              </a:lvl4pPr>
              <a:lvl5pPr marL="2057400" indent="-22860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ctr" eaLnBrk="1" hangingPunct="1"/>
              <a:r>
                <a:rPr lang="en-US" altLang="en-US" sz="1500" b="1" i="1"/>
                <a:t>Tranh 1</a:t>
              </a:r>
            </a:p>
          </p:txBody>
        </p:sp>
        <p:pic>
          <p:nvPicPr>
            <p:cNvPr id="9226" name="Picture 13" descr="Xu ly tinh huong2">
              <a:extLst>
                <a:ext uri="{FF2B5EF4-FFF2-40B4-BE49-F238E27FC236}">
                  <a16:creationId xmlns:a16="http://schemas.microsoft.com/office/drawing/2014/main" id="{C41046E1-6FAC-4396-93CA-5B55362D6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1608"/>
              <a:ext cx="2544" cy="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a:extLst>
              <a:ext uri="{FF2B5EF4-FFF2-40B4-BE49-F238E27FC236}">
                <a16:creationId xmlns:a16="http://schemas.microsoft.com/office/drawing/2014/main" id="{3A78614A-A703-4A86-8238-094450AAACB0}"/>
              </a:ext>
            </a:extLst>
          </p:cNvPr>
          <p:cNvGrpSpPr>
            <a:grpSpLocks/>
          </p:cNvGrpSpPr>
          <p:nvPr/>
        </p:nvGrpSpPr>
        <p:grpSpPr bwMode="auto">
          <a:xfrm>
            <a:off x="4572000" y="2514600"/>
            <a:ext cx="3429000" cy="2857500"/>
            <a:chOff x="2976" y="1608"/>
            <a:chExt cx="2640" cy="2184"/>
          </a:xfrm>
        </p:grpSpPr>
        <p:sp>
          <p:nvSpPr>
            <p:cNvPr id="9223" name="Rectangle 10">
              <a:extLst>
                <a:ext uri="{FF2B5EF4-FFF2-40B4-BE49-F238E27FC236}">
                  <a16:creationId xmlns:a16="http://schemas.microsoft.com/office/drawing/2014/main" id="{9CFA6842-71E7-45FA-828F-524619DD27AB}"/>
                </a:ext>
              </a:extLst>
            </p:cNvPr>
            <p:cNvSpPr>
              <a:spLocks noChangeArrowheads="1"/>
            </p:cNvSpPr>
            <p:nvPr/>
          </p:nvSpPr>
          <p:spPr bwMode="auto">
            <a:xfrm>
              <a:off x="3648" y="3504"/>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VNI-Times" pitchFamily="2" charset="0"/>
                </a:defRPr>
              </a:lvl1pPr>
              <a:lvl2pPr marL="742950" indent="-285750">
                <a:defRPr sz="2800">
                  <a:solidFill>
                    <a:schemeClr val="tx1"/>
                  </a:solidFill>
                  <a:latin typeface="VNI-Times" pitchFamily="2" charset="0"/>
                </a:defRPr>
              </a:lvl2pPr>
              <a:lvl3pPr marL="1143000" indent="-228600">
                <a:defRPr sz="2800">
                  <a:solidFill>
                    <a:schemeClr val="tx1"/>
                  </a:solidFill>
                  <a:latin typeface="VNI-Times" pitchFamily="2" charset="0"/>
                </a:defRPr>
              </a:lvl3pPr>
              <a:lvl4pPr marL="1600200" indent="-228600">
                <a:defRPr sz="2800">
                  <a:solidFill>
                    <a:schemeClr val="tx1"/>
                  </a:solidFill>
                  <a:latin typeface="VNI-Times" pitchFamily="2" charset="0"/>
                </a:defRPr>
              </a:lvl4pPr>
              <a:lvl5pPr marL="2057400" indent="-22860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algn="ctr" eaLnBrk="1" hangingPunct="1"/>
              <a:r>
                <a:rPr lang="en-US" altLang="en-US" sz="1500" b="1" i="1"/>
                <a:t>Tranh 2</a:t>
              </a:r>
            </a:p>
          </p:txBody>
        </p:sp>
        <p:pic>
          <p:nvPicPr>
            <p:cNvPr id="9224" name="Picture 16" descr="Xu ly tinh huong">
              <a:extLst>
                <a:ext uri="{FF2B5EF4-FFF2-40B4-BE49-F238E27FC236}">
                  <a16:creationId xmlns:a16="http://schemas.microsoft.com/office/drawing/2014/main" id="{28FDB3DB-4F2E-4163-8C43-D89EC5748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1608"/>
              <a:ext cx="2640" cy="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59" name="Rectangle 19">
            <a:extLst>
              <a:ext uri="{FF2B5EF4-FFF2-40B4-BE49-F238E27FC236}">
                <a16:creationId xmlns:a16="http://schemas.microsoft.com/office/drawing/2014/main" id="{EAFEDAE0-5F0C-4B7F-BD0D-51C04BF15DA6}"/>
              </a:ext>
            </a:extLst>
          </p:cNvPr>
          <p:cNvSpPr>
            <a:spLocks noChangeArrowheads="1"/>
          </p:cNvSpPr>
          <p:nvPr/>
        </p:nvSpPr>
        <p:spPr bwMode="auto">
          <a:xfrm>
            <a:off x="1485900" y="5257800"/>
            <a:ext cx="6343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VNI-Times" pitchFamily="2" charset="0"/>
              </a:defRPr>
            </a:lvl1pPr>
            <a:lvl2pPr marL="742950" indent="-285750">
              <a:defRPr sz="2800">
                <a:solidFill>
                  <a:schemeClr val="tx1"/>
                </a:solidFill>
                <a:latin typeface="VNI-Times" pitchFamily="2" charset="0"/>
              </a:defRPr>
            </a:lvl2pPr>
            <a:lvl3pPr marL="1143000" indent="-228600">
              <a:defRPr sz="2800">
                <a:solidFill>
                  <a:schemeClr val="tx1"/>
                </a:solidFill>
                <a:latin typeface="VNI-Times" pitchFamily="2" charset="0"/>
              </a:defRPr>
            </a:lvl3pPr>
            <a:lvl4pPr marL="1600200" indent="-228600">
              <a:defRPr sz="2800">
                <a:solidFill>
                  <a:schemeClr val="tx1"/>
                </a:solidFill>
                <a:latin typeface="VNI-Times" pitchFamily="2" charset="0"/>
              </a:defRPr>
            </a:lvl4pPr>
            <a:lvl5pPr marL="2057400" indent="-22860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r>
              <a:rPr lang="en-US" altLang="en-US" sz="2100" b="1" dirty="0">
                <a:solidFill>
                  <a:schemeClr val="accent2"/>
                </a:solidFill>
                <a:latin typeface="Times New Roman" panose="02020603050405020304" pitchFamily="18" charset="0"/>
              </a:rPr>
              <a:t>*</a:t>
            </a:r>
            <a:r>
              <a:rPr lang="en-US" altLang="en-US" sz="2100" b="1" dirty="0" err="1">
                <a:solidFill>
                  <a:schemeClr val="accent2"/>
                </a:solidFill>
                <a:latin typeface="Times New Roman" panose="02020603050405020304" pitchFamily="18" charset="0"/>
              </a:rPr>
              <a:t>Nếu</a:t>
            </a:r>
            <a:r>
              <a:rPr lang="en-US" altLang="en-US" sz="2100" b="1" dirty="0">
                <a:solidFill>
                  <a:schemeClr val="accent2"/>
                </a:solidFill>
                <a:latin typeface="Times New Roman" panose="02020603050405020304" pitchFamily="18" charset="0"/>
              </a:rPr>
              <a:t> </a:t>
            </a:r>
            <a:r>
              <a:rPr lang="en-US" altLang="en-US" sz="2100" b="1" dirty="0" err="1">
                <a:solidFill>
                  <a:schemeClr val="accent2"/>
                </a:solidFill>
                <a:latin typeface="Times New Roman" panose="02020603050405020304" pitchFamily="18" charset="0"/>
              </a:rPr>
              <a:t>em</a:t>
            </a:r>
            <a:r>
              <a:rPr lang="en-US" altLang="en-US" sz="2100" b="1" dirty="0">
                <a:solidFill>
                  <a:schemeClr val="accent2"/>
                </a:solidFill>
                <a:latin typeface="Times New Roman" panose="02020603050405020304" pitchFamily="18" charset="0"/>
              </a:rPr>
              <a:t> </a:t>
            </a:r>
            <a:r>
              <a:rPr lang="en-US" altLang="en-US" sz="2100" b="1" dirty="0" err="1">
                <a:solidFill>
                  <a:schemeClr val="accent2"/>
                </a:solidFill>
                <a:latin typeface="Times New Roman" panose="02020603050405020304" pitchFamily="18" charset="0"/>
              </a:rPr>
              <a:t>là</a:t>
            </a:r>
            <a:r>
              <a:rPr lang="en-US" altLang="en-US" sz="2100" b="1" dirty="0">
                <a:solidFill>
                  <a:schemeClr val="accent2"/>
                </a:solidFill>
                <a:latin typeface="Times New Roman" panose="02020603050405020304" pitchFamily="18" charset="0"/>
              </a:rPr>
              <a:t> </a:t>
            </a:r>
            <a:r>
              <a:rPr lang="en-US" altLang="en-US" sz="2100" b="1" dirty="0" err="1">
                <a:solidFill>
                  <a:schemeClr val="accent2"/>
                </a:solidFill>
                <a:latin typeface="Times New Roman" panose="02020603050405020304" pitchFamily="18" charset="0"/>
              </a:rPr>
              <a:t>bạn</a:t>
            </a:r>
            <a:r>
              <a:rPr lang="en-US" altLang="en-US" sz="2100" b="1" dirty="0">
                <a:solidFill>
                  <a:schemeClr val="accent2"/>
                </a:solidFill>
                <a:latin typeface="Times New Roman" panose="02020603050405020304" pitchFamily="18" charset="0"/>
              </a:rPr>
              <a:t> </a:t>
            </a:r>
            <a:r>
              <a:rPr lang="en-US" altLang="en-US" sz="2100" b="1" dirty="0" err="1">
                <a:solidFill>
                  <a:schemeClr val="accent2"/>
                </a:solidFill>
                <a:latin typeface="Times New Roman" panose="02020603050405020304" pitchFamily="18" charset="0"/>
              </a:rPr>
              <a:t>nhỏ</a:t>
            </a:r>
            <a:r>
              <a:rPr lang="en-US" altLang="en-US" sz="2100" b="1" dirty="0">
                <a:solidFill>
                  <a:schemeClr val="accent2"/>
                </a:solidFill>
                <a:latin typeface="Times New Roman" panose="02020603050405020304" pitchFamily="18" charset="0"/>
              </a:rPr>
              <a:t> </a:t>
            </a:r>
            <a:r>
              <a:rPr lang="en-US" altLang="en-US" sz="2100" b="1" dirty="0" err="1">
                <a:solidFill>
                  <a:schemeClr val="accent2"/>
                </a:solidFill>
                <a:latin typeface="Times New Roman" panose="02020603050405020304" pitchFamily="18" charset="0"/>
              </a:rPr>
              <a:t>trong</a:t>
            </a:r>
            <a:r>
              <a:rPr lang="en-US" altLang="en-US" sz="2100" b="1" dirty="0">
                <a:solidFill>
                  <a:schemeClr val="accent2"/>
                </a:solidFill>
                <a:latin typeface="Times New Roman" panose="02020603050405020304" pitchFamily="18" charset="0"/>
              </a:rPr>
              <a:t> </a:t>
            </a:r>
            <a:r>
              <a:rPr lang="en-US" altLang="en-US" sz="2100" b="1" dirty="0" err="1">
                <a:solidFill>
                  <a:schemeClr val="accent2"/>
                </a:solidFill>
                <a:latin typeface="Times New Roman" panose="02020603050405020304" pitchFamily="18" charset="0"/>
              </a:rPr>
              <a:t>tranh</a:t>
            </a:r>
            <a:r>
              <a:rPr lang="en-US" altLang="en-US" sz="2100" b="1" dirty="0">
                <a:solidFill>
                  <a:schemeClr val="accent2"/>
                </a:solidFill>
                <a:latin typeface="Times New Roman" panose="02020603050405020304" pitchFamily="18" charset="0"/>
              </a:rPr>
              <a:t>, </a:t>
            </a:r>
            <a:r>
              <a:rPr lang="en-US" altLang="en-US" sz="2100" b="1" dirty="0" err="1">
                <a:solidFill>
                  <a:schemeClr val="accent2"/>
                </a:solidFill>
                <a:latin typeface="Times New Roman" panose="02020603050405020304" pitchFamily="18" charset="0"/>
              </a:rPr>
              <a:t>em</a:t>
            </a:r>
            <a:r>
              <a:rPr lang="en-US" altLang="en-US" sz="2100" b="1" dirty="0">
                <a:solidFill>
                  <a:schemeClr val="accent2"/>
                </a:solidFill>
                <a:latin typeface="Times New Roman" panose="02020603050405020304" pitchFamily="18" charset="0"/>
              </a:rPr>
              <a:t> </a:t>
            </a:r>
            <a:r>
              <a:rPr lang="en-US" altLang="en-US" sz="2100" b="1" dirty="0" err="1">
                <a:solidFill>
                  <a:schemeClr val="accent2"/>
                </a:solidFill>
                <a:latin typeface="Times New Roman" panose="02020603050405020304" pitchFamily="18" charset="0"/>
              </a:rPr>
              <a:t>sẽ</a:t>
            </a:r>
            <a:r>
              <a:rPr lang="en-US" altLang="en-US" sz="2100" b="1" dirty="0">
                <a:solidFill>
                  <a:schemeClr val="accent2"/>
                </a:solidFill>
                <a:latin typeface="Times New Roman" panose="02020603050405020304" pitchFamily="18" charset="0"/>
              </a:rPr>
              <a:t> </a:t>
            </a:r>
            <a:r>
              <a:rPr lang="en-US" altLang="en-US" sz="2100" b="1" dirty="0" err="1">
                <a:solidFill>
                  <a:schemeClr val="accent2"/>
                </a:solidFill>
                <a:latin typeface="Times New Roman" panose="02020603050405020304" pitchFamily="18" charset="0"/>
              </a:rPr>
              <a:t>làm</a:t>
            </a:r>
            <a:r>
              <a:rPr lang="en-US" altLang="en-US" sz="2100" b="1" dirty="0">
                <a:solidFill>
                  <a:schemeClr val="accent2"/>
                </a:solidFill>
                <a:latin typeface="Times New Roman" panose="02020603050405020304" pitchFamily="18" charset="0"/>
              </a:rPr>
              <a:t> </a:t>
            </a:r>
            <a:r>
              <a:rPr lang="en-US" altLang="en-US" sz="2100" b="1" dirty="0" err="1">
                <a:solidFill>
                  <a:schemeClr val="accent2"/>
                </a:solidFill>
                <a:latin typeface="Times New Roman" panose="02020603050405020304" pitchFamily="18" charset="0"/>
              </a:rPr>
              <a:t>gì</a:t>
            </a:r>
            <a:r>
              <a:rPr lang="en-US" altLang="en-US" sz="2100" b="1" dirty="0">
                <a:solidFill>
                  <a:schemeClr val="accent2"/>
                </a:solidFill>
                <a:latin typeface="Times New Roman" panose="02020603050405020304" pitchFamily="18" charset="0"/>
              </a:rPr>
              <a:t>? </a:t>
            </a:r>
            <a:r>
              <a:rPr lang="en-US" altLang="en-US" sz="2100" b="1" dirty="0" err="1">
                <a:solidFill>
                  <a:schemeClr val="accent2"/>
                </a:solidFill>
                <a:latin typeface="Times New Roman" panose="02020603050405020304" pitchFamily="18" charset="0"/>
              </a:rPr>
              <a:t>Vì</a:t>
            </a:r>
            <a:r>
              <a:rPr lang="en-US" altLang="en-US" sz="2100" b="1" dirty="0">
                <a:solidFill>
                  <a:schemeClr val="accent2"/>
                </a:solidFill>
                <a:latin typeface="Times New Roman" panose="02020603050405020304" pitchFamily="18" charset="0"/>
              </a:rPr>
              <a:t> </a:t>
            </a:r>
            <a:r>
              <a:rPr lang="en-US" altLang="en-US" sz="2100" b="1" dirty="0" err="1">
                <a:solidFill>
                  <a:schemeClr val="accent2"/>
                </a:solidFill>
                <a:latin typeface="Times New Roman" panose="02020603050405020304" pitchFamily="18" charset="0"/>
              </a:rPr>
              <a:t>sao</a:t>
            </a:r>
            <a:r>
              <a:rPr lang="en-US" altLang="en-US" sz="2100" b="1" dirty="0">
                <a:solidFill>
                  <a:schemeClr val="accent2"/>
                </a:solidFill>
                <a:latin typeface="Times New Roman" panose="02020603050405020304" pitchFamily="18" charset="0"/>
              </a:rPr>
              <a:t>?</a:t>
            </a:r>
          </a:p>
        </p:txBody>
      </p:sp>
    </p:spTree>
    <p:extLst>
      <p:ext uri="{BB962C8B-B14F-4D97-AF65-F5344CB8AC3E}">
        <p14:creationId xmlns:p14="http://schemas.microsoft.com/office/powerpoint/2010/main" val="3771013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wedge">
                                      <p:cBhvr>
                                        <p:cTn id="7" dur="1000"/>
                                        <p:tgtEl>
                                          <p:spTgt spid="10248"/>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1000"/>
                                        <p:tgtEl>
                                          <p:spTgt spid="2"/>
                                        </p:tgtEl>
                                      </p:cBhvr>
                                    </p:animEffect>
                                  </p:childTnLst>
                                </p:cTn>
                              </p:par>
                              <p:par>
                                <p:cTn id="11" presetID="2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1000"/>
                                        <p:tgtEl>
                                          <p:spTgt spid="3"/>
                                        </p:tgtEl>
                                      </p:cBhvr>
                                    </p:animEffect>
                                  </p:childTnLst>
                                </p:cTn>
                              </p:par>
                              <p:par>
                                <p:cTn id="14" presetID="17" presetClass="entr" presetSubtype="4" fill="hold" grpId="0" nodeType="withEffect">
                                  <p:stCondLst>
                                    <p:cond delay="0"/>
                                  </p:stCondLst>
                                  <p:childTnLst>
                                    <p:set>
                                      <p:cBhvr>
                                        <p:cTn id="15" dur="1" fill="hold">
                                          <p:stCondLst>
                                            <p:cond delay="0"/>
                                          </p:stCondLst>
                                        </p:cTn>
                                        <p:tgtEl>
                                          <p:spTgt spid="10259"/>
                                        </p:tgtEl>
                                        <p:attrNameLst>
                                          <p:attrName>style.visibility</p:attrName>
                                        </p:attrNameLst>
                                      </p:cBhvr>
                                      <p:to>
                                        <p:strVal val="visible"/>
                                      </p:to>
                                    </p:set>
                                    <p:anim calcmode="lin" valueType="num">
                                      <p:cBhvr>
                                        <p:cTn id="16" dur="500" fill="hold"/>
                                        <p:tgtEl>
                                          <p:spTgt spid="10259"/>
                                        </p:tgtEl>
                                        <p:attrNameLst>
                                          <p:attrName>ppt_x</p:attrName>
                                        </p:attrNameLst>
                                      </p:cBhvr>
                                      <p:tavLst>
                                        <p:tav tm="0">
                                          <p:val>
                                            <p:strVal val="#ppt_x"/>
                                          </p:val>
                                        </p:tav>
                                        <p:tav tm="100000">
                                          <p:val>
                                            <p:strVal val="#ppt_x"/>
                                          </p:val>
                                        </p:tav>
                                      </p:tavLst>
                                    </p:anim>
                                    <p:anim calcmode="lin" valueType="num">
                                      <p:cBhvr>
                                        <p:cTn id="17" dur="500" fill="hold"/>
                                        <p:tgtEl>
                                          <p:spTgt spid="10259"/>
                                        </p:tgtEl>
                                        <p:attrNameLst>
                                          <p:attrName>ppt_y</p:attrName>
                                        </p:attrNameLst>
                                      </p:cBhvr>
                                      <p:tavLst>
                                        <p:tav tm="0">
                                          <p:val>
                                            <p:strVal val="#ppt_y+#ppt_h/2"/>
                                          </p:val>
                                        </p:tav>
                                        <p:tav tm="100000">
                                          <p:val>
                                            <p:strVal val="#ppt_y"/>
                                          </p:val>
                                        </p:tav>
                                      </p:tavLst>
                                    </p:anim>
                                    <p:anim calcmode="lin" valueType="num">
                                      <p:cBhvr>
                                        <p:cTn id="18" dur="500" fill="hold"/>
                                        <p:tgtEl>
                                          <p:spTgt spid="10259"/>
                                        </p:tgtEl>
                                        <p:attrNameLst>
                                          <p:attrName>ppt_w</p:attrName>
                                        </p:attrNameLst>
                                      </p:cBhvr>
                                      <p:tavLst>
                                        <p:tav tm="0">
                                          <p:val>
                                            <p:strVal val="#ppt_w"/>
                                          </p:val>
                                        </p:tav>
                                        <p:tav tm="100000">
                                          <p:val>
                                            <p:strVal val="#ppt_w"/>
                                          </p:val>
                                        </p:tav>
                                      </p:tavLst>
                                    </p:anim>
                                    <p:anim calcmode="lin" valueType="num">
                                      <p:cBhvr>
                                        <p:cTn id="19" dur="500" fill="hold"/>
                                        <p:tgtEl>
                                          <p:spTgt spid="10259"/>
                                        </p:tgtEl>
                                        <p:attrNameLst>
                                          <p:attrName>ppt_h</p:attrName>
                                        </p:attrNameLst>
                                      </p:cBhvr>
                                      <p:tavLst>
                                        <p:tav tm="0">
                                          <p:val>
                                            <p:fltVal val="0"/>
                                          </p:val>
                                        </p:tav>
                                        <p:tav tm="100000">
                                          <p:val>
                                            <p:strVal val="#ppt_h"/>
                                          </p:val>
                                        </p:tav>
                                      </p:tavLst>
                                    </p:anim>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5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235"/>
        <p:cNvGrpSpPr/>
        <p:nvPr/>
      </p:nvGrpSpPr>
      <p:grpSpPr>
        <a:xfrm>
          <a:off x="0" y="0"/>
          <a:ext cx="0" cy="0"/>
          <a:chOff x="0" y="0"/>
          <a:chExt cx="0" cy="0"/>
        </a:xfrm>
      </p:grpSpPr>
      <p:pic>
        <p:nvPicPr>
          <p:cNvPr id="236" name="Google Shape;236;p18"/>
          <p:cNvPicPr preferRelativeResize="0"/>
          <p:nvPr/>
        </p:nvPicPr>
        <p:blipFill rotWithShape="1">
          <a:blip r:embed="rId3">
            <a:alphaModFix/>
          </a:blip>
          <a:srcRect l="6027" t="45612" r="46939" b="16614"/>
          <a:stretch/>
        </p:blipFill>
        <p:spPr>
          <a:xfrm>
            <a:off x="-1422450" y="428299"/>
            <a:ext cx="12035392" cy="6435356"/>
          </a:xfrm>
          <a:prstGeom prst="rect">
            <a:avLst/>
          </a:prstGeom>
          <a:noFill/>
          <a:ln>
            <a:noFill/>
          </a:ln>
          <a:effectLst>
            <a:outerShdw blurRad="50800" dist="63500" dir="5400000" sx="102000" sy="102000" algn="ctr" rotWithShape="0">
              <a:srgbClr val="000000">
                <a:alpha val="42745"/>
              </a:srgbClr>
            </a:outerShdw>
          </a:effectLst>
        </p:spPr>
      </p:pic>
      <p:pic>
        <p:nvPicPr>
          <p:cNvPr id="237" name="Google Shape;237;p18"/>
          <p:cNvPicPr preferRelativeResize="0"/>
          <p:nvPr/>
        </p:nvPicPr>
        <p:blipFill rotWithShape="1">
          <a:blip r:embed="rId4">
            <a:alphaModFix/>
          </a:blip>
          <a:srcRect b="84065"/>
          <a:stretch/>
        </p:blipFill>
        <p:spPr>
          <a:xfrm>
            <a:off x="5760240" y="2919276"/>
            <a:ext cx="4065620" cy="2329142"/>
          </a:xfrm>
          <a:prstGeom prst="rect">
            <a:avLst/>
          </a:prstGeom>
          <a:noFill/>
          <a:ln>
            <a:noFill/>
          </a:ln>
        </p:spPr>
      </p:pic>
      <p:sp>
        <p:nvSpPr>
          <p:cNvPr id="4" name="Rectangle 3">
            <a:extLst>
              <a:ext uri="{FF2B5EF4-FFF2-40B4-BE49-F238E27FC236}">
                <a16:creationId xmlns:a16="http://schemas.microsoft.com/office/drawing/2014/main" id="{F2BDF32F-7204-4631-9EF0-AD0C75EB7713}"/>
              </a:ext>
            </a:extLst>
          </p:cNvPr>
          <p:cNvSpPr>
            <a:spLocks noChangeArrowheads="1"/>
          </p:cNvSpPr>
          <p:nvPr/>
        </p:nvSpPr>
        <p:spPr bwMode="auto">
          <a:xfrm>
            <a:off x="437827" y="920456"/>
            <a:ext cx="604821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VNI-Times" pitchFamily="2" charset="0"/>
              </a:defRPr>
            </a:lvl1pPr>
            <a:lvl2pPr marL="742950" indent="-285750">
              <a:defRPr sz="2800">
                <a:solidFill>
                  <a:schemeClr val="tx1"/>
                </a:solidFill>
                <a:latin typeface="VNI-Times" pitchFamily="2" charset="0"/>
              </a:defRPr>
            </a:lvl2pPr>
            <a:lvl3pPr marL="1143000" indent="-228600">
              <a:defRPr sz="2800">
                <a:solidFill>
                  <a:schemeClr val="tx1"/>
                </a:solidFill>
                <a:latin typeface="VNI-Times" pitchFamily="2" charset="0"/>
              </a:defRPr>
            </a:lvl3pPr>
            <a:lvl4pPr marL="1600200" indent="-228600">
              <a:defRPr sz="2800">
                <a:solidFill>
                  <a:schemeClr val="tx1"/>
                </a:solidFill>
                <a:latin typeface="VNI-Times" pitchFamily="2" charset="0"/>
              </a:defRPr>
            </a:lvl4pPr>
            <a:lvl5pPr marL="2057400" indent="-22860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r>
              <a:rPr lang="en-US" altLang="en-US" sz="2100" b="1" dirty="0" err="1">
                <a:latin typeface="Times New Roman" panose="02020603050405020304" pitchFamily="18" charset="0"/>
                <a:cs typeface="Times New Roman" panose="02020603050405020304" pitchFamily="18" charset="0"/>
              </a:rPr>
              <a:t>Bài</a:t>
            </a:r>
            <a:r>
              <a:rPr lang="en-US" altLang="en-US" sz="2100" b="1" dirty="0">
                <a:latin typeface="Times New Roman" panose="02020603050405020304" pitchFamily="18" charset="0"/>
                <a:cs typeface="Times New Roman" panose="02020603050405020304" pitchFamily="18" charset="0"/>
              </a:rPr>
              <a:t> 4: </a:t>
            </a:r>
            <a:r>
              <a:rPr lang="fr-FR" sz="2100" b="1" dirty="0">
                <a:latin typeface="Times New Roman" panose="02020603050405020304" pitchFamily="18" charset="0"/>
                <a:cs typeface="Times New Roman" panose="02020603050405020304" pitchFamily="18" charset="0"/>
              </a:rPr>
              <a:t>"</a:t>
            </a:r>
            <a:r>
              <a:rPr lang="fr-FR" sz="2100" b="1" dirty="0" err="1">
                <a:latin typeface="Times New Roman" panose="02020603050405020304" pitchFamily="18" charset="0"/>
                <a:cs typeface="Times New Roman" panose="02020603050405020304" pitchFamily="18" charset="0"/>
              </a:rPr>
              <a:t>Hãy</a:t>
            </a:r>
            <a:r>
              <a:rPr lang="fr-FR" sz="2100" b="1" dirty="0">
                <a:latin typeface="Times New Roman" panose="02020603050405020304" pitchFamily="18" charset="0"/>
                <a:cs typeface="Times New Roman" panose="02020603050405020304" pitchFamily="18" charset="0"/>
              </a:rPr>
              <a:t> chia </a:t>
            </a:r>
            <a:r>
              <a:rPr lang="fr-FR" sz="2100" b="1" dirty="0" err="1">
                <a:latin typeface="Times New Roman" panose="02020603050405020304" pitchFamily="18" charset="0"/>
                <a:cs typeface="Times New Roman" panose="02020603050405020304" pitchFamily="18" charset="0"/>
              </a:rPr>
              <a:t>sẻ</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về</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những</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việc</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em</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đã</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làm</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và</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sẽ</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làm</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để</a:t>
            </a:r>
            <a:r>
              <a:rPr lang="fr-FR" sz="2100" b="1" dirty="0">
                <a:latin typeface="Times New Roman" panose="02020603050405020304" pitchFamily="18" charset="0"/>
                <a:cs typeface="Times New Roman" panose="02020603050405020304" pitchFamily="18" charset="0"/>
              </a:rPr>
              <a:t> </a:t>
            </a:r>
          </a:p>
          <a:p>
            <a:r>
              <a:rPr lang="fr-FR" sz="2100" b="1" dirty="0" err="1">
                <a:latin typeface="Times New Roman" panose="02020603050405020304" pitchFamily="18" charset="0"/>
                <a:cs typeface="Times New Roman" panose="02020603050405020304" pitchFamily="18" charset="0"/>
              </a:rPr>
              <a:t>thể</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hiện</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lòng</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hiếu</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thảo</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với</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ông</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bà</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cha</a:t>
            </a:r>
            <a:r>
              <a:rPr lang="fr-FR" sz="2100" b="1" dirty="0">
                <a:latin typeface="Times New Roman" panose="02020603050405020304" pitchFamily="18" charset="0"/>
                <a:cs typeface="Times New Roman" panose="02020603050405020304" pitchFamily="18" charset="0"/>
              </a:rPr>
              <a:t> </a:t>
            </a:r>
            <a:r>
              <a:rPr lang="fr-FR" sz="2100" b="1" dirty="0" err="1">
                <a:latin typeface="Times New Roman" panose="02020603050405020304" pitchFamily="18" charset="0"/>
                <a:cs typeface="Times New Roman" panose="02020603050405020304" pitchFamily="18" charset="0"/>
              </a:rPr>
              <a:t>mẹ</a:t>
            </a:r>
            <a:r>
              <a:rPr lang="fr-FR" sz="2100" b="1" dirty="0">
                <a:latin typeface="Times New Roman" panose="02020603050405020304" pitchFamily="18" charset="0"/>
                <a:cs typeface="Times New Roman" panose="02020603050405020304" pitchFamily="18" charset="0"/>
              </a:rPr>
              <a:t>…."</a:t>
            </a:r>
            <a:endParaRPr lang="en-US" sz="21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750"/>
                                        <p:tgtEl>
                                          <p:spTgt spid="23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37"/>
                                        </p:tgtEl>
                                        <p:attrNameLst>
                                          <p:attrName>style.visibility</p:attrName>
                                        </p:attrNameLst>
                                      </p:cBhvr>
                                      <p:to>
                                        <p:strVal val="visible"/>
                                      </p:to>
                                    </p:set>
                                    <p:animEffect transition="in" filter="fade">
                                      <p:cBhvr>
                                        <p:cTn id="11" dur="500"/>
                                        <p:tgtEl>
                                          <p:spTgt spid="23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249"/>
        <p:cNvGrpSpPr/>
        <p:nvPr/>
      </p:nvGrpSpPr>
      <p:grpSpPr>
        <a:xfrm>
          <a:off x="0" y="0"/>
          <a:ext cx="0" cy="0"/>
          <a:chOff x="0" y="0"/>
          <a:chExt cx="0" cy="0"/>
        </a:xfrm>
      </p:grpSpPr>
      <p:pic>
        <p:nvPicPr>
          <p:cNvPr id="252" name="Google Shape;252;p20"/>
          <p:cNvPicPr preferRelativeResize="0"/>
          <p:nvPr/>
        </p:nvPicPr>
        <p:blipFill rotWithShape="1">
          <a:blip r:embed="rId3">
            <a:alphaModFix/>
          </a:blip>
          <a:srcRect l="27294" t="7312" r="32213" b="28913"/>
          <a:stretch/>
        </p:blipFill>
        <p:spPr>
          <a:xfrm>
            <a:off x="-402037" y="624776"/>
            <a:ext cx="2310619" cy="3431452"/>
          </a:xfrm>
          <a:prstGeom prst="rect">
            <a:avLst/>
          </a:prstGeom>
          <a:noFill/>
          <a:ln>
            <a:noFill/>
          </a:ln>
        </p:spPr>
      </p:pic>
      <p:sp>
        <p:nvSpPr>
          <p:cNvPr id="2" name="Rectangle 1">
            <a:extLst>
              <a:ext uri="{FF2B5EF4-FFF2-40B4-BE49-F238E27FC236}">
                <a16:creationId xmlns:a16="http://schemas.microsoft.com/office/drawing/2014/main" id="{D703EFC8-685D-47D9-B33C-E5CAA79DB520}"/>
              </a:ext>
            </a:extLst>
          </p:cNvPr>
          <p:cNvSpPr/>
          <p:nvPr/>
        </p:nvSpPr>
        <p:spPr>
          <a:xfrm>
            <a:off x="1745890" y="1191019"/>
            <a:ext cx="6100127" cy="4732065"/>
          </a:xfrm>
          <a:prstGeom prst="rect">
            <a:avLst/>
          </a:prstGeom>
        </p:spPr>
        <p:txBody>
          <a:bodyPr wrap="square">
            <a:spAutoFit/>
          </a:bodyPr>
          <a:lstStyle/>
          <a:p>
            <a:pPr>
              <a:buFont typeface="Arial" charset="0"/>
              <a:buNone/>
              <a:defRPr/>
            </a:pPr>
            <a:r>
              <a:rPr lang="en-US" sz="2400" b="1" dirty="0" err="1">
                <a:solidFill>
                  <a:srgbClr val="FF0000"/>
                </a:solidFill>
                <a:latin typeface="Times New Roman" pitchFamily="18" charset="0"/>
                <a:cs typeface="Times New Roman" pitchFamily="18" charset="0"/>
              </a:rPr>
              <a:t>Bài</a:t>
            </a:r>
            <a:r>
              <a:rPr lang="vi-VN" sz="2400" b="1" dirty="0">
                <a:solidFill>
                  <a:srgbClr val="FF0000"/>
                </a:solidFill>
                <a:latin typeface="Times New Roman" pitchFamily="18" charset="0"/>
                <a:cs typeface="Times New Roman" pitchFamily="18" charset="0"/>
              </a:rPr>
              <a:t> 5. </a:t>
            </a:r>
            <a:r>
              <a:rPr lang="en-US" sz="2400" b="1" dirty="0">
                <a:solidFill>
                  <a:srgbClr val="FF0000"/>
                </a:solidFill>
                <a:latin typeface="Times New Roman" pitchFamily="18" charset="0"/>
                <a:cs typeface="Times New Roman" pitchFamily="18" charset="0"/>
              </a:rPr>
              <a:t>S</a:t>
            </a:r>
            <a:r>
              <a:rPr lang="vi-VN" sz="2400" b="1" dirty="0">
                <a:solidFill>
                  <a:srgbClr val="FF0000"/>
                </a:solidFill>
                <a:latin typeface="Times New Roman" pitchFamily="18" charset="0"/>
                <a:cs typeface="Times New Roman" pitchFamily="18" charset="0"/>
              </a:rPr>
              <a:t>ưu tầm truyện, thơ, bài hát, ca dao, tục ngữ nói về lòng hiếu thảo với ông bà, cha mẹ.</a:t>
            </a:r>
            <a:endParaRPr lang="en-US" sz="2400" b="1" dirty="0">
              <a:solidFill>
                <a:srgbClr val="FF0000"/>
              </a:solidFill>
              <a:latin typeface="Times New Roman" pitchFamily="18" charset="0"/>
              <a:cs typeface="Times New Roman" pitchFamily="18" charset="0"/>
            </a:endParaRPr>
          </a:p>
          <a:p>
            <a:pPr algn="ctr">
              <a:buFont typeface="Arial" charset="0"/>
              <a:buNone/>
              <a:defRPr/>
            </a:pPr>
            <a:r>
              <a:rPr lang="vi-VN" sz="1350" dirty="0"/>
              <a:t> </a:t>
            </a:r>
          </a:p>
          <a:p>
            <a:pPr algn="ctr">
              <a:buFont typeface="Arial" charset="0"/>
              <a:buNone/>
              <a:defRPr/>
            </a:pPr>
            <a:r>
              <a:rPr lang="vi-VN" sz="2400" b="1" dirty="0">
                <a:latin typeface="Times New Roman" pitchFamily="18" charset="0"/>
                <a:cs typeface="Times New Roman" pitchFamily="18" charset="0"/>
              </a:rPr>
              <a:t>Đi khắp thế gian, không ai tốt bằng mẹ</a:t>
            </a:r>
          </a:p>
          <a:p>
            <a:pPr algn="ctr">
              <a:buFont typeface="Arial" charset="0"/>
              <a:buNone/>
              <a:defRPr/>
            </a:pPr>
            <a:r>
              <a:rPr lang="vi-VN" sz="2400" b="1" dirty="0">
                <a:latin typeface="Times New Roman" pitchFamily="18" charset="0"/>
                <a:cs typeface="Times New Roman" pitchFamily="18" charset="0"/>
              </a:rPr>
              <a:t>Gánh nặng cuộc đời, không ai khổ bằng cha.</a:t>
            </a:r>
          </a:p>
          <a:p>
            <a:pPr algn="ctr">
              <a:buFont typeface="Arial" charset="0"/>
              <a:buNone/>
              <a:defRPr/>
            </a:pPr>
            <a:r>
              <a:rPr lang="vi-VN" sz="2400" b="1" dirty="0">
                <a:latin typeface="Times New Roman" pitchFamily="18" charset="0"/>
                <a:cs typeface="Times New Roman" pitchFamily="18" charset="0"/>
              </a:rPr>
              <a:t>Nước biển mênh mông không đong đầy tình mẹ</a:t>
            </a:r>
          </a:p>
          <a:p>
            <a:pPr algn="ctr">
              <a:buFont typeface="Arial" charset="0"/>
              <a:buNone/>
              <a:defRPr/>
            </a:pPr>
            <a:r>
              <a:rPr lang="vi-VN" sz="2400" b="1" dirty="0">
                <a:latin typeface="Times New Roman" pitchFamily="18" charset="0"/>
                <a:cs typeface="Times New Roman" pitchFamily="18" charset="0"/>
              </a:rPr>
              <a:t>Mây trời lồng lộng không phủ kín lòng cha</a:t>
            </a:r>
          </a:p>
          <a:p>
            <a:pPr algn="ctr">
              <a:buFont typeface="Arial" charset="0"/>
              <a:buNone/>
              <a:defRPr/>
            </a:pPr>
            <a:r>
              <a:rPr lang="vi-VN" sz="2400" b="1" dirty="0">
                <a:latin typeface="Times New Roman" pitchFamily="18" charset="0"/>
                <a:cs typeface="Times New Roman" pitchFamily="18" charset="0"/>
              </a:rPr>
              <a:t> </a:t>
            </a:r>
            <a:r>
              <a:rPr lang="en-US" sz="2400" b="1" dirty="0">
                <a:latin typeface="Times New Roman" pitchFamily="18" charset="0"/>
                <a:cs typeface="Times New Roman" pitchFamily="18" charset="0"/>
              </a:rPr>
              <a:t>***</a:t>
            </a:r>
            <a:endParaRPr lang="vi-VN" sz="2400" b="1" dirty="0">
              <a:latin typeface="Times New Roman" pitchFamily="18" charset="0"/>
              <a:cs typeface="Times New Roman" pitchFamily="18" charset="0"/>
            </a:endParaRPr>
          </a:p>
          <a:p>
            <a:pPr algn="ctr">
              <a:buFont typeface="Arial" charset="0"/>
              <a:buNone/>
              <a:defRPr/>
            </a:pPr>
            <a:r>
              <a:rPr lang="vi-VN" sz="2400" b="1" dirty="0">
                <a:solidFill>
                  <a:srgbClr val="6600FF"/>
                </a:solidFill>
                <a:latin typeface="Times New Roman" pitchFamily="18" charset="0"/>
                <a:cs typeface="Times New Roman" pitchFamily="18" charset="0"/>
              </a:rPr>
              <a:t>Ơn cha nặng lắm ai ơi!</a:t>
            </a:r>
          </a:p>
          <a:p>
            <a:pPr algn="ctr">
              <a:buFont typeface="Arial" charset="0"/>
              <a:buNone/>
              <a:defRPr/>
            </a:pPr>
            <a:r>
              <a:rPr lang="vi-VN" sz="2400" b="1" dirty="0">
                <a:solidFill>
                  <a:srgbClr val="6600FF"/>
                </a:solidFill>
                <a:latin typeface="Times New Roman" pitchFamily="18" charset="0"/>
                <a:cs typeface="Times New Roman" pitchFamily="18" charset="0"/>
              </a:rPr>
              <a:t>Nghĩa mẹ bằng trời, chín tháng cưu mang</a:t>
            </a:r>
          </a:p>
          <a:p>
            <a:pPr algn="ctr">
              <a:buFont typeface="Arial" charset="0"/>
              <a:buNone/>
              <a:defRPr/>
            </a:pPr>
            <a:r>
              <a:rPr lang="vi-VN" sz="2400" dirty="0">
                <a:latin typeface="Times New Roman" pitchFamily="18" charset="0"/>
                <a:cs typeface="Times New Roman" pitchFamily="18" charset="0"/>
              </a:rPr>
              <a:t> </a:t>
            </a:r>
            <a:r>
              <a:rPr lang="en-US" sz="2400" dirty="0">
                <a:latin typeface="Times New Roman" pitchFamily="18" charset="0"/>
                <a:cs typeface="Times New Roman" pitchFamily="18" charset="0"/>
              </a:rPr>
              <a:t>***</a:t>
            </a:r>
            <a:endParaRPr lang="vi-VN" sz="15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97"/>
        <p:cNvGrpSpPr/>
        <p:nvPr/>
      </p:nvGrpSpPr>
      <p:grpSpPr>
        <a:xfrm>
          <a:off x="0" y="0"/>
          <a:ext cx="0" cy="0"/>
          <a:chOff x="0" y="0"/>
          <a:chExt cx="0" cy="0"/>
        </a:xfrm>
      </p:grpSpPr>
      <p:pic>
        <p:nvPicPr>
          <p:cNvPr id="99" name="Google Shape;99;p2"/>
          <p:cNvPicPr preferRelativeResize="0"/>
          <p:nvPr/>
        </p:nvPicPr>
        <p:blipFill rotWithShape="1">
          <a:blip r:embed="rId3">
            <a:alphaModFix/>
          </a:blip>
          <a:srcRect t="63870" r="26742"/>
          <a:stretch/>
        </p:blipFill>
        <p:spPr>
          <a:xfrm>
            <a:off x="5111244" y="3461746"/>
            <a:ext cx="3459263" cy="2539004"/>
          </a:xfrm>
          <a:prstGeom prst="rect">
            <a:avLst/>
          </a:prstGeom>
          <a:noFill/>
          <a:ln>
            <a:noFill/>
          </a:ln>
        </p:spPr>
      </p:pic>
      <p:pic>
        <p:nvPicPr>
          <p:cNvPr id="100" name="Google Shape;100;p2"/>
          <p:cNvPicPr preferRelativeResize="0"/>
          <p:nvPr/>
        </p:nvPicPr>
        <p:blipFill rotWithShape="1">
          <a:blip r:embed="rId4">
            <a:alphaModFix/>
          </a:blip>
          <a:srcRect t="63870" r="26742"/>
          <a:stretch/>
        </p:blipFill>
        <p:spPr>
          <a:xfrm flipH="1">
            <a:off x="6694041" y="4258844"/>
            <a:ext cx="2391797" cy="1755513"/>
          </a:xfrm>
          <a:prstGeom prst="rect">
            <a:avLst/>
          </a:prstGeom>
          <a:noFill/>
          <a:ln>
            <a:noFill/>
          </a:ln>
        </p:spPr>
      </p:pic>
      <p:pic>
        <p:nvPicPr>
          <p:cNvPr id="101" name="Google Shape;101;p2"/>
          <p:cNvPicPr preferRelativeResize="0"/>
          <p:nvPr/>
        </p:nvPicPr>
        <p:blipFill rotWithShape="1">
          <a:blip r:embed="rId5">
            <a:alphaModFix/>
          </a:blip>
          <a:srcRect t="23464" r="71083" b="46860"/>
          <a:stretch/>
        </p:blipFill>
        <p:spPr>
          <a:xfrm>
            <a:off x="-122529" y="1209793"/>
            <a:ext cx="2554712" cy="2621745"/>
          </a:xfrm>
          <a:prstGeom prst="rect">
            <a:avLst/>
          </a:prstGeom>
          <a:noFill/>
          <a:ln>
            <a:noFill/>
          </a:ln>
        </p:spPr>
      </p:pic>
      <p:pic>
        <p:nvPicPr>
          <p:cNvPr id="102" name="Google Shape;102;p2"/>
          <p:cNvPicPr preferRelativeResize="0"/>
          <p:nvPr/>
        </p:nvPicPr>
        <p:blipFill rotWithShape="1">
          <a:blip r:embed="rId6">
            <a:alphaModFix/>
          </a:blip>
          <a:srcRect l="27294" t="7312" r="32213" b="28913"/>
          <a:stretch/>
        </p:blipFill>
        <p:spPr>
          <a:xfrm rot="-919250">
            <a:off x="6778014" y="1764321"/>
            <a:ext cx="1451419" cy="2155472"/>
          </a:xfrm>
          <a:prstGeom prst="rect">
            <a:avLst/>
          </a:prstGeom>
          <a:noFill/>
          <a:ln>
            <a:noFill/>
          </a:ln>
        </p:spPr>
      </p:pic>
      <p:sp>
        <p:nvSpPr>
          <p:cNvPr id="8" name="TextBox 7">
            <a:extLst>
              <a:ext uri="{FF2B5EF4-FFF2-40B4-BE49-F238E27FC236}">
                <a16:creationId xmlns:a16="http://schemas.microsoft.com/office/drawing/2014/main" id="{35EAFCFE-ABC3-47F4-B329-9C434EECFB55}"/>
              </a:ext>
            </a:extLst>
          </p:cNvPr>
          <p:cNvSpPr txBox="1"/>
          <p:nvPr/>
        </p:nvSpPr>
        <p:spPr>
          <a:xfrm>
            <a:off x="1669392" y="2837095"/>
            <a:ext cx="5805216" cy="738664"/>
          </a:xfrm>
          <a:prstGeom prst="rect">
            <a:avLst/>
          </a:prstGeom>
          <a:noFill/>
        </p:spPr>
        <p:txBody>
          <a:bodyPr wrap="square">
            <a:spAutoFit/>
          </a:bodyPr>
          <a:lstStyle/>
          <a:p>
            <a:r>
              <a:rPr lang="en-US" altLang="en-US" sz="2100" b="1">
                <a:solidFill>
                  <a:srgbClr val="0070C0"/>
                </a:solidFill>
                <a:latin typeface="Snap ITC" panose="04040A07060A02020202" pitchFamily="82" charset="0"/>
                <a:cs typeface="Times New Roman" panose="02020603050405020304" pitchFamily="18" charset="0"/>
              </a:rPr>
              <a:t>1. </a:t>
            </a:r>
            <a:r>
              <a:rPr lang="en-US" altLang="en-US" sz="2100" b="1" u="sng">
                <a:solidFill>
                  <a:srgbClr val="0070C0"/>
                </a:solidFill>
                <a:latin typeface="Snap ITC" panose="04040A07060A02020202" pitchFamily="82" charset="0"/>
                <a:cs typeface="Times New Roman" panose="02020603050405020304" pitchFamily="18" charset="0"/>
              </a:rPr>
              <a:t>Hoạt động 1</a:t>
            </a:r>
            <a:r>
              <a:rPr lang="en-US" altLang="en-US" sz="2100" b="1">
                <a:solidFill>
                  <a:srgbClr val="0070C0"/>
                </a:solidFill>
                <a:latin typeface="Snap ITC" panose="04040A07060A02020202" pitchFamily="82" charset="0"/>
                <a:cs typeface="Times New Roman" panose="02020603050405020304" pitchFamily="18" charset="0"/>
              </a:rPr>
              <a:t>: Tìm hiểu  về lòng hiếu thảo với ông bà, cha mẹ.</a:t>
            </a:r>
            <a:endParaRPr lang="en-US" sz="2100">
              <a:solidFill>
                <a:srgbClr val="0070C0"/>
              </a:solidFill>
              <a:latin typeface="Snap ITC" panose="04040A07060A02020202" pitchFamily="82" charset="0"/>
            </a:endParaRPr>
          </a:p>
        </p:txBody>
      </p:sp>
      <p:pic>
        <p:nvPicPr>
          <p:cNvPr id="9" name="Picture 2" descr="C:\Users\Welcome\Desktop\ánh dao duc\WP_20161125_11_04_04_Pro.jpg">
            <a:extLst>
              <a:ext uri="{FF2B5EF4-FFF2-40B4-BE49-F238E27FC236}">
                <a16:creationId xmlns:a16="http://schemas.microsoft.com/office/drawing/2014/main" id="{B873956A-2EC9-4CD2-A405-A828962DC4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59" y="843644"/>
            <a:ext cx="9182318" cy="601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a:extLst>
              <a:ext uri="{FF2B5EF4-FFF2-40B4-BE49-F238E27FC236}">
                <a16:creationId xmlns:a16="http://schemas.microsoft.com/office/drawing/2014/main" id="{5E2CDC29-B116-4F93-A06B-FDC366CDC913}"/>
              </a:ext>
            </a:extLst>
          </p:cNvPr>
          <p:cNvSpPr>
            <a:spLocks noChangeArrowheads="1"/>
          </p:cNvSpPr>
          <p:nvPr/>
        </p:nvSpPr>
        <p:spPr bwMode="auto">
          <a:xfrm>
            <a:off x="2432183" y="122796"/>
            <a:ext cx="531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Truyện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Phần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thưởng</a:t>
            </a:r>
            <a:endParaRPr lang="en-US" altLang="en-US" sz="36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fade">
                                      <p:cBhvr>
                                        <p:cTn id="11" dur="500"/>
                                        <p:tgtEl>
                                          <p:spTgt spid="100"/>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p:tgtEl>
                                          <p:spTgt spid="10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
        <p:cNvGrpSpPr/>
        <p:nvPr/>
      </p:nvGrpSpPr>
      <p:grpSpPr>
        <a:xfrm>
          <a:off x="0" y="0"/>
          <a:ext cx="0" cy="0"/>
          <a:chOff x="0" y="0"/>
          <a:chExt cx="0" cy="0"/>
        </a:xfrm>
      </p:grpSpPr>
      <p:sp>
        <p:nvSpPr>
          <p:cNvPr id="7" name="TextBox 6">
            <a:extLst>
              <a:ext uri="{FF2B5EF4-FFF2-40B4-BE49-F238E27FC236}">
                <a16:creationId xmlns:a16="http://schemas.microsoft.com/office/drawing/2014/main" id="{F7D69183-3560-4825-A3A3-B868461EDA33}"/>
              </a:ext>
            </a:extLst>
          </p:cNvPr>
          <p:cNvSpPr txBox="1"/>
          <p:nvPr/>
        </p:nvSpPr>
        <p:spPr>
          <a:xfrm>
            <a:off x="0" y="0"/>
            <a:ext cx="9144000" cy="7109639"/>
          </a:xfrm>
          <a:prstGeom prst="rect">
            <a:avLst/>
          </a:prstGeom>
          <a:noFill/>
        </p:spPr>
        <p:txBody>
          <a:bodyPr wrap="square">
            <a:spAutoFit/>
          </a:bodyPr>
          <a:lstStyle/>
          <a:p>
            <a:pPr algn="ct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Phần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thưởng</a:t>
            </a:r>
            <a:endParaRPr lang="en-US" altLang="en-US" sz="2400" b="1" dirty="0">
              <a:solidFill>
                <a:srgbClr val="FF0000"/>
              </a:solidFill>
              <a:latin typeface="Times New Roman" panose="02020603050405020304" pitchFamily="18" charset="0"/>
              <a:cs typeface="Times New Roman" panose="02020603050405020304" pitchFamily="18" charset="0"/>
            </a:endParaRPr>
          </a:p>
          <a:p>
            <a:pPr algn="just"/>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Từ</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buồn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lắm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Năm</a:t>
            </a:r>
            <a:r>
              <a:rPr lang="en-US" altLang="en-US" sz="2400" b="1" dirty="0">
                <a:latin typeface="Times New Roman" panose="02020603050405020304" pitchFamily="18" charset="0"/>
                <a:cs typeface="Times New Roman" panose="02020603050405020304" pitchFamily="18" charset="0"/>
              </a:rPr>
              <a:t> nay,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tám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mươi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tuổi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rồi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miệng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móm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mém</a:t>
            </a:r>
            <a:r>
              <a:rPr lang="en-US" altLang="en-US" sz="2400" b="1" dirty="0">
                <a:latin typeface="Times New Roman" panose="02020603050405020304" pitchFamily="18" charset="0"/>
                <a:cs typeface="Times New Roman" panose="02020603050405020304" pitchFamily="18" charset="0"/>
              </a:rPr>
              <a:t>, tai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nghe</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rõ</a:t>
            </a:r>
            <a:r>
              <a:rPr lang="en-US" altLang="en-US" sz="2400" b="1" dirty="0">
                <a:latin typeface="Times New Roman" panose="02020603050405020304" pitchFamily="18" charset="0"/>
                <a:cs typeface="Times New Roman" panose="02020603050405020304" pitchFamily="18" charset="0"/>
              </a:rPr>
              <a:t>.</a:t>
            </a:r>
          </a:p>
          <a:p>
            <a:pPr algn="just"/>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Hôm</a:t>
            </a:r>
            <a:r>
              <a:rPr lang="en-US" altLang="en-US" sz="2400" b="1" dirty="0">
                <a:latin typeface="Times New Roman" panose="02020603050405020304" pitchFamily="18" charset="0"/>
                <a:cs typeface="Times New Roman" panose="02020603050405020304" pitchFamily="18" charset="0"/>
              </a:rPr>
              <a:t> nay </a:t>
            </a:r>
            <a:r>
              <a:rPr lang="en-US" altLang="en-US" sz="2400" b="1" dirty="0" err="1">
                <a:latin typeface="Times New Roman" panose="02020603050405020304" pitchFamily="18" charset="0"/>
                <a:cs typeface="Times New Roman" panose="02020603050405020304" pitchFamily="18" charset="0"/>
              </a:rPr>
              <a:t>họp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lớp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cô</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giáo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tuyên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dương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vừa</a:t>
            </a:r>
            <a:r>
              <a:rPr lang="en-US" altLang="en-US" sz="2400" b="1" dirty="0">
                <a:latin typeface="Times New Roman" panose="02020603050405020304" pitchFamily="18" charset="0"/>
                <a:cs typeface="Times New Roman" panose="02020603050405020304" pitchFamily="18" charset="0"/>
              </a:rPr>
              <a:t> qua </a:t>
            </a:r>
            <a:r>
              <a:rPr lang="en-US" altLang="en-US" sz="2400" b="1" dirty="0" err="1">
                <a:latin typeface="Times New Roman" panose="02020603050405020304" pitchFamily="18" charset="0"/>
                <a:cs typeface="Times New Roman" panose="02020603050405020304" pitchFamily="18" charset="0"/>
              </a:rPr>
              <a:t>đã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cố</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gắng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học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tập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bộ</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cũng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nêu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Cô</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còn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tặng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mỗi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món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nhỏ</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bọc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giấy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hoa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cẩn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thận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Phần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thưởng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gói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chiếc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bút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xinh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xắn</a:t>
            </a:r>
            <a:r>
              <a:rPr lang="en-US" altLang="en-US" sz="2400" b="1" dirty="0">
                <a:latin typeface="Times New Roman" panose="02020603050405020304" pitchFamily="18" charset="0"/>
                <a:cs typeface="Times New Roman" panose="02020603050405020304" pitchFamily="18" charset="0"/>
              </a:rPr>
              <a:t>.</a:t>
            </a:r>
          </a:p>
          <a:p>
            <a:pPr algn="just"/>
            <a:r>
              <a:rPr lang="en-US" altLang="en-US" sz="2400" b="1" dirty="0">
                <a:latin typeface="Times New Roman" panose="02020603050405020304" pitchFamily="18" charset="0"/>
                <a:cs typeface="Times New Roman" panose="02020603050405020304" pitchFamily="18" charset="0"/>
              </a:rPr>
              <a:t>  Tan </a:t>
            </a:r>
            <a:r>
              <a:rPr lang="en-US" altLang="en-US" sz="2400" b="1" dirty="0" err="1">
                <a:latin typeface="Times New Roman" panose="02020603050405020304" pitchFamily="18" charset="0"/>
                <a:cs typeface="Times New Roman" panose="02020603050405020304" pitchFamily="18" charset="0"/>
              </a:rPr>
              <a:t>học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vừa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về</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thấy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đang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ngồi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chạy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lòng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khoe</a:t>
            </a:r>
            <a:r>
              <a:rPr lang="en-US" altLang="en-US" sz="2400" b="1" dirty="0">
                <a:latin typeface="Times New Roman" panose="02020603050405020304" pitchFamily="18" charset="0"/>
                <a:cs typeface="Times New Roman" panose="02020603050405020304" pitchFamily="18" charset="0"/>
              </a:rPr>
              <a:t>:</a:t>
            </a:r>
          </a:p>
          <a:p>
            <a:pPr algn="just"/>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Hôm</a:t>
            </a:r>
            <a:r>
              <a:rPr lang="en-US" altLang="en-US" sz="2400" b="1" dirty="0">
                <a:latin typeface="Times New Roman" panose="02020603050405020304" pitchFamily="18" charset="0"/>
                <a:cs typeface="Times New Roman" panose="02020603050405020304" pitchFamily="18" charset="0"/>
              </a:rPr>
              <a:t> nay </a:t>
            </a:r>
            <a:r>
              <a:rPr lang="en-US" altLang="en-US" sz="2400" b="1" dirty="0" err="1">
                <a:latin typeface="Times New Roman" panose="02020603050405020304" pitchFamily="18" charset="0"/>
                <a:cs typeface="Times New Roman" panose="02020603050405020304" pitchFamily="18" charset="0"/>
              </a:rPr>
              <a:t>cháu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cô</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giáo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khen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đấy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ạ !</a:t>
            </a:r>
          </a:p>
          <a:p>
            <a:pPr algn="just"/>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nghiêng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đầu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như</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cố</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gắng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nghe</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ghé</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sát</a:t>
            </a:r>
            <a:r>
              <a:rPr lang="en-US" altLang="en-US" sz="2400" b="1" dirty="0">
                <a:latin typeface="Times New Roman" panose="02020603050405020304" pitchFamily="18" charset="0"/>
                <a:cs typeface="Times New Roman" panose="02020603050405020304" pitchFamily="18" charset="0"/>
              </a:rPr>
              <a:t> tai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nói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chậm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từng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tiếng</a:t>
            </a:r>
            <a:r>
              <a:rPr lang="en-US" altLang="en-US" sz="2400" b="1" dirty="0">
                <a:latin typeface="Times New Roman" panose="02020603050405020304" pitchFamily="18" charset="0"/>
                <a:cs typeface="Times New Roman" panose="02020603050405020304" pitchFamily="18" charset="0"/>
              </a:rPr>
              <a:t>:</a:t>
            </a:r>
          </a:p>
          <a:p>
            <a:pPr algn="just"/>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Cháu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còn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thưởng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gói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xốp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mềm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thơm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lắm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Cháu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biếu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ạ! </a:t>
            </a:r>
          </a:p>
          <a:p>
            <a:pPr algn="just"/>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tay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đón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gói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rồi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xoa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đầu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Hưng</a:t>
            </a:r>
            <a:r>
              <a:rPr lang="en-US" altLang="en-US" sz="2400" b="1" dirty="0">
                <a:latin typeface="Times New Roman" panose="02020603050405020304" pitchFamily="18" charset="0"/>
                <a:cs typeface="Times New Roman" panose="02020603050405020304" pitchFamily="18" charset="0"/>
              </a:rPr>
              <a:t>:</a:t>
            </a:r>
          </a:p>
          <a:p>
            <a:pPr algn="just"/>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nghe</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rõ</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rồi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Cháu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ngoan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Nếu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còn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sống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chắc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cũng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vui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vì</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tấm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lòng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thơm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thảo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cháu</a:t>
            </a:r>
            <a:r>
              <a:rPr lang="en-US" altLang="en-US" sz="2400" b="1" dirty="0">
                <a:latin typeface="Times New Roman" panose="02020603050405020304" pitchFamily="18" charset="0"/>
                <a:cs typeface="Times New Roman" panose="02020603050405020304" pitchFamily="18" charset="0"/>
              </a:rPr>
              <a:t>.</a:t>
            </a:r>
          </a:p>
          <a:p>
            <a:pPr algn="just"/>
            <a:r>
              <a:rPr lang="en-US" altLang="en-US" sz="2400" b="1" dirty="0">
                <a:latin typeface="Times New Roman" panose="02020603050405020304" pitchFamily="18" charset="0"/>
                <a:cs typeface="Times New Roman" panose="02020603050405020304" pitchFamily="18" charset="0"/>
              </a:rPr>
              <a:t>                                                               Theo </a:t>
            </a:r>
            <a:r>
              <a:rPr lang="en-US" altLang="en-US" sz="2400" b="1" i="1" dirty="0" err="1">
                <a:latin typeface="Times New Roman" panose="02020603050405020304" pitchFamily="18" charset="0"/>
                <a:cs typeface="Times New Roman" panose="02020603050405020304" pitchFamily="18" charset="0"/>
              </a:rPr>
              <a:t>Nguyễn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Thị</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Cầu</a:t>
            </a:r>
            <a:endParaRPr lang="en-US" altLang="en-US" sz="2400" b="1" i="1" dirty="0">
              <a:latin typeface="Times New Roman" panose="02020603050405020304" pitchFamily="18" charset="0"/>
              <a:cs typeface="Times New Roman" panose="02020603050405020304" pitchFamily="18" charset="0"/>
            </a:endParaRPr>
          </a:p>
          <a:p>
            <a:pPr algn="just"/>
            <a:r>
              <a:rPr lang="en-US" altLang="en-US" sz="2400" dirty="0">
                <a:latin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3569680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41"/>
        <p:cNvGrpSpPr/>
        <p:nvPr/>
      </p:nvGrpSpPr>
      <p:grpSpPr>
        <a:xfrm>
          <a:off x="0" y="0"/>
          <a:ext cx="0" cy="0"/>
          <a:chOff x="0" y="0"/>
          <a:chExt cx="0" cy="0"/>
        </a:xfrm>
      </p:grpSpPr>
      <p:pic>
        <p:nvPicPr>
          <p:cNvPr id="143" name="Google Shape;143;p7"/>
          <p:cNvPicPr preferRelativeResize="0"/>
          <p:nvPr/>
        </p:nvPicPr>
        <p:blipFill rotWithShape="1">
          <a:blip r:embed="rId3">
            <a:alphaModFix/>
          </a:blip>
          <a:srcRect l="35709" t="39297" r="39006" b="25614"/>
          <a:stretch/>
        </p:blipFill>
        <p:spPr>
          <a:xfrm rot="-1559529">
            <a:off x="-133054" y="107266"/>
            <a:ext cx="693619" cy="587928"/>
          </a:xfrm>
          <a:prstGeom prst="rect">
            <a:avLst/>
          </a:prstGeom>
          <a:noFill/>
          <a:ln>
            <a:noFill/>
          </a:ln>
        </p:spPr>
      </p:pic>
      <p:sp>
        <p:nvSpPr>
          <p:cNvPr id="144" name="Google Shape;144;p7"/>
          <p:cNvSpPr txBox="1"/>
          <p:nvPr/>
        </p:nvSpPr>
        <p:spPr>
          <a:xfrm>
            <a:off x="3649033" y="4283256"/>
            <a:ext cx="207106" cy="141859"/>
          </a:xfrm>
          <a:prstGeom prst="rect">
            <a:avLst/>
          </a:prstGeom>
          <a:noFill/>
          <a:ln>
            <a:noFill/>
          </a:ln>
        </p:spPr>
        <p:txBody>
          <a:bodyPr spcFirstLastPara="1" wrap="square" lIns="68569" tIns="34275" rIns="68569" bIns="34275" anchor="t" anchorCtr="0">
            <a:spAutoFit/>
          </a:bodyPr>
          <a:lstStyle/>
          <a:p>
            <a:endParaRPr sz="1800">
              <a:solidFill>
                <a:srgbClr val="928886"/>
              </a:solidFill>
            </a:endParaRPr>
          </a:p>
        </p:txBody>
      </p:sp>
      <p:pic>
        <p:nvPicPr>
          <p:cNvPr id="146" name="Google Shape;146;p7"/>
          <p:cNvPicPr preferRelativeResize="0"/>
          <p:nvPr/>
        </p:nvPicPr>
        <p:blipFill rotWithShape="1">
          <a:blip r:embed="rId4">
            <a:alphaModFix/>
          </a:blip>
          <a:srcRect/>
          <a:stretch/>
        </p:blipFill>
        <p:spPr>
          <a:xfrm>
            <a:off x="-497240" y="5152237"/>
            <a:ext cx="2142728" cy="1695762"/>
          </a:xfrm>
          <a:prstGeom prst="rect">
            <a:avLst/>
          </a:prstGeom>
          <a:noFill/>
          <a:ln>
            <a:noFill/>
          </a:ln>
        </p:spPr>
      </p:pic>
      <p:sp>
        <p:nvSpPr>
          <p:cNvPr id="7" name="Rectangle 3">
            <a:extLst>
              <a:ext uri="{FF2B5EF4-FFF2-40B4-BE49-F238E27FC236}">
                <a16:creationId xmlns:a16="http://schemas.microsoft.com/office/drawing/2014/main" id="{8BB4F573-7C18-4D20-8968-23ECB05011F7}"/>
              </a:ext>
            </a:extLst>
          </p:cNvPr>
          <p:cNvSpPr>
            <a:spLocks noChangeArrowheads="1"/>
          </p:cNvSpPr>
          <p:nvPr/>
        </p:nvSpPr>
        <p:spPr bwMode="auto">
          <a:xfrm>
            <a:off x="574124" y="153950"/>
            <a:ext cx="85698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800" b="1" dirty="0">
                <a:latin typeface="Times New Roman" panose="02020603050405020304" pitchFamily="18" charset="0"/>
                <a:cs typeface="Times New Roman" panose="02020603050405020304" pitchFamily="18" charset="0"/>
              </a:rPr>
              <a:t>1. </a:t>
            </a:r>
            <a:r>
              <a:rPr lang="fr-LU" altLang="en-US" sz="2800" b="1" dirty="0" err="1">
                <a:latin typeface="Times New Roman" panose="02020603050405020304" pitchFamily="18" charset="0"/>
                <a:cs typeface="Times New Roman" panose="02020603050405020304" pitchFamily="18" charset="0"/>
              </a:rPr>
              <a:t>Em</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có</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nhận</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xét</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gì</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về</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việc</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làm</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của</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bạn</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Hưng</a:t>
            </a:r>
            <a:r>
              <a:rPr lang="fr-LU" altLang="en-US" sz="2800" b="1" dirty="0">
                <a:latin typeface="Times New Roman" panose="02020603050405020304" pitchFamily="18" charset="0"/>
                <a:cs typeface="Times New Roman" panose="02020603050405020304" pitchFamily="18" charset="0"/>
              </a:rPr>
              <a:t> ?</a:t>
            </a:r>
          </a:p>
        </p:txBody>
      </p:sp>
      <p:sp>
        <p:nvSpPr>
          <p:cNvPr id="8" name="Rectangle 5">
            <a:extLst>
              <a:ext uri="{FF2B5EF4-FFF2-40B4-BE49-F238E27FC236}">
                <a16:creationId xmlns:a16="http://schemas.microsoft.com/office/drawing/2014/main" id="{67875958-F3D1-46C0-93A4-D9A15BAF33FC}"/>
              </a:ext>
            </a:extLst>
          </p:cNvPr>
          <p:cNvSpPr>
            <a:spLocks noChangeArrowheads="1"/>
          </p:cNvSpPr>
          <p:nvPr/>
        </p:nvSpPr>
        <p:spPr bwMode="auto">
          <a:xfrm>
            <a:off x="213755" y="841712"/>
            <a:ext cx="85698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dirty="0" err="1">
                <a:solidFill>
                  <a:srgbClr val="9900CC"/>
                </a:solidFill>
                <a:latin typeface="Times New Roman" panose="02020603050405020304" pitchFamily="18" charset="0"/>
                <a:cs typeface="Times New Roman" panose="02020603050405020304" pitchFamily="18" charset="0"/>
              </a:rPr>
              <a:t>Bạn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Hưng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rất</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yêu</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quý</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bà</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biết</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quan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tâm</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chăm</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sóc</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bà</a:t>
            </a:r>
            <a:r>
              <a:rPr lang="en-US" altLang="en-US" sz="2800" b="1" dirty="0">
                <a:solidFill>
                  <a:srgbClr val="9900CC"/>
                </a:solidFill>
                <a:latin typeface="Times New Roman" panose="02020603050405020304" pitchFamily="18" charset="0"/>
                <a:cs typeface="Times New Roman" panose="02020603050405020304" pitchFamily="18" charset="0"/>
              </a:rPr>
              <a:t>.</a:t>
            </a:r>
          </a:p>
        </p:txBody>
      </p:sp>
      <p:sp>
        <p:nvSpPr>
          <p:cNvPr id="9" name="Rectangle 6">
            <a:extLst>
              <a:ext uri="{FF2B5EF4-FFF2-40B4-BE49-F238E27FC236}">
                <a16:creationId xmlns:a16="http://schemas.microsoft.com/office/drawing/2014/main" id="{54A3CDA8-B23A-4778-A7FC-D93A231F773D}"/>
              </a:ext>
            </a:extLst>
          </p:cNvPr>
          <p:cNvSpPr>
            <a:spLocks noChangeArrowheads="1"/>
          </p:cNvSpPr>
          <p:nvPr/>
        </p:nvSpPr>
        <p:spPr bwMode="auto">
          <a:xfrm>
            <a:off x="454043" y="1452630"/>
            <a:ext cx="85698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800" b="1" dirty="0">
                <a:latin typeface="Times New Roman" panose="02020603050405020304" pitchFamily="18" charset="0"/>
                <a:cs typeface="Times New Roman" panose="02020603050405020304" pitchFamily="18" charset="0"/>
              </a:rPr>
              <a:t>2.</a:t>
            </a:r>
            <a:r>
              <a:rPr lang="fr-LU" altLang="en-US" sz="2800" dirty="0">
                <a:latin typeface="Times New Roman" panose="02020603050405020304" pitchFamily="18" charset="0"/>
                <a:cs typeface="Times New Roman" panose="02020603050405020304" pitchFamily="18" charset="0"/>
              </a:rPr>
              <a:t> </a:t>
            </a:r>
            <a:r>
              <a:rPr lang="fr-LU" altLang="en-US" sz="2800" b="1" dirty="0">
                <a:latin typeface="Times New Roman" panose="02020603050405020304" pitchFamily="18" charset="0"/>
                <a:cs typeface="Times New Roman" panose="02020603050405020304" pitchFamily="18" charset="0"/>
              </a:rPr>
              <a:t>Theo </a:t>
            </a:r>
            <a:r>
              <a:rPr lang="fr-LU" altLang="en-US" sz="2800" b="1" dirty="0" err="1">
                <a:latin typeface="Times New Roman" panose="02020603050405020304" pitchFamily="18" charset="0"/>
                <a:cs typeface="Times New Roman" panose="02020603050405020304" pitchFamily="18" charset="0"/>
              </a:rPr>
              <a:t>em</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bà</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của</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Hưng</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cảm</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thấy</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thế</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nào</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trước</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việc</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làm</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của</a:t>
            </a:r>
            <a:r>
              <a:rPr lang="fr-LU" altLang="en-US" sz="2800" b="1" dirty="0">
                <a:latin typeface="Times New Roman" panose="02020603050405020304" pitchFamily="18" charset="0"/>
                <a:cs typeface="Times New Roman" panose="02020603050405020304" pitchFamily="18" charset="0"/>
              </a:rPr>
              <a:t> </a:t>
            </a:r>
            <a:r>
              <a:rPr lang="fr-LU" altLang="en-US" sz="2800" b="1" dirty="0" err="1">
                <a:latin typeface="Times New Roman" panose="02020603050405020304" pitchFamily="18" charset="0"/>
                <a:cs typeface="Times New Roman" panose="02020603050405020304" pitchFamily="18" charset="0"/>
              </a:rPr>
              <a:t>bạn</a:t>
            </a:r>
            <a:r>
              <a:rPr lang="fr-LU" altLang="en-US" sz="2800" b="1" dirty="0">
                <a:latin typeface="Times New Roman" panose="02020603050405020304" pitchFamily="18" charset="0"/>
                <a:cs typeface="Times New Roman" panose="02020603050405020304" pitchFamily="18" charset="0"/>
              </a:rPr>
              <a:t> ?</a:t>
            </a:r>
          </a:p>
        </p:txBody>
      </p:sp>
      <p:sp>
        <p:nvSpPr>
          <p:cNvPr id="10" name="Rectangle 7">
            <a:extLst>
              <a:ext uri="{FF2B5EF4-FFF2-40B4-BE49-F238E27FC236}">
                <a16:creationId xmlns:a16="http://schemas.microsoft.com/office/drawing/2014/main" id="{0B469EA4-785B-4C75-936D-CD37A3C2C962}"/>
              </a:ext>
            </a:extLst>
          </p:cNvPr>
          <p:cNvSpPr>
            <a:spLocks noChangeArrowheads="1"/>
          </p:cNvSpPr>
          <p:nvPr/>
        </p:nvSpPr>
        <p:spPr bwMode="auto">
          <a:xfrm>
            <a:off x="360368" y="2206133"/>
            <a:ext cx="72254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dirty="0" err="1">
                <a:solidFill>
                  <a:srgbClr val="9900CC"/>
                </a:solidFill>
                <a:latin typeface="Times New Roman" panose="02020603050405020304" pitchFamily="18" charset="0"/>
                <a:cs typeface="Times New Roman" panose="02020603050405020304" pitchFamily="18" charset="0"/>
              </a:rPr>
              <a:t>Bà</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của</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Hưng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cảm</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thấy</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rất</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vui</a:t>
            </a:r>
            <a:r>
              <a:rPr lang="en-US" altLang="en-US" sz="2800" b="1" dirty="0">
                <a:solidFill>
                  <a:srgbClr val="9900CC"/>
                </a:solidFill>
                <a:latin typeface="Times New Roman" panose="02020603050405020304" pitchFamily="18" charset="0"/>
                <a:cs typeface="Times New Roman" panose="02020603050405020304" pitchFamily="18" charset="0"/>
              </a:rPr>
              <a:t>.</a:t>
            </a:r>
          </a:p>
        </p:txBody>
      </p:sp>
      <p:sp>
        <p:nvSpPr>
          <p:cNvPr id="11" name="Rectangle 9">
            <a:extLst>
              <a:ext uri="{FF2B5EF4-FFF2-40B4-BE49-F238E27FC236}">
                <a16:creationId xmlns:a16="http://schemas.microsoft.com/office/drawing/2014/main" id="{A9DD6EFF-4EDC-420F-8E7E-1AA61EFCBE03}"/>
              </a:ext>
            </a:extLst>
          </p:cNvPr>
          <p:cNvSpPr>
            <a:spLocks noChangeArrowheads="1"/>
          </p:cNvSpPr>
          <p:nvPr/>
        </p:nvSpPr>
        <p:spPr bwMode="auto">
          <a:xfrm>
            <a:off x="360368" y="2883073"/>
            <a:ext cx="85698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800" b="1" dirty="0">
                <a:latin typeface="Times New Roman" panose="02020603050405020304" pitchFamily="18" charset="0"/>
              </a:rPr>
              <a:t>3. Qua </a:t>
            </a:r>
            <a:r>
              <a:rPr lang="fr-LU" altLang="en-US" sz="2800" b="1" dirty="0" err="1">
                <a:latin typeface="Times New Roman" panose="02020603050405020304" pitchFamily="18" charset="0"/>
              </a:rPr>
              <a:t>câu</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chuyện</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này</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em</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thấy</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bạn</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Hưng</a:t>
            </a:r>
            <a:r>
              <a:rPr lang="fr-LU" altLang="en-US" sz="2800" b="1" dirty="0">
                <a:latin typeface="Times New Roman" panose="02020603050405020304" pitchFamily="18" charset="0"/>
              </a:rPr>
              <a:t> là </a:t>
            </a:r>
            <a:r>
              <a:rPr lang="fr-LU" altLang="en-US" sz="2800" b="1" dirty="0" err="1">
                <a:latin typeface="Times New Roman" panose="02020603050405020304" pitchFamily="18" charset="0"/>
              </a:rPr>
              <a:t>người</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cháu</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thế</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nào</a:t>
            </a:r>
            <a:r>
              <a:rPr lang="fr-LU" altLang="en-US" sz="2800" b="1" dirty="0">
                <a:latin typeface="Times New Roman" panose="02020603050405020304" pitchFamily="18" charset="0"/>
              </a:rPr>
              <a:t>?</a:t>
            </a:r>
          </a:p>
        </p:txBody>
      </p:sp>
      <p:sp>
        <p:nvSpPr>
          <p:cNvPr id="12" name="Rectangle 10">
            <a:extLst>
              <a:ext uri="{FF2B5EF4-FFF2-40B4-BE49-F238E27FC236}">
                <a16:creationId xmlns:a16="http://schemas.microsoft.com/office/drawing/2014/main" id="{F0AF7D59-F045-42B3-A75E-BD64F862A839}"/>
              </a:ext>
            </a:extLst>
          </p:cNvPr>
          <p:cNvSpPr>
            <a:spLocks noChangeArrowheads="1"/>
          </p:cNvSpPr>
          <p:nvPr/>
        </p:nvSpPr>
        <p:spPr bwMode="auto">
          <a:xfrm>
            <a:off x="360368" y="3721794"/>
            <a:ext cx="85698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800" b="1" dirty="0" err="1">
                <a:solidFill>
                  <a:srgbClr val="9900CC"/>
                </a:solidFill>
                <a:latin typeface="Times New Roman" panose="02020603050405020304" pitchFamily="18" charset="0"/>
                <a:cs typeface="Times New Roman" panose="02020603050405020304" pitchFamily="18" charset="0"/>
              </a:rPr>
              <a:t>Hưng</a:t>
            </a:r>
            <a:r>
              <a:rPr lang="fr-LU" altLang="en-US" sz="2800" b="1" dirty="0">
                <a:solidFill>
                  <a:srgbClr val="9900CC"/>
                </a:solidFill>
                <a:latin typeface="Times New Roman" panose="02020603050405020304" pitchFamily="18" charset="0"/>
                <a:cs typeface="Times New Roman" panose="02020603050405020304" pitchFamily="18" charset="0"/>
              </a:rPr>
              <a:t> </a:t>
            </a:r>
            <a:r>
              <a:rPr lang="fr-LU" altLang="en-US" sz="2800" b="1" dirty="0" err="1">
                <a:solidFill>
                  <a:srgbClr val="9900CC"/>
                </a:solidFill>
                <a:latin typeface="Times New Roman" panose="02020603050405020304" pitchFamily="18" charset="0"/>
                <a:cs typeface="Times New Roman" panose="02020603050405020304" pitchFamily="18" charset="0"/>
              </a:rPr>
              <a:t>yêu</a:t>
            </a:r>
            <a:r>
              <a:rPr lang="fr-LU" altLang="en-US" sz="2800" b="1" dirty="0">
                <a:solidFill>
                  <a:srgbClr val="9900CC"/>
                </a:solidFill>
                <a:latin typeface="Times New Roman" panose="02020603050405020304" pitchFamily="18" charset="0"/>
                <a:cs typeface="Times New Roman" panose="02020603050405020304" pitchFamily="18" charset="0"/>
              </a:rPr>
              <a:t> </a:t>
            </a:r>
            <a:r>
              <a:rPr lang="fr-LU" altLang="en-US" sz="2800" b="1" dirty="0" err="1">
                <a:solidFill>
                  <a:srgbClr val="9900CC"/>
                </a:solidFill>
                <a:latin typeface="Times New Roman" panose="02020603050405020304" pitchFamily="18" charset="0"/>
                <a:cs typeface="Times New Roman" panose="02020603050405020304" pitchFamily="18" charset="0"/>
              </a:rPr>
              <a:t>quý</a:t>
            </a:r>
            <a:r>
              <a:rPr lang="fr-LU" altLang="en-US" sz="2800" b="1" dirty="0">
                <a:solidFill>
                  <a:srgbClr val="9900CC"/>
                </a:solidFill>
                <a:latin typeface="Times New Roman" panose="02020603050405020304" pitchFamily="18" charset="0"/>
                <a:cs typeface="Times New Roman" panose="02020603050405020304" pitchFamily="18" charset="0"/>
              </a:rPr>
              <a:t> </a:t>
            </a:r>
            <a:r>
              <a:rPr lang="fr-LU" altLang="en-US" sz="2800" b="1" dirty="0" err="1">
                <a:solidFill>
                  <a:srgbClr val="9900CC"/>
                </a:solidFill>
                <a:latin typeface="Times New Roman" panose="02020603050405020304" pitchFamily="18" charset="0"/>
                <a:cs typeface="Times New Roman" panose="02020603050405020304" pitchFamily="18" charset="0"/>
              </a:rPr>
              <a:t>bà</a:t>
            </a:r>
            <a:r>
              <a:rPr lang="fr-LU" altLang="en-US" sz="2800" b="1" dirty="0">
                <a:solidFill>
                  <a:srgbClr val="9900CC"/>
                </a:solidFill>
                <a:latin typeface="Times New Roman" panose="02020603050405020304" pitchFamily="18" charset="0"/>
                <a:cs typeface="Times New Roman" panose="02020603050405020304" pitchFamily="18" charset="0"/>
              </a:rPr>
              <a:t>, </a:t>
            </a:r>
            <a:r>
              <a:rPr lang="fr-LU" altLang="en-US" sz="2800" b="1" dirty="0" err="1">
                <a:solidFill>
                  <a:srgbClr val="9900CC"/>
                </a:solidFill>
                <a:latin typeface="Times New Roman" panose="02020603050405020304" pitchFamily="18" charset="0"/>
                <a:cs typeface="Times New Roman" panose="02020603050405020304" pitchFamily="18" charset="0"/>
              </a:rPr>
              <a:t>chăm</a:t>
            </a:r>
            <a:r>
              <a:rPr lang="fr-LU" altLang="en-US" sz="2800" b="1" dirty="0">
                <a:solidFill>
                  <a:srgbClr val="9900CC"/>
                </a:solidFill>
                <a:latin typeface="Times New Roman" panose="02020603050405020304" pitchFamily="18" charset="0"/>
                <a:cs typeface="Times New Roman" panose="02020603050405020304" pitchFamily="18" charset="0"/>
              </a:rPr>
              <a:t> </a:t>
            </a:r>
            <a:r>
              <a:rPr lang="fr-LU" altLang="en-US" sz="2800" b="1" dirty="0" err="1">
                <a:solidFill>
                  <a:srgbClr val="9900CC"/>
                </a:solidFill>
                <a:latin typeface="Times New Roman" panose="02020603050405020304" pitchFamily="18" charset="0"/>
                <a:cs typeface="Times New Roman" panose="02020603050405020304" pitchFamily="18" charset="0"/>
              </a:rPr>
              <a:t>sóc</a:t>
            </a:r>
            <a:r>
              <a:rPr lang="fr-LU" altLang="en-US" sz="2800" b="1" dirty="0">
                <a:solidFill>
                  <a:srgbClr val="9900CC"/>
                </a:solidFill>
                <a:latin typeface="Times New Roman" panose="02020603050405020304" pitchFamily="18" charset="0"/>
                <a:cs typeface="Times New Roman" panose="02020603050405020304" pitchFamily="18" charset="0"/>
              </a:rPr>
              <a:t> </a:t>
            </a:r>
            <a:r>
              <a:rPr lang="fr-LU" altLang="en-US" sz="2800" b="1" dirty="0" err="1">
                <a:solidFill>
                  <a:srgbClr val="9900CC"/>
                </a:solidFill>
                <a:latin typeface="Times New Roman" panose="02020603050405020304" pitchFamily="18" charset="0"/>
                <a:cs typeface="Times New Roman" panose="02020603050405020304" pitchFamily="18" charset="0"/>
              </a:rPr>
              <a:t>bà</a:t>
            </a:r>
            <a:r>
              <a:rPr lang="fr-LU" altLang="en-US" sz="2800" b="1" dirty="0">
                <a:solidFill>
                  <a:srgbClr val="9900CC"/>
                </a:solidFill>
                <a:latin typeface="Times New Roman" panose="02020603050405020304" pitchFamily="18" charset="0"/>
                <a:cs typeface="Times New Roman" panose="02020603050405020304" pitchFamily="18" charset="0"/>
              </a:rPr>
              <a:t>,  là </a:t>
            </a:r>
            <a:r>
              <a:rPr lang="fr-LU" altLang="en-US" sz="2800" b="1" dirty="0" err="1">
                <a:solidFill>
                  <a:srgbClr val="9900CC"/>
                </a:solidFill>
                <a:latin typeface="Times New Roman" panose="02020603050405020304" pitchFamily="18" charset="0"/>
                <a:cs typeface="Times New Roman" panose="02020603050405020304" pitchFamily="18" charset="0"/>
              </a:rPr>
              <a:t>một</a:t>
            </a:r>
            <a:r>
              <a:rPr lang="fr-LU" altLang="en-US" sz="2800" b="1" dirty="0">
                <a:solidFill>
                  <a:srgbClr val="9900CC"/>
                </a:solidFill>
                <a:latin typeface="Times New Roman" panose="02020603050405020304" pitchFamily="18" charset="0"/>
                <a:cs typeface="Times New Roman" panose="02020603050405020304" pitchFamily="18" charset="0"/>
              </a:rPr>
              <a:t> </a:t>
            </a:r>
            <a:r>
              <a:rPr lang="fr-LU" altLang="en-US" sz="2800" b="1" dirty="0" err="1">
                <a:solidFill>
                  <a:srgbClr val="9900CC"/>
                </a:solidFill>
                <a:latin typeface="Times New Roman" panose="02020603050405020304" pitchFamily="18" charset="0"/>
                <a:cs typeface="Times New Roman" panose="02020603050405020304" pitchFamily="18" charset="0"/>
              </a:rPr>
              <a:t>đứa</a:t>
            </a:r>
            <a:r>
              <a:rPr lang="fr-LU" altLang="en-US" sz="2800" b="1" dirty="0">
                <a:solidFill>
                  <a:srgbClr val="9900CC"/>
                </a:solidFill>
                <a:latin typeface="Times New Roman" panose="02020603050405020304" pitchFamily="18" charset="0"/>
                <a:cs typeface="Times New Roman" panose="02020603050405020304" pitchFamily="18" charset="0"/>
              </a:rPr>
              <a:t> </a:t>
            </a:r>
            <a:r>
              <a:rPr lang="fr-LU" altLang="en-US" sz="2800" b="1" dirty="0" err="1">
                <a:solidFill>
                  <a:srgbClr val="9900CC"/>
                </a:solidFill>
                <a:latin typeface="Times New Roman" panose="02020603050405020304" pitchFamily="18" charset="0"/>
                <a:cs typeface="Times New Roman" panose="02020603050405020304" pitchFamily="18" charset="0"/>
              </a:rPr>
              <a:t>cháu</a:t>
            </a:r>
            <a:r>
              <a:rPr lang="fr-LU" altLang="en-US" sz="2800" b="1" dirty="0">
                <a:solidFill>
                  <a:srgbClr val="9900CC"/>
                </a:solidFill>
                <a:latin typeface="Times New Roman" panose="02020603050405020304" pitchFamily="18" charset="0"/>
                <a:cs typeface="Times New Roman" panose="02020603050405020304" pitchFamily="18" charset="0"/>
              </a:rPr>
              <a:t> </a:t>
            </a:r>
            <a:r>
              <a:rPr lang="fr-LU" altLang="en-US" sz="2800" b="1" dirty="0" err="1">
                <a:solidFill>
                  <a:srgbClr val="9900CC"/>
                </a:solidFill>
                <a:latin typeface="Times New Roman" panose="02020603050405020304" pitchFamily="18" charset="0"/>
                <a:cs typeface="Times New Roman" panose="02020603050405020304" pitchFamily="18" charset="0"/>
              </a:rPr>
              <a:t>hiếu</a:t>
            </a:r>
            <a:r>
              <a:rPr lang="fr-LU" altLang="en-US" sz="2800" b="1" dirty="0">
                <a:solidFill>
                  <a:srgbClr val="9900CC"/>
                </a:solidFill>
                <a:latin typeface="Times New Roman" panose="02020603050405020304" pitchFamily="18" charset="0"/>
                <a:cs typeface="Times New Roman" panose="02020603050405020304" pitchFamily="18" charset="0"/>
              </a:rPr>
              <a:t> </a:t>
            </a:r>
            <a:r>
              <a:rPr lang="fr-LU" altLang="en-US" sz="2800" b="1" dirty="0" err="1">
                <a:solidFill>
                  <a:srgbClr val="9900CC"/>
                </a:solidFill>
                <a:latin typeface="Times New Roman" panose="02020603050405020304" pitchFamily="18" charset="0"/>
                <a:cs typeface="Times New Roman" panose="02020603050405020304" pitchFamily="18" charset="0"/>
              </a:rPr>
              <a:t>thảo</a:t>
            </a:r>
            <a:r>
              <a:rPr lang="fr-LU" altLang="en-US" sz="2800" b="1" dirty="0">
                <a:solidFill>
                  <a:srgbClr val="9900CC"/>
                </a:solidFill>
                <a:latin typeface="Times New Roman" panose="02020603050405020304" pitchFamily="18" charset="0"/>
                <a:cs typeface="Times New Roman" panose="02020603050405020304" pitchFamily="18" charset="0"/>
              </a:rPr>
              <a:t>.</a:t>
            </a:r>
          </a:p>
        </p:txBody>
      </p:sp>
      <p:sp>
        <p:nvSpPr>
          <p:cNvPr id="13" name="Rectangle 11">
            <a:extLst>
              <a:ext uri="{FF2B5EF4-FFF2-40B4-BE49-F238E27FC236}">
                <a16:creationId xmlns:a16="http://schemas.microsoft.com/office/drawing/2014/main" id="{8886A1A7-1CB6-4896-BF3F-8358B3E20913}"/>
              </a:ext>
            </a:extLst>
          </p:cNvPr>
          <p:cNvSpPr>
            <a:spLocks noChangeArrowheads="1"/>
          </p:cNvSpPr>
          <p:nvPr/>
        </p:nvSpPr>
        <p:spPr bwMode="auto">
          <a:xfrm>
            <a:off x="454043" y="4763599"/>
            <a:ext cx="85698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800" b="1" dirty="0">
                <a:latin typeface="Times New Roman" panose="02020603050405020304" pitchFamily="18" charset="0"/>
              </a:rPr>
              <a:t>4. </a:t>
            </a:r>
            <a:r>
              <a:rPr lang="fr-LU" altLang="en-US" sz="2800" b="1" dirty="0" err="1">
                <a:latin typeface="Times New Roman" panose="02020603050405020304" pitchFamily="18" charset="0"/>
              </a:rPr>
              <a:t>Chúng</a:t>
            </a:r>
            <a:r>
              <a:rPr lang="fr-LU" altLang="en-US" sz="2800" b="1" dirty="0">
                <a:latin typeface="Times New Roman" panose="02020603050405020304" pitchFamily="18" charset="0"/>
              </a:rPr>
              <a:t> ta </a:t>
            </a:r>
            <a:r>
              <a:rPr lang="fr-LU" altLang="en-US" sz="2800" b="1" dirty="0" err="1">
                <a:latin typeface="Times New Roman" panose="02020603050405020304" pitchFamily="18" charset="0"/>
              </a:rPr>
              <a:t>phải</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đối</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xử</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với</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ông</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bà</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cha</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mẹ</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như</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thế</a:t>
            </a:r>
            <a:r>
              <a:rPr lang="fr-LU" altLang="en-US" sz="2800" b="1" dirty="0">
                <a:latin typeface="Times New Roman" panose="02020603050405020304" pitchFamily="18" charset="0"/>
              </a:rPr>
              <a:t> </a:t>
            </a:r>
            <a:r>
              <a:rPr lang="fr-LU" altLang="en-US" sz="2800" b="1" dirty="0" err="1">
                <a:latin typeface="Times New Roman" panose="02020603050405020304" pitchFamily="18" charset="0"/>
              </a:rPr>
              <a:t>nào</a:t>
            </a:r>
            <a:r>
              <a:rPr lang="fr-LU" altLang="en-US" sz="2800" b="1" dirty="0">
                <a:latin typeface="Times New Roman" panose="02020603050405020304" pitchFamily="18" charset="0"/>
              </a:rPr>
              <a:t> ?</a:t>
            </a:r>
          </a:p>
        </p:txBody>
      </p:sp>
      <p:sp>
        <p:nvSpPr>
          <p:cNvPr id="14" name="Rectangle 12">
            <a:extLst>
              <a:ext uri="{FF2B5EF4-FFF2-40B4-BE49-F238E27FC236}">
                <a16:creationId xmlns:a16="http://schemas.microsoft.com/office/drawing/2014/main" id="{AB6D72DD-53E8-4A92-91AA-AF6813D61748}"/>
              </a:ext>
            </a:extLst>
          </p:cNvPr>
          <p:cNvSpPr>
            <a:spLocks noChangeArrowheads="1"/>
          </p:cNvSpPr>
          <p:nvPr/>
        </p:nvSpPr>
        <p:spPr bwMode="auto">
          <a:xfrm>
            <a:off x="1645488" y="5699719"/>
            <a:ext cx="6775113" cy="954107"/>
          </a:xfrm>
          <a:prstGeom prst="rect">
            <a:avLst/>
          </a:prstGeom>
          <a:solidFill>
            <a:schemeClr val="bg1"/>
          </a:solidFill>
          <a:ln>
            <a:noFill/>
          </a:ln>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dirty="0">
                <a:solidFill>
                  <a:srgbClr val="9900CC"/>
                </a:solidFill>
              </a:rPr>
              <a:t>     </a:t>
            </a:r>
            <a:r>
              <a:rPr lang="en-US" altLang="en-US" sz="2800" b="1" dirty="0" err="1">
                <a:solidFill>
                  <a:srgbClr val="9900CC"/>
                </a:solidFill>
                <a:latin typeface="Times New Roman" panose="02020603050405020304" pitchFamily="18" charset="0"/>
                <a:cs typeface="Times New Roman" panose="02020603050405020304" pitchFamily="18" charset="0"/>
              </a:rPr>
              <a:t>Chúng</a:t>
            </a:r>
            <a:r>
              <a:rPr lang="en-US" altLang="en-US" sz="2800" b="1" dirty="0">
                <a:solidFill>
                  <a:srgbClr val="9900CC"/>
                </a:solidFill>
                <a:latin typeface="Times New Roman" panose="02020603050405020304" pitchFamily="18" charset="0"/>
                <a:cs typeface="Times New Roman" panose="02020603050405020304" pitchFamily="18" charset="0"/>
              </a:rPr>
              <a:t> ta </a:t>
            </a:r>
            <a:r>
              <a:rPr lang="en-US" altLang="en-US" sz="2800" b="1" dirty="0" err="1">
                <a:solidFill>
                  <a:srgbClr val="9900CC"/>
                </a:solidFill>
                <a:latin typeface="Times New Roman" panose="02020603050405020304" pitchFamily="18" charset="0"/>
                <a:cs typeface="Times New Roman" panose="02020603050405020304" pitchFamily="18" charset="0"/>
              </a:rPr>
              <a:t>phải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kính</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trọng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quan</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tâm</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chăm</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sóc</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hiếu</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thảo</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với</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ông</a:t>
            </a:r>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solidFill>
                  <a:srgbClr val="9900CC"/>
                </a:solidFill>
                <a:latin typeface="Times New Roman" panose="02020603050405020304" pitchFamily="18" charset="0"/>
                <a:cs typeface="Times New Roman" panose="02020603050405020304" pitchFamily="18" charset="0"/>
              </a:rPr>
              <a:t>bà</a:t>
            </a:r>
            <a:r>
              <a:rPr lang="en-US" altLang="en-US" sz="2800" b="1" dirty="0">
                <a:solidFill>
                  <a:srgbClr val="9900CC"/>
                </a:solidFill>
                <a:latin typeface="Times New Roman" panose="02020603050405020304" pitchFamily="18" charset="0"/>
                <a:cs typeface="Times New Roman" panose="02020603050405020304" pitchFamily="18" charset="0"/>
              </a:rPr>
              <a:t>, cha </a:t>
            </a:r>
            <a:r>
              <a:rPr lang="en-US" altLang="en-US" sz="2800" b="1" dirty="0" err="1">
                <a:solidFill>
                  <a:srgbClr val="9900CC"/>
                </a:solidFill>
                <a:latin typeface="Times New Roman" panose="02020603050405020304" pitchFamily="18" charset="0"/>
                <a:cs typeface="Times New Roman" panose="02020603050405020304" pitchFamily="18" charset="0"/>
              </a:rPr>
              <a:t>mẹ</a:t>
            </a:r>
            <a:r>
              <a:rPr lang="en-US" altLang="en-US" sz="2800" b="1" dirty="0">
                <a:solidFill>
                  <a:srgbClr val="9900CC"/>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ircle(in)">
                                      <p:cBhvr>
                                        <p:cTn id="49" dur="2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heel(1)">
                                      <p:cBhvr>
                                        <p:cTn id="5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07"/>
        <p:cNvGrpSpPr/>
        <p:nvPr/>
      </p:nvGrpSpPr>
      <p:grpSpPr>
        <a:xfrm>
          <a:off x="0" y="0"/>
          <a:ext cx="0" cy="0"/>
          <a:chOff x="0" y="0"/>
          <a:chExt cx="0" cy="0"/>
        </a:xfrm>
      </p:grpSpPr>
      <p:pic>
        <p:nvPicPr>
          <p:cNvPr id="108" name="Google Shape;108;p3"/>
          <p:cNvPicPr preferRelativeResize="0"/>
          <p:nvPr/>
        </p:nvPicPr>
        <p:blipFill rotWithShape="1">
          <a:blip r:embed="rId3">
            <a:alphaModFix/>
          </a:blip>
          <a:srcRect l="6027" t="45612" r="46939" b="16614"/>
          <a:stretch/>
        </p:blipFill>
        <p:spPr>
          <a:xfrm>
            <a:off x="-399813" y="-284587"/>
            <a:ext cx="8782268" cy="7766462"/>
          </a:xfrm>
          <a:prstGeom prst="rect">
            <a:avLst/>
          </a:prstGeom>
          <a:noFill/>
          <a:ln>
            <a:noFill/>
          </a:ln>
          <a:effectLst>
            <a:outerShdw blurRad="50800" dist="63500" dir="5400000" sx="102000" sy="102000" algn="ctr" rotWithShape="0">
              <a:srgbClr val="000000">
                <a:alpha val="42745"/>
              </a:srgbClr>
            </a:outerShdw>
          </a:effectLst>
        </p:spPr>
      </p:pic>
      <p:pic>
        <p:nvPicPr>
          <p:cNvPr id="111" name="Google Shape;111;p3"/>
          <p:cNvPicPr preferRelativeResize="0"/>
          <p:nvPr/>
        </p:nvPicPr>
        <p:blipFill rotWithShape="1">
          <a:blip r:embed="rId4">
            <a:alphaModFix/>
          </a:blip>
          <a:srcRect r="7135"/>
          <a:stretch/>
        </p:blipFill>
        <p:spPr>
          <a:xfrm flipH="1">
            <a:off x="6277322" y="2293182"/>
            <a:ext cx="3600203" cy="3382735"/>
          </a:xfrm>
          <a:prstGeom prst="rect">
            <a:avLst/>
          </a:prstGeom>
          <a:noFill/>
          <a:ln>
            <a:noFill/>
          </a:ln>
        </p:spPr>
      </p:pic>
      <p:sp>
        <p:nvSpPr>
          <p:cNvPr id="6" name="Rectangle 2">
            <a:extLst>
              <a:ext uri="{FF2B5EF4-FFF2-40B4-BE49-F238E27FC236}">
                <a16:creationId xmlns:a16="http://schemas.microsoft.com/office/drawing/2014/main" id="{90C29D25-23E3-4A1E-A49C-1A12E4380519}"/>
              </a:ext>
            </a:extLst>
          </p:cNvPr>
          <p:cNvSpPr>
            <a:spLocks noChangeArrowheads="1"/>
          </p:cNvSpPr>
          <p:nvPr/>
        </p:nvSpPr>
        <p:spPr bwMode="auto">
          <a:xfrm>
            <a:off x="1603965" y="2212946"/>
            <a:ext cx="4774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fr-LU" altLang="en-US" sz="2800" b="1" dirty="0">
                <a:latin typeface="Times New Roman" panose="02020603050405020304" pitchFamily="18" charset="0"/>
              </a:rPr>
              <a:t>  </a:t>
            </a:r>
          </a:p>
        </p:txBody>
      </p:sp>
      <p:sp>
        <p:nvSpPr>
          <p:cNvPr id="7" name="Rectangle 4">
            <a:extLst>
              <a:ext uri="{FF2B5EF4-FFF2-40B4-BE49-F238E27FC236}">
                <a16:creationId xmlns:a16="http://schemas.microsoft.com/office/drawing/2014/main" id="{975A65D5-575A-4962-A242-118E23C57BAA}"/>
              </a:ext>
            </a:extLst>
          </p:cNvPr>
          <p:cNvSpPr>
            <a:spLocks noChangeArrowheads="1"/>
          </p:cNvSpPr>
          <p:nvPr/>
        </p:nvSpPr>
        <p:spPr bwMode="auto">
          <a:xfrm>
            <a:off x="832811" y="1385241"/>
            <a:ext cx="544451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dirty="0">
                <a:solidFill>
                  <a:srgbClr val="9900CC"/>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a:t>
            </a:r>
            <a:r>
              <a:rPr lang="en-US" altLang="en-US" sz="2800" b="1" dirty="0">
                <a:latin typeface="Times New Roman" panose="02020603050405020304" pitchFamily="18" charset="0"/>
                <a:cs typeface="Times New Roman" panose="02020603050405020304" pitchFamily="18" charset="0"/>
              </a:rPr>
              <a:t>, cha </a:t>
            </a: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thành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nuôi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dưỡng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chúng</a:t>
            </a:r>
            <a:r>
              <a:rPr lang="en-US" altLang="en-US" sz="2800" b="1" dirty="0">
                <a:latin typeface="Times New Roman" panose="02020603050405020304" pitchFamily="18" charset="0"/>
                <a:cs typeface="Times New Roman" panose="02020603050405020304" pitchFamily="18" charset="0"/>
              </a:rPr>
              <a:t> ta </a:t>
            </a:r>
            <a:r>
              <a:rPr lang="en-US" altLang="en-US" sz="2800" b="1" dirty="0" err="1">
                <a:latin typeface="Times New Roman" panose="02020603050405020304" pitchFamily="18" charset="0"/>
                <a:cs typeface="Times New Roman" panose="02020603050405020304" pitchFamily="18" charset="0"/>
              </a:rPr>
              <a:t>nên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vậy,chúng</a:t>
            </a:r>
            <a:r>
              <a:rPr lang="en-US" altLang="en-US" sz="2800" b="1" dirty="0">
                <a:latin typeface="Times New Roman" panose="02020603050405020304" pitchFamily="18" charset="0"/>
                <a:cs typeface="Times New Roman" panose="02020603050405020304" pitchFamily="18" charset="0"/>
              </a:rPr>
              <a:t> ta </a:t>
            </a:r>
            <a:r>
              <a:rPr lang="en-US" altLang="en-US" sz="2800" b="1" dirty="0" err="1">
                <a:latin typeface="Times New Roman" panose="02020603050405020304" pitchFamily="18" charset="0"/>
                <a:cs typeface="Times New Roman" panose="02020603050405020304" pitchFamily="18" charset="0"/>
              </a:rPr>
              <a:t>phải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hiếu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thảo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bà</a:t>
            </a:r>
            <a:r>
              <a:rPr lang="en-US" altLang="en-US" sz="2800" b="1" dirty="0">
                <a:latin typeface="Times New Roman" panose="02020603050405020304" pitchFamily="18" charset="0"/>
                <a:cs typeface="Times New Roman" panose="02020603050405020304" pitchFamily="18" charset="0"/>
              </a:rPr>
              <a:t>, cha </a:t>
            </a: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a:t>
            </a:r>
            <a:endParaRPr lang="en-US" altLang="en-US" sz="2800" dirty="0"/>
          </a:p>
        </p:txBody>
      </p:sp>
      <p:sp>
        <p:nvSpPr>
          <p:cNvPr id="2" name="TextBox 1">
            <a:extLst>
              <a:ext uri="{FF2B5EF4-FFF2-40B4-BE49-F238E27FC236}">
                <a16:creationId xmlns:a16="http://schemas.microsoft.com/office/drawing/2014/main" id="{511C7230-5D64-4F9F-98C7-1665B2E41111}"/>
              </a:ext>
            </a:extLst>
          </p:cNvPr>
          <p:cNvSpPr txBox="1"/>
          <p:nvPr/>
        </p:nvSpPr>
        <p:spPr>
          <a:xfrm>
            <a:off x="1603965" y="341389"/>
            <a:ext cx="2300749" cy="646331"/>
          </a:xfrm>
          <a:prstGeom prst="rect">
            <a:avLst/>
          </a:prstGeom>
          <a:noFill/>
        </p:spPr>
        <p:txBody>
          <a:bodyPr wrap="square" rtlCol="0">
            <a:spAutoFit/>
          </a:bodyPr>
          <a:lstStyle/>
          <a:p>
            <a:r>
              <a:rPr lang="en-US" sz="3600" dirty="0" err="1">
                <a:solidFill>
                  <a:srgbClr val="FF0000"/>
                </a:solidFill>
                <a:latin typeface="Snap ITC" panose="04040A07060A02020202" pitchFamily="82" charset="0"/>
              </a:rPr>
              <a:t>Ghi</a:t>
            </a:r>
            <a:r>
              <a:rPr lang="en-US" sz="3600" dirty="0">
                <a:solidFill>
                  <a:srgbClr val="FF0000"/>
                </a:solidFill>
                <a:latin typeface="Snap ITC" panose="04040A07060A02020202" pitchFamily="82" charset="0"/>
              </a:rPr>
              <a:t> </a:t>
            </a:r>
            <a:r>
              <a:rPr lang="en-US" sz="3600" dirty="0" err="1">
                <a:solidFill>
                  <a:srgbClr val="FF0000"/>
                </a:solidFill>
                <a:latin typeface="Snap ITC" panose="04040A07060A02020202" pitchFamily="82" charset="0"/>
              </a:rPr>
              <a:t>nhớ</a:t>
            </a:r>
            <a:endParaRPr lang="en-US" sz="3600" dirty="0">
              <a:solidFill>
                <a:srgbClr val="FF0000"/>
              </a:solidFill>
              <a:latin typeface="Snap ITC" panose="04040A07060A02020202" pitchFamily="82" charset="0"/>
            </a:endParaRPr>
          </a:p>
        </p:txBody>
      </p:sp>
      <p:sp>
        <p:nvSpPr>
          <p:cNvPr id="9" name="Rectangle 5">
            <a:extLst>
              <a:ext uri="{FF2B5EF4-FFF2-40B4-BE49-F238E27FC236}">
                <a16:creationId xmlns:a16="http://schemas.microsoft.com/office/drawing/2014/main" id="{EC3EA398-AB38-4C1C-A060-40C17CB0406E}"/>
              </a:ext>
            </a:extLst>
          </p:cNvPr>
          <p:cNvSpPr>
            <a:spLocks noChangeArrowheads="1"/>
          </p:cNvSpPr>
          <p:nvPr/>
        </p:nvSpPr>
        <p:spPr bwMode="auto">
          <a:xfrm>
            <a:off x="312707" y="3598644"/>
            <a:ext cx="665438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Công</a:t>
            </a:r>
            <a:r>
              <a:rPr lang="en-US" altLang="en-US" sz="2800" b="1" i="1" dirty="0">
                <a:solidFill>
                  <a:srgbClr val="00B050"/>
                </a:solidFill>
                <a:latin typeface="Times New Roman" panose="02020603050405020304" pitchFamily="18" charset="0"/>
                <a:cs typeface="Times New Roman" panose="02020603050405020304" pitchFamily="18" charset="0"/>
              </a:rPr>
              <a:t> cha </a:t>
            </a:r>
            <a:r>
              <a:rPr lang="en-US" altLang="en-US" sz="2800" b="1" i="1" dirty="0" err="1">
                <a:solidFill>
                  <a:srgbClr val="00B050"/>
                </a:solidFill>
                <a:latin typeface="Times New Roman" panose="02020603050405020304" pitchFamily="18" charset="0"/>
                <a:cs typeface="Times New Roman" panose="02020603050405020304" pitchFamily="18" charset="0"/>
              </a:rPr>
              <a:t>như</a:t>
            </a:r>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núi</a:t>
            </a:r>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Thái</a:t>
            </a:r>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Sơn</a:t>
            </a:r>
            <a:endParaRPr lang="en-US" altLang="en-US" sz="2800" b="1" i="1" dirty="0">
              <a:solidFill>
                <a:srgbClr val="00B050"/>
              </a:solidFill>
              <a:latin typeface="Times New Roman" panose="02020603050405020304" pitchFamily="18" charset="0"/>
              <a:cs typeface="Times New Roman" panose="02020603050405020304" pitchFamily="18" charset="0"/>
            </a:endParaRPr>
          </a:p>
          <a:p>
            <a:pPr eaLnBrk="1" hangingPunct="1"/>
            <a:r>
              <a:rPr lang="en-US" altLang="en-US" sz="2800" b="1" i="1" dirty="0" err="1">
                <a:solidFill>
                  <a:srgbClr val="00B050"/>
                </a:solidFill>
                <a:latin typeface="Times New Roman" panose="02020603050405020304" pitchFamily="18" charset="0"/>
                <a:cs typeface="Times New Roman" panose="02020603050405020304" pitchFamily="18" charset="0"/>
              </a:rPr>
              <a:t>Nghĩa</a:t>
            </a:r>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mẹ</a:t>
            </a:r>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như</a:t>
            </a:r>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nước</a:t>
            </a:r>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trong</a:t>
            </a:r>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nguồn</a:t>
            </a:r>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chảy</a:t>
            </a:r>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ra</a:t>
            </a:r>
            <a:r>
              <a:rPr lang="en-US" altLang="en-US" sz="2800" b="1" i="1" dirty="0">
                <a:solidFill>
                  <a:srgbClr val="00B050"/>
                </a:solidFill>
                <a:latin typeface="Times New Roman" panose="02020603050405020304" pitchFamily="18" charset="0"/>
                <a:cs typeface="Times New Roman" panose="02020603050405020304" pitchFamily="18" charset="0"/>
              </a:rPr>
              <a:t> . </a:t>
            </a:r>
          </a:p>
          <a:p>
            <a:pPr eaLnBrk="1" hangingPunct="1"/>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Một</a:t>
            </a:r>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lòng</a:t>
            </a:r>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thờ</a:t>
            </a:r>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mẹ</a:t>
            </a:r>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kính</a:t>
            </a:r>
            <a:r>
              <a:rPr lang="en-US" altLang="en-US" sz="2800" b="1" i="1" dirty="0">
                <a:solidFill>
                  <a:srgbClr val="00B050"/>
                </a:solidFill>
                <a:latin typeface="Times New Roman" panose="02020603050405020304" pitchFamily="18" charset="0"/>
                <a:cs typeface="Times New Roman" panose="02020603050405020304" pitchFamily="18" charset="0"/>
              </a:rPr>
              <a:t> cha</a:t>
            </a:r>
          </a:p>
          <a:p>
            <a:pPr eaLnBrk="1" hangingPunct="1"/>
            <a:r>
              <a:rPr lang="en-US" altLang="en-US" sz="2800" b="1" i="1" dirty="0">
                <a:solidFill>
                  <a:srgbClr val="00B050"/>
                </a:solidFill>
                <a:latin typeface="Times New Roman" panose="02020603050405020304" pitchFamily="18" charset="0"/>
                <a:cs typeface="Times New Roman" panose="02020603050405020304" pitchFamily="18" charset="0"/>
              </a:rPr>
              <a:t>Cho </a:t>
            </a:r>
            <a:r>
              <a:rPr lang="en-US" altLang="en-US" sz="2800" b="1" i="1" dirty="0" err="1">
                <a:solidFill>
                  <a:srgbClr val="00B050"/>
                </a:solidFill>
                <a:latin typeface="Times New Roman" panose="02020603050405020304" pitchFamily="18" charset="0"/>
                <a:cs typeface="Times New Roman" panose="02020603050405020304" pitchFamily="18" charset="0"/>
              </a:rPr>
              <a:t>tròn</a:t>
            </a:r>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chữ</a:t>
            </a:r>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hiếu</a:t>
            </a:r>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mới</a:t>
            </a:r>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là</a:t>
            </a:r>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i="1" dirty="0" err="1">
                <a:solidFill>
                  <a:srgbClr val="00B050"/>
                </a:solidFill>
                <a:latin typeface="Times New Roman" panose="02020603050405020304" pitchFamily="18" charset="0"/>
                <a:cs typeface="Times New Roman" panose="02020603050405020304" pitchFamily="18" charset="0"/>
              </a:rPr>
              <a:t>đạo</a:t>
            </a:r>
            <a:r>
              <a:rPr lang="en-US" altLang="en-US" sz="2800" b="1" i="1" dirty="0">
                <a:solidFill>
                  <a:srgbClr val="00B050"/>
                </a:solidFill>
                <a:latin typeface="Times New Roman" panose="02020603050405020304" pitchFamily="18" charset="0"/>
                <a:cs typeface="Times New Roman" panose="02020603050405020304" pitchFamily="18" charset="0"/>
              </a:rPr>
              <a:t> con.</a:t>
            </a:r>
          </a:p>
          <a:p>
            <a:pPr eaLnBrk="1" hangingPunct="1"/>
            <a:r>
              <a:rPr lang="en-US" altLang="en-US" sz="2800" b="1" i="1" dirty="0">
                <a:solidFill>
                  <a:srgbClr val="00B050"/>
                </a:solidFill>
                <a:latin typeface="Times New Roman" panose="02020603050405020304" pitchFamily="18" charset="0"/>
                <a:cs typeface="Times New Roman" panose="02020603050405020304" pitchFamily="18" charset="0"/>
              </a:rPr>
              <a:t>                                                          </a:t>
            </a:r>
            <a:r>
              <a:rPr lang="en-US" altLang="en-US" sz="2800" b="1" dirty="0">
                <a:solidFill>
                  <a:srgbClr val="00B050"/>
                </a:solidFill>
                <a:latin typeface="Times New Roman" panose="02020603050405020304" pitchFamily="18" charset="0"/>
                <a:cs typeface="Times New Roman" panose="02020603050405020304" pitchFamily="18" charset="0"/>
              </a:rPr>
              <a:t>Ca </a:t>
            </a:r>
            <a:r>
              <a:rPr lang="en-US" altLang="en-US" sz="2800" b="1" dirty="0" err="1">
                <a:solidFill>
                  <a:srgbClr val="00B050"/>
                </a:solidFill>
                <a:latin typeface="Times New Roman" panose="02020603050405020304" pitchFamily="18" charset="0"/>
                <a:cs typeface="Times New Roman" panose="02020603050405020304" pitchFamily="18" charset="0"/>
              </a:rPr>
              <a:t>dao</a:t>
            </a:r>
            <a:r>
              <a:rPr lang="en-US" altLang="en-US" sz="2800" b="1" dirty="0">
                <a:solidFill>
                  <a:srgbClr val="00B05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75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6"/>
                                        </p:tgtEl>
                                        <p:attrNameLst>
                                          <p:attrName>ppt_x</p:attrName>
                                        </p:attrNameLst>
                                      </p:cBhvr>
                                      <p:tavLst>
                                        <p:tav tm="0">
                                          <p:val>
                                            <p:strVal val="ppt_x"/>
                                          </p:val>
                                        </p:tav>
                                        <p:tav tm="100000">
                                          <p:val>
                                            <p:strVal val="ppt_x"/>
                                          </p:val>
                                        </p:tav>
                                      </p:tavLst>
                                    </p:anim>
                                    <p:anim calcmode="lin" valueType="num">
                                      <p:cBhvr additive="base">
                                        <p:cTn id="26" dur="500"/>
                                        <p:tgtEl>
                                          <p:spTgt spid="6"/>
                                        </p:tgtEl>
                                        <p:attrNameLst>
                                          <p:attrName>ppt_y</p:attrName>
                                        </p:attrNameLst>
                                      </p:cBhvr>
                                      <p:tavLst>
                                        <p:tav tm="0">
                                          <p:val>
                                            <p:strVal val="ppt_y"/>
                                          </p:val>
                                        </p:tav>
                                        <p:tav tm="100000">
                                          <p:val>
                                            <p:strVal val="1+ppt_h/2"/>
                                          </p:val>
                                        </p:tav>
                                      </p:tavLst>
                                    </p:anim>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24"/>
        <p:cNvGrpSpPr/>
        <p:nvPr/>
      </p:nvGrpSpPr>
      <p:grpSpPr>
        <a:xfrm>
          <a:off x="0" y="0"/>
          <a:ext cx="0" cy="0"/>
          <a:chOff x="0" y="0"/>
          <a:chExt cx="0" cy="0"/>
        </a:xfrm>
      </p:grpSpPr>
      <p:pic>
        <p:nvPicPr>
          <p:cNvPr id="125" name="Google Shape;125;p5"/>
          <p:cNvPicPr preferRelativeResize="0"/>
          <p:nvPr/>
        </p:nvPicPr>
        <p:blipFill rotWithShape="1">
          <a:blip r:embed="rId3">
            <a:alphaModFix/>
          </a:blip>
          <a:srcRect l="6027" t="45612" r="46939" b="16614"/>
          <a:stretch/>
        </p:blipFill>
        <p:spPr>
          <a:xfrm>
            <a:off x="-1613671" y="106708"/>
            <a:ext cx="12035392" cy="6435356"/>
          </a:xfrm>
          <a:prstGeom prst="rect">
            <a:avLst/>
          </a:prstGeom>
          <a:noFill/>
          <a:ln>
            <a:noFill/>
          </a:ln>
          <a:effectLst>
            <a:outerShdw blurRad="50800" dist="63500" dir="5400000" sx="102000" sy="102000" algn="ctr" rotWithShape="0">
              <a:srgbClr val="000000">
                <a:alpha val="42745"/>
              </a:srgbClr>
            </a:outerShdw>
          </a:effectLst>
        </p:spPr>
      </p:pic>
      <p:pic>
        <p:nvPicPr>
          <p:cNvPr id="126" name="Google Shape;126;p5"/>
          <p:cNvPicPr preferRelativeResize="0"/>
          <p:nvPr/>
        </p:nvPicPr>
        <p:blipFill rotWithShape="1">
          <a:blip r:embed="rId4">
            <a:alphaModFix/>
          </a:blip>
          <a:srcRect t="23464" r="71083" b="46860"/>
          <a:stretch/>
        </p:blipFill>
        <p:spPr>
          <a:xfrm>
            <a:off x="528578" y="1941950"/>
            <a:ext cx="2554712" cy="2621745"/>
          </a:xfrm>
          <a:prstGeom prst="rect">
            <a:avLst/>
          </a:prstGeom>
          <a:noFill/>
          <a:ln>
            <a:noFill/>
          </a:ln>
        </p:spPr>
      </p:pic>
      <p:pic>
        <p:nvPicPr>
          <p:cNvPr id="127" name="Google Shape;127;p5"/>
          <p:cNvPicPr preferRelativeResize="0"/>
          <p:nvPr/>
        </p:nvPicPr>
        <p:blipFill rotWithShape="1">
          <a:blip r:embed="rId5">
            <a:alphaModFix/>
          </a:blip>
          <a:srcRect r="7135"/>
          <a:stretch/>
        </p:blipFill>
        <p:spPr>
          <a:xfrm flipH="1">
            <a:off x="149975" y="2499341"/>
            <a:ext cx="3600203" cy="3382735"/>
          </a:xfrm>
          <a:prstGeom prst="rect">
            <a:avLst/>
          </a:prstGeom>
          <a:noFill/>
          <a:ln>
            <a:noFill/>
          </a:ln>
        </p:spPr>
      </p:pic>
      <p:pic>
        <p:nvPicPr>
          <p:cNvPr id="128" name="Google Shape;128;p5"/>
          <p:cNvPicPr preferRelativeResize="0"/>
          <p:nvPr/>
        </p:nvPicPr>
        <p:blipFill rotWithShape="1">
          <a:blip r:embed="rId6">
            <a:alphaModFix/>
          </a:blip>
          <a:srcRect l="35709" t="39297" r="39006" b="25614"/>
          <a:stretch/>
        </p:blipFill>
        <p:spPr>
          <a:xfrm rot="-1559529">
            <a:off x="1029568" y="1222691"/>
            <a:ext cx="462554" cy="453484"/>
          </a:xfrm>
          <a:prstGeom prst="rect">
            <a:avLst/>
          </a:prstGeom>
          <a:noFill/>
          <a:ln>
            <a:noFill/>
          </a:ln>
        </p:spPr>
      </p:pic>
      <p:sp>
        <p:nvSpPr>
          <p:cNvPr id="6" name="TextBox 2">
            <a:extLst>
              <a:ext uri="{FF2B5EF4-FFF2-40B4-BE49-F238E27FC236}">
                <a16:creationId xmlns:a16="http://schemas.microsoft.com/office/drawing/2014/main" id="{B3FCDEE6-5916-4CC3-AEFF-A6BA8E2735A8}"/>
              </a:ext>
            </a:extLst>
          </p:cNvPr>
          <p:cNvSpPr txBox="1">
            <a:spLocks noChangeArrowheads="1"/>
          </p:cNvSpPr>
          <p:nvPr/>
        </p:nvSpPr>
        <p:spPr bwMode="auto">
          <a:xfrm>
            <a:off x="2879223" y="2113825"/>
            <a:ext cx="521472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300" b="1">
                <a:solidFill>
                  <a:srgbClr val="FF0000"/>
                </a:solidFill>
                <a:latin typeface="Snap ITC" panose="04040A07060A02020202" pitchFamily="82" charset="0"/>
                <a:cs typeface="Times New Roman" panose="02020603050405020304" pitchFamily="18" charset="0"/>
              </a:rPr>
              <a:t>2.</a:t>
            </a:r>
            <a:r>
              <a:rPr lang="en-US" altLang="en-US" sz="3300" b="1" u="sng">
                <a:solidFill>
                  <a:srgbClr val="FF0000"/>
                </a:solidFill>
                <a:latin typeface="Snap ITC" panose="04040A07060A02020202" pitchFamily="82" charset="0"/>
                <a:cs typeface="Times New Roman" panose="02020603050405020304" pitchFamily="18" charset="0"/>
              </a:rPr>
              <a:t>Hoạt động 2</a:t>
            </a:r>
            <a:r>
              <a:rPr lang="en-US" altLang="en-US" sz="3300" b="1">
                <a:solidFill>
                  <a:srgbClr val="FF0000"/>
                </a:solidFill>
                <a:latin typeface="Snap ITC" panose="04040A07060A02020202" pitchFamily="82" charset="0"/>
                <a:cs typeface="Times New Roman" panose="02020603050405020304" pitchFamily="18" charset="0"/>
              </a:rPr>
              <a:t>: Bày tỏ ý kiến,thái độ.</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p:tgtEl>
                                          <p:spTgt spid="126"/>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fade">
                                      <p:cBhvr>
                                        <p:cTn id="11" dur="750"/>
                                        <p:tgtEl>
                                          <p:spTgt spid="125"/>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6" name="Google Shape;136;p6"/>
          <p:cNvPicPr preferRelativeResize="0"/>
          <p:nvPr/>
        </p:nvPicPr>
        <p:blipFill rotWithShape="1">
          <a:blip r:embed="rId3">
            <a:alphaModFix/>
          </a:blip>
          <a:srcRect l="35709" t="39297" r="39006" b="25614"/>
          <a:stretch/>
        </p:blipFill>
        <p:spPr>
          <a:xfrm rot="-1559529">
            <a:off x="8560028" y="198069"/>
            <a:ext cx="462554" cy="453484"/>
          </a:xfrm>
          <a:prstGeom prst="rect">
            <a:avLst/>
          </a:prstGeom>
          <a:noFill/>
          <a:ln>
            <a:noFill/>
          </a:ln>
        </p:spPr>
      </p:pic>
      <p:sp>
        <p:nvSpPr>
          <p:cNvPr id="5" name="Text Box 4">
            <a:extLst>
              <a:ext uri="{FF2B5EF4-FFF2-40B4-BE49-F238E27FC236}">
                <a16:creationId xmlns:a16="http://schemas.microsoft.com/office/drawing/2014/main" id="{90692970-B382-422D-BA64-F0EFFD506525}"/>
              </a:ext>
            </a:extLst>
          </p:cNvPr>
          <p:cNvSpPr txBox="1">
            <a:spLocks noChangeArrowheads="1"/>
          </p:cNvSpPr>
          <p:nvPr/>
        </p:nvSpPr>
        <p:spPr bwMode="auto">
          <a:xfrm>
            <a:off x="166884" y="1159097"/>
            <a:ext cx="87752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b="1" dirty="0">
                <a:solidFill>
                  <a:srgbClr val="0070C0"/>
                </a:solidFill>
                <a:latin typeface="Times New Roman" panose="02020603050405020304" pitchFamily="18" charset="0"/>
                <a:cs typeface="Times New Roman" panose="02020603050405020304" pitchFamily="18" charset="0"/>
              </a:rPr>
              <a:t>a. </a:t>
            </a:r>
            <a:r>
              <a:rPr lang="en-US" altLang="en-US" sz="2400" b="1" dirty="0" err="1">
                <a:solidFill>
                  <a:srgbClr val="0070C0"/>
                </a:solidFill>
                <a:latin typeface="Times New Roman" panose="02020603050405020304" pitchFamily="18" charset="0"/>
                <a:cs typeface="Times New Roman" panose="02020603050405020304" pitchFamily="18" charset="0"/>
              </a:rPr>
              <a:t>Mẹ</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mệt</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bố</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đi</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làm</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mãi</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chưa</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về</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Sinh</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vùng</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vằng</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bực</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bội</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vì</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chẳng</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có</a:t>
            </a:r>
            <a:r>
              <a:rPr lang="en-US" altLang="en-US" sz="2400" b="1" dirty="0">
                <a:solidFill>
                  <a:srgbClr val="0070C0"/>
                </a:solidFill>
                <a:latin typeface="Times New Roman" panose="02020603050405020304" pitchFamily="18" charset="0"/>
                <a:cs typeface="Times New Roman" panose="02020603050405020304" pitchFamily="18" charset="0"/>
              </a:rPr>
              <a:t> ai </a:t>
            </a:r>
            <a:r>
              <a:rPr lang="en-US" altLang="en-US" sz="2400" b="1" dirty="0" err="1">
                <a:solidFill>
                  <a:srgbClr val="0070C0"/>
                </a:solidFill>
                <a:latin typeface="Times New Roman" panose="02020603050405020304" pitchFamily="18" charset="0"/>
                <a:cs typeface="Times New Roman" panose="02020603050405020304" pitchFamily="18" charset="0"/>
              </a:rPr>
              <a:t>đưa</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Sinh</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đến</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nhà</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bạn</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dự</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sinh</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nhật</a:t>
            </a:r>
            <a:r>
              <a:rPr lang="en-US" altLang="en-US" sz="2400" b="1" dirty="0">
                <a:solidFill>
                  <a:srgbClr val="0070C0"/>
                </a:solidFill>
                <a:latin typeface="Times New Roman" panose="02020603050405020304" pitchFamily="18" charset="0"/>
                <a:cs typeface="Times New Roman" panose="02020603050405020304" pitchFamily="18" charset="0"/>
              </a:rPr>
              <a:t>.</a:t>
            </a:r>
          </a:p>
        </p:txBody>
      </p:sp>
      <p:sp>
        <p:nvSpPr>
          <p:cNvPr id="6" name="Text Box 4">
            <a:extLst>
              <a:ext uri="{FF2B5EF4-FFF2-40B4-BE49-F238E27FC236}">
                <a16:creationId xmlns:a16="http://schemas.microsoft.com/office/drawing/2014/main" id="{70799445-E035-4967-B1EC-59D3DB0B594D}"/>
              </a:ext>
            </a:extLst>
          </p:cNvPr>
          <p:cNvSpPr txBox="1">
            <a:spLocks noChangeArrowheads="1"/>
          </p:cNvSpPr>
          <p:nvPr/>
        </p:nvSpPr>
        <p:spPr bwMode="auto">
          <a:xfrm>
            <a:off x="142145" y="2068712"/>
            <a:ext cx="8956414"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00B050"/>
                </a:solidFill>
                <a:latin typeface="Times New Roman" panose="02020603050405020304" pitchFamily="18" charset="0"/>
              </a:rPr>
              <a:t>b.</a:t>
            </a:r>
            <a:r>
              <a:rPr lang="en-US" altLang="en-US" sz="2400" b="1" dirty="0">
                <a:solidFill>
                  <a:srgbClr val="00B050"/>
                </a:solidFill>
                <a:latin typeface=".VnTime" panose="020B7200000000000000" pitchFamily="34"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Hôm</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nào</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đi</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làm</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về</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mẹ</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cũng</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thấy</a:t>
            </a:r>
            <a:r>
              <a:rPr lang="en-US" altLang="en-US" sz="2400" b="1" dirty="0">
                <a:solidFill>
                  <a:srgbClr val="00B050"/>
                </a:solidFill>
                <a:latin typeface="Times New Roman" panose="02020603050405020304" pitchFamily="18" charset="0"/>
                <a:cs typeface="Times New Roman" panose="02020603050405020304" pitchFamily="18" charset="0"/>
              </a:rPr>
              <a:t> Loan </a:t>
            </a:r>
            <a:r>
              <a:rPr lang="en-US" altLang="en-US" sz="2400" b="1" dirty="0" err="1">
                <a:solidFill>
                  <a:srgbClr val="00B050"/>
                </a:solidFill>
                <a:latin typeface="Times New Roman" panose="02020603050405020304" pitchFamily="18" charset="0"/>
                <a:cs typeface="Times New Roman" panose="02020603050405020304" pitchFamily="18" charset="0"/>
              </a:rPr>
              <a:t>đã</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chuẩn</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bị</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sẵn</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chậu</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nước,khăn</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mặt</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để</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mẹ</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rửa</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cho</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mát</a:t>
            </a:r>
            <a:r>
              <a:rPr lang="en-US" altLang="en-US" sz="2400" b="1" dirty="0">
                <a:solidFill>
                  <a:srgbClr val="00B050"/>
                </a:solidFill>
                <a:latin typeface="Times New Roman" panose="02020603050405020304" pitchFamily="18" charset="0"/>
                <a:cs typeface="Times New Roman" panose="02020603050405020304" pitchFamily="18" charset="0"/>
              </a:rPr>
              <a:t>. Loan </a:t>
            </a:r>
            <a:r>
              <a:rPr lang="en-US" altLang="en-US" sz="2400" b="1" dirty="0" err="1">
                <a:solidFill>
                  <a:srgbClr val="00B050"/>
                </a:solidFill>
                <a:latin typeface="Times New Roman" panose="02020603050405020304" pitchFamily="18" charset="0"/>
                <a:cs typeface="Times New Roman" panose="02020603050405020304" pitchFamily="18" charset="0"/>
              </a:rPr>
              <a:t>còn</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nhanh</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nhảu</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giúp</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mẹ</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mang</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túi</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vào</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en-US" sz="2400" b="1" dirty="0" err="1">
                <a:solidFill>
                  <a:srgbClr val="00B050"/>
                </a:solidFill>
                <a:latin typeface="Times New Roman" panose="02020603050405020304" pitchFamily="18" charset="0"/>
                <a:cs typeface="Times New Roman" panose="02020603050405020304" pitchFamily="18" charset="0"/>
              </a:rPr>
              <a:t>nhà</a:t>
            </a:r>
            <a:r>
              <a:rPr lang="en-US" altLang="en-US" sz="2400" b="1" dirty="0">
                <a:solidFill>
                  <a:srgbClr val="00B050"/>
                </a:solidFill>
                <a:latin typeface="Times New Roman" panose="02020603050405020304" pitchFamily="18" charset="0"/>
                <a:cs typeface="Times New Roman" panose="02020603050405020304" pitchFamily="18" charset="0"/>
              </a:rPr>
              <a:t>.</a:t>
            </a:r>
            <a:r>
              <a:rPr lang="en-US" altLang="en-US" sz="2800" b="1" dirty="0">
                <a:solidFill>
                  <a:srgbClr val="00B050"/>
                </a:solidFill>
                <a:latin typeface=".VnTime" panose="020B7200000000000000" pitchFamily="34" charset="0"/>
              </a:rPr>
              <a:t> </a:t>
            </a:r>
          </a:p>
        </p:txBody>
      </p:sp>
      <p:sp>
        <p:nvSpPr>
          <p:cNvPr id="7" name="Text Box 2">
            <a:extLst>
              <a:ext uri="{FF2B5EF4-FFF2-40B4-BE49-F238E27FC236}">
                <a16:creationId xmlns:a16="http://schemas.microsoft.com/office/drawing/2014/main" id="{DA0702DD-04BA-496C-B570-6265AEE2AF65}"/>
              </a:ext>
            </a:extLst>
          </p:cNvPr>
          <p:cNvSpPr txBox="1">
            <a:spLocks noChangeArrowheads="1"/>
          </p:cNvSpPr>
          <p:nvPr/>
        </p:nvSpPr>
        <p:spPr bwMode="auto">
          <a:xfrm>
            <a:off x="166882" y="3328830"/>
            <a:ext cx="8931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chemeClr val="accent2">
                    <a:lumMod val="75000"/>
                  </a:schemeClr>
                </a:solidFill>
                <a:latin typeface="Times New Roman" panose="02020603050405020304" pitchFamily="18" charset="0"/>
              </a:rPr>
              <a:t>c. </a:t>
            </a:r>
            <a:r>
              <a:rPr lang="en-US" altLang="en-US" sz="2400" b="1" dirty="0" err="1">
                <a:solidFill>
                  <a:schemeClr val="accent2">
                    <a:lumMod val="75000"/>
                  </a:schemeClr>
                </a:solidFill>
                <a:latin typeface="Times New Roman" panose="02020603050405020304" pitchFamily="18" charset="0"/>
              </a:rPr>
              <a:t>Bố</a:t>
            </a:r>
            <a:r>
              <a:rPr lang="en-US" altLang="en-US" sz="2400" b="1" dirty="0">
                <a:solidFill>
                  <a:schemeClr val="accent2">
                    <a:lumMod val="75000"/>
                  </a:schemeClr>
                </a:solidFill>
                <a:latin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rPr>
              <a:t>Hoàng</a:t>
            </a:r>
            <a:r>
              <a:rPr lang="en-US" altLang="en-US" sz="2400" b="1" dirty="0">
                <a:solidFill>
                  <a:schemeClr val="accent2">
                    <a:lumMod val="75000"/>
                  </a:schemeClr>
                </a:solidFill>
                <a:latin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rPr>
              <a:t>vừa</a:t>
            </a:r>
            <a:r>
              <a:rPr lang="en-US" altLang="en-US" sz="2400" b="1" dirty="0">
                <a:solidFill>
                  <a:schemeClr val="accent2">
                    <a:lumMod val="75000"/>
                  </a:schemeClr>
                </a:solidFill>
                <a:latin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rPr>
              <a:t>đi</a:t>
            </a:r>
            <a:r>
              <a:rPr lang="en-US" altLang="en-US" sz="2400" b="1" dirty="0">
                <a:solidFill>
                  <a:schemeClr val="accent2">
                    <a:lumMod val="75000"/>
                  </a:schemeClr>
                </a:solidFill>
                <a:latin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rPr>
              <a:t>làm</a:t>
            </a:r>
            <a:r>
              <a:rPr lang="en-US" altLang="en-US" sz="2400" b="1" dirty="0">
                <a:solidFill>
                  <a:schemeClr val="accent2">
                    <a:lumMod val="75000"/>
                  </a:schemeClr>
                </a:solidFill>
                <a:latin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rPr>
              <a:t>về</a:t>
            </a:r>
            <a:r>
              <a:rPr lang="en-US" altLang="en-US" sz="2400" b="1" dirty="0">
                <a:solidFill>
                  <a:schemeClr val="accent2">
                    <a:lumMod val="75000"/>
                  </a:schemeClr>
                </a:solidFill>
                <a:latin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rPr>
              <a:t>rất</a:t>
            </a:r>
            <a:r>
              <a:rPr lang="en-US" altLang="en-US" sz="2400" b="1" dirty="0">
                <a:solidFill>
                  <a:schemeClr val="accent2">
                    <a:lumMod val="75000"/>
                  </a:schemeClr>
                </a:solidFill>
                <a:latin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rPr>
              <a:t>mệt</a:t>
            </a:r>
            <a:r>
              <a:rPr lang="en-US" altLang="en-US" sz="2400" b="1" dirty="0">
                <a:solidFill>
                  <a:schemeClr val="accent2">
                    <a:lumMod val="75000"/>
                  </a:schemeClr>
                </a:solidFill>
                <a:latin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rPr>
              <a:t>Hoàng</a:t>
            </a:r>
            <a:r>
              <a:rPr lang="en-US" altLang="en-US" sz="2400" b="1" dirty="0">
                <a:solidFill>
                  <a:schemeClr val="accent2">
                    <a:lumMod val="75000"/>
                  </a:schemeClr>
                </a:solidFill>
                <a:latin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rPr>
              <a:t>chạy</a:t>
            </a:r>
            <a:r>
              <a:rPr lang="en-US" altLang="en-US" sz="2400" b="1" dirty="0">
                <a:solidFill>
                  <a:schemeClr val="accent2">
                    <a:lumMod val="75000"/>
                  </a:schemeClr>
                </a:solidFill>
                <a:latin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rPr>
              <a:t>ra</a:t>
            </a:r>
            <a:r>
              <a:rPr lang="en-US" altLang="en-US" sz="2400" b="1" dirty="0">
                <a:solidFill>
                  <a:schemeClr val="accent2">
                    <a:lumMod val="75000"/>
                  </a:schemeClr>
                </a:solidFill>
                <a:latin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rPr>
              <a:t>tận</a:t>
            </a:r>
            <a:r>
              <a:rPr lang="en-US" altLang="en-US" sz="2400" b="1" dirty="0">
                <a:solidFill>
                  <a:schemeClr val="accent2">
                    <a:lumMod val="75000"/>
                  </a:schemeClr>
                </a:solidFill>
                <a:latin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rPr>
              <a:t>cửa</a:t>
            </a:r>
            <a:r>
              <a:rPr lang="en-US" altLang="en-US" sz="2400" b="1" dirty="0">
                <a:solidFill>
                  <a:schemeClr val="accent2">
                    <a:lumMod val="75000"/>
                  </a:schemeClr>
                </a:solidFill>
                <a:latin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rPr>
              <a:t>đón</a:t>
            </a:r>
            <a:r>
              <a:rPr lang="en-US" altLang="en-US" sz="2400" b="1" dirty="0">
                <a:solidFill>
                  <a:schemeClr val="accent2">
                    <a:lumMod val="75000"/>
                  </a:schemeClr>
                </a:solidFill>
                <a:latin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rPr>
              <a:t>và</a:t>
            </a:r>
            <a:r>
              <a:rPr lang="en-US" altLang="en-US" sz="2400" b="1" dirty="0">
                <a:solidFill>
                  <a:schemeClr val="accent2">
                    <a:lumMod val="75000"/>
                  </a:schemeClr>
                </a:solidFill>
                <a:latin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rPr>
              <a:t>hỏi</a:t>
            </a:r>
            <a:r>
              <a:rPr lang="en-US" altLang="en-US" sz="2400" b="1" dirty="0">
                <a:solidFill>
                  <a:schemeClr val="accent2">
                    <a:lumMod val="75000"/>
                  </a:schemeClr>
                </a:solidFill>
                <a:latin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rPr>
              <a:t>ngay</a:t>
            </a:r>
            <a:r>
              <a:rPr lang="en-US" altLang="en-US" sz="2400" b="1" dirty="0">
                <a:solidFill>
                  <a:schemeClr val="accent2">
                    <a:lumMod val="75000"/>
                  </a:schemeClr>
                </a:solidFill>
                <a:latin typeface="Times New Roman" panose="02020603050405020304" pitchFamily="18" charset="0"/>
              </a:rPr>
              <a:t>:</a:t>
            </a:r>
            <a:r>
              <a:rPr lang="en-US" altLang="en-US" sz="2400" b="1" dirty="0">
                <a:solidFill>
                  <a:schemeClr val="accent2">
                    <a:lumMod val="75000"/>
                  </a:schemeClr>
                </a:solidFill>
                <a:latin typeface=".VnTime" panose="020B7200000000000000" pitchFamily="34" charset="0"/>
              </a:rPr>
              <a:t> </a:t>
            </a:r>
            <a:r>
              <a:rPr lang="en-US" alt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cs typeface="Times New Roman" panose="02020603050405020304" pitchFamily="18" charset="0"/>
              </a:rPr>
              <a:t>Bố</a:t>
            </a:r>
            <a:r>
              <a:rPr lang="en-US" alt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cs typeface="Times New Roman" panose="02020603050405020304" pitchFamily="18" charset="0"/>
              </a:rPr>
              <a:t>có</a:t>
            </a:r>
            <a:r>
              <a:rPr lang="en-US" alt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cs typeface="Times New Roman" panose="02020603050405020304" pitchFamily="18" charset="0"/>
              </a:rPr>
              <a:t>nhớ</a:t>
            </a:r>
            <a:r>
              <a:rPr lang="en-US" alt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cs typeface="Times New Roman" panose="02020603050405020304" pitchFamily="18" charset="0"/>
              </a:rPr>
              <a:t>mua</a:t>
            </a:r>
            <a:r>
              <a:rPr lang="en-US" alt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cs typeface="Times New Roman" panose="02020603050405020304" pitchFamily="18" charset="0"/>
              </a:rPr>
              <a:t>truyện</a:t>
            </a:r>
            <a:r>
              <a:rPr lang="en-US" alt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cs typeface="Times New Roman" panose="02020603050405020304" pitchFamily="18" charset="0"/>
              </a:rPr>
              <a:t>tranh</a:t>
            </a:r>
            <a:r>
              <a:rPr lang="en-US" altLang="en-US" sz="24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2">
                    <a:lumMod val="75000"/>
                  </a:schemeClr>
                </a:solidFill>
                <a:latin typeface="Times New Roman" panose="02020603050405020304" pitchFamily="18" charset="0"/>
                <a:cs typeface="Times New Roman" panose="02020603050405020304" pitchFamily="18" charset="0"/>
              </a:rPr>
              <a:t>cho</a:t>
            </a:r>
            <a:r>
              <a:rPr lang="en-US" altLang="en-US" sz="2400" b="1" dirty="0">
                <a:solidFill>
                  <a:schemeClr val="accent2">
                    <a:lumMod val="75000"/>
                  </a:schemeClr>
                </a:solidFill>
                <a:latin typeface="Times New Roman" panose="02020603050405020304" pitchFamily="18" charset="0"/>
                <a:cs typeface="Times New Roman" panose="02020603050405020304" pitchFamily="18" charset="0"/>
              </a:rPr>
              <a:t> con </a:t>
            </a:r>
            <a:r>
              <a:rPr lang="en-US" altLang="en-US" sz="2400" b="1" dirty="0" err="1">
                <a:solidFill>
                  <a:schemeClr val="accent2">
                    <a:lumMod val="75000"/>
                  </a:schemeClr>
                </a:solidFill>
                <a:latin typeface="Times New Roman" panose="02020603050405020304" pitchFamily="18" charset="0"/>
                <a:cs typeface="Times New Roman" panose="02020603050405020304" pitchFamily="18" charset="0"/>
              </a:rPr>
              <a:t>không</a:t>
            </a:r>
            <a:r>
              <a:rPr lang="en-US" altLang="en-US" sz="2400" b="1" dirty="0">
                <a:solidFill>
                  <a:schemeClr val="accent2">
                    <a:lumMod val="75000"/>
                  </a:schemeClr>
                </a:solidFill>
                <a:latin typeface="Times New Roman" panose="02020603050405020304" pitchFamily="18" charset="0"/>
                <a:cs typeface="Times New Roman" panose="02020603050405020304" pitchFamily="18" charset="0"/>
              </a:rPr>
              <a:t>? ”</a:t>
            </a:r>
          </a:p>
        </p:txBody>
      </p:sp>
      <p:sp>
        <p:nvSpPr>
          <p:cNvPr id="8" name="Text Box 2">
            <a:extLst>
              <a:ext uri="{FF2B5EF4-FFF2-40B4-BE49-F238E27FC236}">
                <a16:creationId xmlns:a16="http://schemas.microsoft.com/office/drawing/2014/main" id="{6D03629F-A492-43F3-BD7C-AB1CAE4932DF}"/>
              </a:ext>
            </a:extLst>
          </p:cNvPr>
          <p:cNvSpPr txBox="1">
            <a:spLocks noChangeArrowheads="1"/>
          </p:cNvSpPr>
          <p:nvPr/>
        </p:nvSpPr>
        <p:spPr bwMode="auto">
          <a:xfrm>
            <a:off x="166882" y="4318829"/>
            <a:ext cx="8931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solidFill>
                  <a:srgbClr val="0070C0"/>
                </a:solidFill>
                <a:latin typeface="Times New Roman" panose="02020603050405020304" pitchFamily="18" charset="0"/>
              </a:rPr>
              <a:t>d. </a:t>
            </a:r>
            <a:r>
              <a:rPr lang="en-US" altLang="en-US" sz="2400" b="1" dirty="0" err="1">
                <a:solidFill>
                  <a:srgbClr val="0070C0"/>
                </a:solidFill>
                <a:latin typeface="Times New Roman" panose="02020603050405020304" pitchFamily="18" charset="0"/>
              </a:rPr>
              <a:t>Ông</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nội</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của</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Hoài</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rất</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thích</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chơi</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cây</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cảnh</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Hoài</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đến</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nhà</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bạn</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mượn</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sách</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thấy</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ngoài</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vườn</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nhà</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bạn</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có</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khóm</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hoa</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lạ</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liền</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xin</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bạn</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một</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nhánh</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mang</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về</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cho</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ông</a:t>
            </a:r>
            <a:r>
              <a:rPr lang="en-US" altLang="en-US" sz="2400" b="1" dirty="0">
                <a:solidFill>
                  <a:srgbClr val="0070C0"/>
                </a:solidFill>
                <a:latin typeface="Times New Roman" panose="02020603050405020304" pitchFamily="18" charset="0"/>
              </a:rPr>
              <a:t> </a:t>
            </a:r>
            <a:r>
              <a:rPr lang="en-US" altLang="en-US" sz="2400" b="1" dirty="0" err="1">
                <a:solidFill>
                  <a:srgbClr val="0070C0"/>
                </a:solidFill>
                <a:latin typeface="Times New Roman" panose="02020603050405020304" pitchFamily="18" charset="0"/>
              </a:rPr>
              <a:t>trồng</a:t>
            </a:r>
            <a:r>
              <a:rPr lang="en-US" altLang="en-US" sz="2400" b="1" dirty="0">
                <a:solidFill>
                  <a:srgbClr val="0070C0"/>
                </a:solidFill>
                <a:latin typeface="Times New Roman" panose="02020603050405020304" pitchFamily="18" charset="0"/>
              </a:rPr>
              <a:t>.</a:t>
            </a:r>
          </a:p>
        </p:txBody>
      </p:sp>
      <p:sp>
        <p:nvSpPr>
          <p:cNvPr id="9" name="TextBox 1">
            <a:extLst>
              <a:ext uri="{FF2B5EF4-FFF2-40B4-BE49-F238E27FC236}">
                <a16:creationId xmlns:a16="http://schemas.microsoft.com/office/drawing/2014/main" id="{0BF99CB1-9C8D-412E-9238-85E050396E1C}"/>
              </a:ext>
            </a:extLst>
          </p:cNvPr>
          <p:cNvSpPr txBox="1">
            <a:spLocks noChangeArrowheads="1"/>
          </p:cNvSpPr>
          <p:nvPr/>
        </p:nvSpPr>
        <p:spPr bwMode="auto">
          <a:xfrm>
            <a:off x="166883" y="5531299"/>
            <a:ext cx="8931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err="1">
                <a:solidFill>
                  <a:srgbClr val="7030A0"/>
                </a:solidFill>
                <a:latin typeface="Times New Roman" panose="02020603050405020304" pitchFamily="18" charset="0"/>
                <a:cs typeface="Times New Roman" panose="02020603050405020304" pitchFamily="18" charset="0"/>
              </a:rPr>
              <a:t>đ</a:t>
            </a:r>
            <a:r>
              <a:rPr lang="en-US" altLang="en-US" sz="2400" b="1" dirty="0">
                <a:solidFill>
                  <a:srgbClr val="7030A0"/>
                </a:solidFill>
                <a:latin typeface="Times New Roman" panose="02020603050405020304" pitchFamily="18" charset="0"/>
                <a:cs typeface="Times New Roman" panose="02020603050405020304" pitchFamily="18" charset="0"/>
              </a:rPr>
              <a:t>. Sau </a:t>
            </a:r>
            <a:r>
              <a:rPr lang="en-US" altLang="en-US" sz="2400" b="1" dirty="0" err="1">
                <a:solidFill>
                  <a:srgbClr val="7030A0"/>
                </a:solidFill>
                <a:latin typeface="Times New Roman" panose="02020603050405020304" pitchFamily="18" charset="0"/>
                <a:cs typeface="Times New Roman" panose="02020603050405020304" pitchFamily="18" charset="0"/>
              </a:rPr>
              <a:t>giờ</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học</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nhóm</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Nhâm</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và</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bạn</a:t>
            </a:r>
            <a:r>
              <a:rPr lang="en-US" altLang="en-US" sz="2400" b="1" dirty="0">
                <a:solidFill>
                  <a:srgbClr val="7030A0"/>
                </a:solidFill>
                <a:latin typeface="Times New Roman" panose="02020603050405020304" pitchFamily="18" charset="0"/>
                <a:cs typeface="Times New Roman" panose="02020603050405020304" pitchFamily="18" charset="0"/>
              </a:rPr>
              <a:t> Minh </a:t>
            </a:r>
            <a:r>
              <a:rPr lang="en-US" altLang="en-US" sz="2400" b="1" dirty="0" err="1">
                <a:solidFill>
                  <a:srgbClr val="7030A0"/>
                </a:solidFill>
                <a:latin typeface="Times New Roman" panose="02020603050405020304" pitchFamily="18" charset="0"/>
                <a:cs typeface="Times New Roman" panose="02020603050405020304" pitchFamily="18" charset="0"/>
              </a:rPr>
              <a:t>đang</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đùa</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với</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nhau</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Chợt</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nghe</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tiếng</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bà</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ngoại</a:t>
            </a:r>
            <a:r>
              <a:rPr lang="en-US" altLang="en-US" sz="2400" b="1" dirty="0">
                <a:solidFill>
                  <a:srgbClr val="7030A0"/>
                </a:solidFill>
                <a:latin typeface="Times New Roman" panose="02020603050405020304" pitchFamily="18" charset="0"/>
                <a:cs typeface="Times New Roman" panose="02020603050405020304" pitchFamily="18" charset="0"/>
              </a:rPr>
              <a:t> ho </a:t>
            </a:r>
            <a:r>
              <a:rPr lang="en-US" altLang="en-US" sz="2400" b="1" dirty="0" err="1">
                <a:solidFill>
                  <a:srgbClr val="7030A0"/>
                </a:solidFill>
                <a:latin typeface="Times New Roman" panose="02020603050405020304" pitchFamily="18" charset="0"/>
                <a:cs typeface="Times New Roman" panose="02020603050405020304" pitchFamily="18" charset="0"/>
              </a:rPr>
              <a:t>ở</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phòng</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bên</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Nhâm</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vội</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chạy</a:t>
            </a:r>
            <a:r>
              <a:rPr lang="en-US" altLang="en-US" sz="2400" b="1" dirty="0">
                <a:solidFill>
                  <a:srgbClr val="7030A0"/>
                </a:solidFill>
                <a:latin typeface="Times New Roman" panose="02020603050405020304" pitchFamily="18" charset="0"/>
                <a:cs typeface="Times New Roman" panose="02020603050405020304" pitchFamily="18" charset="0"/>
              </a:rPr>
              <a:t> sang </a:t>
            </a:r>
            <a:r>
              <a:rPr lang="en-US" altLang="en-US" sz="2400" b="1" dirty="0" err="1">
                <a:solidFill>
                  <a:srgbClr val="7030A0"/>
                </a:solidFill>
                <a:latin typeface="Times New Roman" panose="02020603050405020304" pitchFamily="18" charset="0"/>
                <a:cs typeface="Times New Roman" panose="02020603050405020304" pitchFamily="18" charset="0"/>
              </a:rPr>
              <a:t>vuốt</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ngực</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cho</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bà</a:t>
            </a:r>
            <a:r>
              <a:rPr lang="en-US" altLang="en-US" sz="2400" b="1" dirty="0">
                <a:solidFill>
                  <a:srgbClr val="7030A0"/>
                </a:solidFill>
                <a:latin typeface="Times New Roman" panose="02020603050405020304" pitchFamily="18" charset="0"/>
                <a:cs typeface="Times New Roman" panose="02020603050405020304" pitchFamily="18" charset="0"/>
              </a:rPr>
              <a:t>.</a:t>
            </a:r>
          </a:p>
        </p:txBody>
      </p:sp>
      <p:sp>
        <p:nvSpPr>
          <p:cNvPr id="10" name="Rectangle 3">
            <a:extLst>
              <a:ext uri="{FF2B5EF4-FFF2-40B4-BE49-F238E27FC236}">
                <a16:creationId xmlns:a16="http://schemas.microsoft.com/office/drawing/2014/main" id="{63F1732A-E178-4A1D-9D99-0151AC0B4F5C}"/>
              </a:ext>
            </a:extLst>
          </p:cNvPr>
          <p:cNvSpPr>
            <a:spLocks noChangeArrowheads="1"/>
          </p:cNvSpPr>
          <p:nvPr/>
        </p:nvSpPr>
        <p:spPr bwMode="auto">
          <a:xfrm>
            <a:off x="166884" y="126372"/>
            <a:ext cx="84308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tập</a:t>
            </a:r>
            <a:r>
              <a:rPr lang="en-US" altLang="en-US" sz="2800" b="1" dirty="0">
                <a:latin typeface="Times New Roman" panose="02020603050405020304" pitchFamily="18" charset="0"/>
                <a:cs typeface="Times New Roman" panose="02020603050405020304" pitchFamily="18" charset="0"/>
              </a:rPr>
              <a:t> 1: </a:t>
            </a:r>
            <a:r>
              <a:rPr lang="en-US" altLang="en-US" sz="2800" b="1" dirty="0" err="1">
                <a:latin typeface="Times New Roman" panose="02020603050405020304" pitchFamily="18" charset="0"/>
                <a:cs typeface="Times New Roman" panose="02020603050405020304" pitchFamily="18" charset="0"/>
              </a:rPr>
              <a:t>Cách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huống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dưới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đúng</a:t>
            </a:r>
            <a:r>
              <a:rPr lang="en-US" altLang="en-US" sz="2800" b="1" dirty="0">
                <a:latin typeface="Times New Roman" panose="02020603050405020304" pitchFamily="18" charset="0"/>
                <a:cs typeface="Times New Roman" panose="02020603050405020304" pitchFamily="18" charset="0"/>
              </a:rPr>
              <a:t> hay </a:t>
            </a:r>
            <a:r>
              <a:rPr lang="en-US" altLang="en-US" sz="2800" b="1" dirty="0" err="1">
                <a:latin typeface="Times New Roman" panose="02020603050405020304" pitchFamily="18" charset="0"/>
                <a:cs typeface="Times New Roman" panose="02020603050405020304" pitchFamily="18" charset="0"/>
              </a:rPr>
              <a:t>sai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sao</a:t>
            </a:r>
            <a:r>
              <a:rPr lang="en-US" altLang="en-US" sz="2800" b="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51"/>
        <p:cNvGrpSpPr/>
        <p:nvPr/>
      </p:nvGrpSpPr>
      <p:grpSpPr>
        <a:xfrm>
          <a:off x="0" y="0"/>
          <a:ext cx="0" cy="0"/>
          <a:chOff x="0" y="0"/>
          <a:chExt cx="0" cy="0"/>
        </a:xfrm>
      </p:grpSpPr>
      <p:pic>
        <p:nvPicPr>
          <p:cNvPr id="153" name="Google Shape;153;p8"/>
          <p:cNvPicPr preferRelativeResize="0"/>
          <p:nvPr/>
        </p:nvPicPr>
        <p:blipFill rotWithShape="1">
          <a:blip r:embed="rId3">
            <a:alphaModFix/>
          </a:blip>
          <a:srcRect l="35709" t="39297" r="39006" b="25614"/>
          <a:stretch/>
        </p:blipFill>
        <p:spPr>
          <a:xfrm rot="-1559529">
            <a:off x="1029568" y="1222691"/>
            <a:ext cx="462554" cy="453484"/>
          </a:xfrm>
          <a:prstGeom prst="rect">
            <a:avLst/>
          </a:prstGeom>
          <a:noFill/>
          <a:ln>
            <a:noFill/>
          </a:ln>
        </p:spPr>
      </p:pic>
      <p:pic>
        <p:nvPicPr>
          <p:cNvPr id="154" name="Google Shape;154;p8"/>
          <p:cNvPicPr preferRelativeResize="0"/>
          <p:nvPr/>
        </p:nvPicPr>
        <p:blipFill rotWithShape="1">
          <a:blip r:embed="rId4">
            <a:alphaModFix/>
          </a:blip>
          <a:srcRect/>
          <a:stretch/>
        </p:blipFill>
        <p:spPr>
          <a:xfrm>
            <a:off x="-124970" y="3417439"/>
            <a:ext cx="2000732" cy="2832652"/>
          </a:xfrm>
          <a:prstGeom prst="rect">
            <a:avLst/>
          </a:prstGeom>
          <a:noFill/>
          <a:ln>
            <a:noFill/>
          </a:ln>
        </p:spPr>
      </p:pic>
      <p:pic>
        <p:nvPicPr>
          <p:cNvPr id="155" name="Google Shape;155;p8"/>
          <p:cNvPicPr preferRelativeResize="0"/>
          <p:nvPr/>
        </p:nvPicPr>
        <p:blipFill rotWithShape="1">
          <a:blip r:embed="rId5">
            <a:alphaModFix/>
          </a:blip>
          <a:srcRect/>
          <a:stretch/>
        </p:blipFill>
        <p:spPr>
          <a:xfrm>
            <a:off x="7067718" y="2801196"/>
            <a:ext cx="2514298" cy="3366086"/>
          </a:xfrm>
          <a:prstGeom prst="rect">
            <a:avLst/>
          </a:prstGeom>
          <a:noFill/>
          <a:ln>
            <a:noFill/>
          </a:ln>
        </p:spPr>
      </p:pic>
      <p:sp>
        <p:nvSpPr>
          <p:cNvPr id="6" name="Rectangle 7">
            <a:extLst>
              <a:ext uri="{FF2B5EF4-FFF2-40B4-BE49-F238E27FC236}">
                <a16:creationId xmlns:a16="http://schemas.microsoft.com/office/drawing/2014/main" id="{089D40A3-1A72-4618-BB3D-3B887FC12B45}"/>
              </a:ext>
            </a:extLst>
          </p:cNvPr>
          <p:cNvSpPr>
            <a:spLocks noChangeArrowheads="1"/>
          </p:cNvSpPr>
          <p:nvPr/>
        </p:nvSpPr>
        <p:spPr bwMode="auto">
          <a:xfrm>
            <a:off x="0" y="1039017"/>
            <a:ext cx="877409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100" b="1" dirty="0">
                <a:solidFill>
                  <a:srgbClr val="FF0000"/>
                </a:solidFill>
                <a:latin typeface="Times New Roman" panose="02020603050405020304" pitchFamily="18" charset="0"/>
                <a:cs typeface="Times New Roman" panose="02020603050405020304" pitchFamily="18" charset="0"/>
              </a:rPr>
              <a:t>a.</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Mẹ</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mệt</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bố</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đi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làm</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mãi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chưa</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về</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Sinh</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vùng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vằng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bực</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bội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vì</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chẳng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có</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ai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đưa</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Sinh</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đến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nhà</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bạn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dự</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sinh</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nhật</a:t>
            </a:r>
            <a:r>
              <a:rPr lang="en-US" altLang="en-US" sz="2100" b="1" dirty="0">
                <a:latin typeface="Times New Roman" panose="02020603050405020304" pitchFamily="18" charset="0"/>
                <a:cs typeface="Times New Roman" panose="02020603050405020304" pitchFamily="18" charset="0"/>
              </a:rPr>
              <a:t>.</a:t>
            </a:r>
          </a:p>
        </p:txBody>
      </p:sp>
      <p:sp>
        <p:nvSpPr>
          <p:cNvPr id="7" name="TextBox 12">
            <a:extLst>
              <a:ext uri="{FF2B5EF4-FFF2-40B4-BE49-F238E27FC236}">
                <a16:creationId xmlns:a16="http://schemas.microsoft.com/office/drawing/2014/main" id="{F7518EC1-F014-444D-BB3C-5ABDB6F336C1}"/>
              </a:ext>
            </a:extLst>
          </p:cNvPr>
          <p:cNvSpPr txBox="1">
            <a:spLocks noChangeArrowheads="1"/>
          </p:cNvSpPr>
          <p:nvPr/>
        </p:nvSpPr>
        <p:spPr bwMode="auto">
          <a:xfrm>
            <a:off x="70481" y="1781572"/>
            <a:ext cx="917291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dirty="0">
                <a:solidFill>
                  <a:srgbClr val="0000CC"/>
                </a:solidFill>
                <a:latin typeface="Times New Roman" panose="02020603050405020304" pitchFamily="18" charset="0"/>
                <a:cs typeface="Times New Roman" panose="02020603050405020304" pitchFamily="18" charset="0"/>
              </a:rPr>
              <a:t>   </a:t>
            </a:r>
            <a:r>
              <a:rPr lang="en-US" altLang="en-US" sz="2100" b="1" dirty="0">
                <a:solidFill>
                  <a:srgbClr val="9900CC"/>
                </a:solidFill>
                <a:latin typeface="Times New Roman" panose="02020603050405020304" pitchFamily="18" charset="0"/>
                <a:cs typeface="Times New Roman" panose="02020603050405020304" pitchFamily="18" charset="0"/>
              </a:rPr>
              <a:t>Sai, </a:t>
            </a:r>
            <a:r>
              <a:rPr lang="en-US" altLang="en-US" sz="2100" b="1" dirty="0" err="1">
                <a:solidFill>
                  <a:srgbClr val="9900CC"/>
                </a:solidFill>
                <a:latin typeface="Times New Roman" panose="02020603050405020304" pitchFamily="18" charset="0"/>
                <a:cs typeface="Times New Roman" panose="02020603050405020304" pitchFamily="18" charset="0"/>
              </a:rPr>
              <a:t>vì</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Sinh</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đã</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không</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biết</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chăm</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sóc</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mẹ</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khi</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mẹ</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đang</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ốm</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lại</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còn</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muốn</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đi</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sinh</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nhật</a:t>
            </a:r>
            <a:r>
              <a:rPr lang="en-US" altLang="en-US" sz="2100" b="1" dirty="0">
                <a:solidFill>
                  <a:srgbClr val="9900CC"/>
                </a:solidFill>
                <a:latin typeface="Times New Roman" panose="02020603050405020304" pitchFamily="18" charset="0"/>
                <a:cs typeface="Times New Roman" panose="02020603050405020304" pitchFamily="18" charset="0"/>
              </a:rPr>
              <a:t>.</a:t>
            </a:r>
          </a:p>
        </p:txBody>
      </p:sp>
      <p:sp>
        <p:nvSpPr>
          <p:cNvPr id="8" name="Rectangle 1">
            <a:extLst>
              <a:ext uri="{FF2B5EF4-FFF2-40B4-BE49-F238E27FC236}">
                <a16:creationId xmlns:a16="http://schemas.microsoft.com/office/drawing/2014/main" id="{48AB9B4B-BAB7-4131-921D-BF67419DDE4C}"/>
              </a:ext>
            </a:extLst>
          </p:cNvPr>
          <p:cNvSpPr>
            <a:spLocks noChangeArrowheads="1"/>
          </p:cNvSpPr>
          <p:nvPr/>
        </p:nvSpPr>
        <p:spPr bwMode="auto">
          <a:xfrm>
            <a:off x="0" y="2354858"/>
            <a:ext cx="93443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100" b="1">
                <a:solidFill>
                  <a:srgbClr val="FF0000"/>
                </a:solidFill>
                <a:latin typeface="Times New Roman" panose="02020603050405020304" pitchFamily="18" charset="0"/>
              </a:rPr>
              <a:t>b.</a:t>
            </a:r>
            <a:r>
              <a:rPr lang="en-US" altLang="en-US" sz="2100" b="1">
                <a:latin typeface=".VnTime" panose="020B7200000000000000" pitchFamily="34" charset="0"/>
              </a:rPr>
              <a:t> </a:t>
            </a:r>
            <a:r>
              <a:rPr lang="en-US" altLang="en-US" sz="2100" b="1">
                <a:latin typeface="Times New Roman" panose="02020603050405020304" pitchFamily="18" charset="0"/>
                <a:cs typeface="Times New Roman" panose="02020603050405020304" pitchFamily="18" charset="0"/>
              </a:rPr>
              <a:t>Hôm nào đi làm về, mẹ cũng thấy Loan đã chuẩn bị sẵn chậu nước,khăn mặt để mẹ rửa cho mát. Loan còn nhanh nhảu giúp  mẹ mang túi vào nhà.</a:t>
            </a:r>
            <a:r>
              <a:rPr lang="en-US" altLang="en-US" sz="2100" b="1">
                <a:latin typeface=".VnTime" panose="020B7200000000000000" pitchFamily="34" charset="0"/>
              </a:rPr>
              <a:t> </a:t>
            </a:r>
          </a:p>
        </p:txBody>
      </p:sp>
      <p:sp>
        <p:nvSpPr>
          <p:cNvPr id="9" name="TextBox 2">
            <a:extLst>
              <a:ext uri="{FF2B5EF4-FFF2-40B4-BE49-F238E27FC236}">
                <a16:creationId xmlns:a16="http://schemas.microsoft.com/office/drawing/2014/main" id="{94EE630F-723C-4CD7-B829-DF95ED6595B8}"/>
              </a:ext>
            </a:extLst>
          </p:cNvPr>
          <p:cNvSpPr txBox="1">
            <a:spLocks noChangeArrowheads="1"/>
          </p:cNvSpPr>
          <p:nvPr/>
        </p:nvSpPr>
        <p:spPr bwMode="auto">
          <a:xfrm>
            <a:off x="0" y="3032413"/>
            <a:ext cx="93443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a:solidFill>
                  <a:srgbClr val="9900CC"/>
                </a:solidFill>
                <a:latin typeface="Times New Roman" panose="02020603050405020304" pitchFamily="18" charset="0"/>
                <a:cs typeface="Times New Roman" panose="02020603050405020304" pitchFamily="18" charset="0"/>
              </a:rPr>
              <a:t>   Đúng, vì Loan đã thể hiện sự quan tâm, biết giúp đỡ mẹ đúng với khả năng của mình. Loan làm như thế  sẽ làm mẹ vui</a:t>
            </a:r>
            <a:r>
              <a:rPr lang="en-US" altLang="en-US" sz="2100">
                <a:latin typeface="Times New Roman" panose="02020603050405020304" pitchFamily="18" charset="0"/>
                <a:cs typeface="Times New Roman" panose="02020603050405020304" pitchFamily="18" charset="0"/>
              </a:rPr>
              <a:t>.</a:t>
            </a:r>
          </a:p>
        </p:txBody>
      </p:sp>
      <p:sp>
        <p:nvSpPr>
          <p:cNvPr id="10" name="Rectangle 1">
            <a:extLst>
              <a:ext uri="{FF2B5EF4-FFF2-40B4-BE49-F238E27FC236}">
                <a16:creationId xmlns:a16="http://schemas.microsoft.com/office/drawing/2014/main" id="{7D21029A-CD82-4E7C-A3FC-1717632A5F4D}"/>
              </a:ext>
            </a:extLst>
          </p:cNvPr>
          <p:cNvSpPr>
            <a:spLocks noChangeArrowheads="1"/>
          </p:cNvSpPr>
          <p:nvPr/>
        </p:nvSpPr>
        <p:spPr bwMode="auto">
          <a:xfrm>
            <a:off x="65942" y="3795539"/>
            <a:ext cx="90780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dirty="0">
                <a:solidFill>
                  <a:srgbClr val="FF0000"/>
                </a:solidFill>
                <a:latin typeface="Times New Roman" panose="02020603050405020304" pitchFamily="18" charset="0"/>
                <a:cs typeface="Times New Roman" panose="02020603050405020304" pitchFamily="18" charset="0"/>
              </a:rPr>
              <a:t>c.</a:t>
            </a:r>
            <a:r>
              <a:rPr lang="en-US" altLang="en-US" sz="2100" b="1" dirty="0">
                <a:solidFill>
                  <a:srgbClr val="3333FF"/>
                </a:solidFill>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Bố</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Hoàng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vừa</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đi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làm</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về</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rất</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mệt</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Hoàng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chạy</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ra</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tận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cửa</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đón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và</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hỏi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ngay</a:t>
            </a:r>
            <a:r>
              <a:rPr lang="en-US" altLang="en-US" sz="2100" b="1" dirty="0">
                <a:latin typeface="Times New Roman" panose="02020603050405020304" pitchFamily="18" charset="0"/>
                <a:cs typeface="Times New Roman" panose="02020603050405020304" pitchFamily="18" charset="0"/>
              </a:rPr>
              <a:t>: “ </a:t>
            </a:r>
            <a:r>
              <a:rPr lang="en-US" altLang="en-US" sz="2100" b="1" dirty="0" err="1">
                <a:latin typeface="Times New Roman" panose="02020603050405020304" pitchFamily="18" charset="0"/>
                <a:cs typeface="Times New Roman" panose="02020603050405020304" pitchFamily="18" charset="0"/>
              </a:rPr>
              <a:t>Bố</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có</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nhớ</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mua</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truyện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tranh</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cho</a:t>
            </a:r>
            <a:r>
              <a:rPr lang="en-US" altLang="en-US" sz="2100" b="1" dirty="0">
                <a:latin typeface="Times New Roman" panose="02020603050405020304" pitchFamily="18" charset="0"/>
                <a:cs typeface="Times New Roman" panose="02020603050405020304" pitchFamily="18" charset="0"/>
              </a:rPr>
              <a:t> con </a:t>
            </a:r>
            <a:r>
              <a:rPr lang="en-US" altLang="en-US" sz="2100" b="1" dirty="0" err="1">
                <a:latin typeface="Times New Roman" panose="02020603050405020304" pitchFamily="18" charset="0"/>
                <a:cs typeface="Times New Roman" panose="02020603050405020304" pitchFamily="18" charset="0"/>
              </a:rPr>
              <a:t>không</a:t>
            </a:r>
            <a:r>
              <a:rPr lang="en-US" altLang="en-US" sz="2100" b="1" dirty="0">
                <a:latin typeface="Times New Roman" panose="02020603050405020304" pitchFamily="18" charset="0"/>
                <a:cs typeface="Times New Roman" panose="02020603050405020304" pitchFamily="18" charset="0"/>
              </a:rPr>
              <a:t>? ”</a:t>
            </a:r>
            <a:endParaRPr lang="en-US" altLang="en-US" sz="2100" dirty="0">
              <a:latin typeface="Times New Roman" panose="02020603050405020304" pitchFamily="18" charset="0"/>
              <a:cs typeface="Times New Roman" panose="02020603050405020304" pitchFamily="18" charset="0"/>
            </a:endParaRPr>
          </a:p>
        </p:txBody>
      </p:sp>
      <p:sp>
        <p:nvSpPr>
          <p:cNvPr id="11" name="TextBox 2">
            <a:extLst>
              <a:ext uri="{FF2B5EF4-FFF2-40B4-BE49-F238E27FC236}">
                <a16:creationId xmlns:a16="http://schemas.microsoft.com/office/drawing/2014/main" id="{89E3BBD3-AA5E-4027-9379-F0B0B34ADD80}"/>
              </a:ext>
            </a:extLst>
          </p:cNvPr>
          <p:cNvSpPr txBox="1">
            <a:spLocks noChangeArrowheads="1"/>
          </p:cNvSpPr>
          <p:nvPr/>
        </p:nvSpPr>
        <p:spPr bwMode="auto">
          <a:xfrm>
            <a:off x="0" y="4558666"/>
            <a:ext cx="91440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dirty="0">
                <a:solidFill>
                  <a:srgbClr val="9900CC"/>
                </a:solidFill>
                <a:latin typeface="Times New Roman" panose="02020603050405020304" pitchFamily="18" charset="0"/>
                <a:cs typeface="Times New Roman" panose="02020603050405020304" pitchFamily="18" charset="0"/>
              </a:rPr>
              <a:t>    Sai,  </a:t>
            </a:r>
            <a:r>
              <a:rPr lang="en-US" altLang="en-US" sz="2100" b="1" dirty="0" err="1">
                <a:solidFill>
                  <a:srgbClr val="9900CC"/>
                </a:solidFill>
                <a:latin typeface="Times New Roman" panose="02020603050405020304" pitchFamily="18" charset="0"/>
                <a:cs typeface="Times New Roman" panose="02020603050405020304" pitchFamily="18" charset="0"/>
              </a:rPr>
              <a:t>Hoàng</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đã</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không</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biết</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quan</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tâm</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đến</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bố</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Bố</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đi</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làm</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về</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rất</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mệt</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không</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nên</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đòi</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quà</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bố</a:t>
            </a:r>
            <a:r>
              <a:rPr lang="en-US" altLang="en-US" sz="2100" b="1" dirty="0">
                <a:solidFill>
                  <a:srgbClr val="9900CC"/>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Shape 160"/>
        <p:cNvGrpSpPr/>
        <p:nvPr/>
      </p:nvGrpSpPr>
      <p:grpSpPr>
        <a:xfrm>
          <a:off x="0" y="0"/>
          <a:ext cx="0" cy="0"/>
          <a:chOff x="0" y="0"/>
          <a:chExt cx="0" cy="0"/>
        </a:xfrm>
      </p:grpSpPr>
      <p:pic>
        <p:nvPicPr>
          <p:cNvPr id="162" name="Google Shape;162;p9"/>
          <p:cNvPicPr preferRelativeResize="0"/>
          <p:nvPr/>
        </p:nvPicPr>
        <p:blipFill rotWithShape="1">
          <a:blip r:embed="rId3">
            <a:alphaModFix/>
          </a:blip>
          <a:srcRect/>
          <a:stretch/>
        </p:blipFill>
        <p:spPr>
          <a:xfrm>
            <a:off x="5921052" y="2965830"/>
            <a:ext cx="2958388" cy="3133893"/>
          </a:xfrm>
          <a:prstGeom prst="rect">
            <a:avLst/>
          </a:prstGeom>
          <a:noFill/>
          <a:ln>
            <a:noFill/>
          </a:ln>
        </p:spPr>
      </p:pic>
      <p:sp>
        <p:nvSpPr>
          <p:cNvPr id="4" name="Rectangle 1">
            <a:extLst>
              <a:ext uri="{FF2B5EF4-FFF2-40B4-BE49-F238E27FC236}">
                <a16:creationId xmlns:a16="http://schemas.microsoft.com/office/drawing/2014/main" id="{FBFF1741-5EF7-4A4E-8A36-070587D4BED1}"/>
              </a:ext>
            </a:extLst>
          </p:cNvPr>
          <p:cNvSpPr>
            <a:spLocks noChangeArrowheads="1"/>
          </p:cNvSpPr>
          <p:nvPr/>
        </p:nvSpPr>
        <p:spPr bwMode="auto">
          <a:xfrm>
            <a:off x="317152" y="963281"/>
            <a:ext cx="882684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a:solidFill>
                  <a:srgbClr val="FF0000"/>
                </a:solidFill>
                <a:latin typeface="Times New Roman" panose="02020603050405020304" pitchFamily="18" charset="0"/>
              </a:rPr>
              <a:t>d.</a:t>
            </a:r>
            <a:r>
              <a:rPr lang="en-US" altLang="en-US" sz="2100" b="1">
                <a:latin typeface="Times New Roman" panose="02020603050405020304" pitchFamily="18" charset="0"/>
              </a:rPr>
              <a:t> Ông nội của Hoài rất thích chơi cây cảnh. Hoài đến nhà bạn mượn sách, thấy ngoài vườn nhà bạn có khóm hoa lạ, liền xin bạn một nhánh mang về cho ông trồng.</a:t>
            </a:r>
          </a:p>
        </p:txBody>
      </p:sp>
      <p:sp>
        <p:nvSpPr>
          <p:cNvPr id="5" name="TextBox 2">
            <a:extLst>
              <a:ext uri="{FF2B5EF4-FFF2-40B4-BE49-F238E27FC236}">
                <a16:creationId xmlns:a16="http://schemas.microsoft.com/office/drawing/2014/main" id="{DF77846F-DD44-4ED5-A135-D65E8E4CF94D}"/>
              </a:ext>
            </a:extLst>
          </p:cNvPr>
          <p:cNvSpPr txBox="1">
            <a:spLocks noChangeArrowheads="1"/>
          </p:cNvSpPr>
          <p:nvPr/>
        </p:nvSpPr>
        <p:spPr bwMode="auto">
          <a:xfrm>
            <a:off x="317152" y="2049131"/>
            <a:ext cx="882684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a:solidFill>
                  <a:srgbClr val="9900CC"/>
                </a:solidFill>
                <a:latin typeface="Times New Roman" panose="02020603050405020304" pitchFamily="18" charset="0"/>
                <a:cs typeface="Times New Roman" panose="02020603050405020304" pitchFamily="18" charset="0"/>
              </a:rPr>
              <a:t>    Đúng, Hoài đã biết quan tâm đến sở thích của ông và luôn nghĩ đến ông. Việc làm của Hoài tuy nhỏ nhưng sẽ làm ông  vui và cảm động.</a:t>
            </a:r>
          </a:p>
        </p:txBody>
      </p:sp>
      <p:sp>
        <p:nvSpPr>
          <p:cNvPr id="6" name="TextBox 2">
            <a:extLst>
              <a:ext uri="{FF2B5EF4-FFF2-40B4-BE49-F238E27FC236}">
                <a16:creationId xmlns:a16="http://schemas.microsoft.com/office/drawing/2014/main" id="{EDFB0979-EA40-4200-87C3-59B6D4035D26}"/>
              </a:ext>
            </a:extLst>
          </p:cNvPr>
          <p:cNvSpPr txBox="1">
            <a:spLocks noChangeArrowheads="1"/>
          </p:cNvSpPr>
          <p:nvPr/>
        </p:nvSpPr>
        <p:spPr bwMode="auto">
          <a:xfrm>
            <a:off x="317151" y="3789225"/>
            <a:ext cx="84500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Đúng</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Bà</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đang</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ốm</a:t>
            </a:r>
            <a:r>
              <a:rPr lang="en-US" altLang="en-US" sz="2100" b="1" dirty="0">
                <a:solidFill>
                  <a:srgbClr val="9900CC"/>
                </a:solidFill>
                <a:latin typeface="Times New Roman" panose="02020603050405020304" pitchFamily="18" charset="0"/>
                <a:cs typeface="Times New Roman" panose="02020603050405020304" pitchFamily="18" charset="0"/>
              </a:rPr>
              <a:t> , </a:t>
            </a:r>
            <a:r>
              <a:rPr lang="en-US" altLang="en-US" sz="2100" b="1" dirty="0" err="1">
                <a:solidFill>
                  <a:srgbClr val="9900CC"/>
                </a:solidFill>
                <a:latin typeface="Times New Roman" panose="02020603050405020304" pitchFamily="18" charset="0"/>
                <a:cs typeface="Times New Roman" panose="02020603050405020304" pitchFamily="18" charset="0"/>
              </a:rPr>
              <a:t>rất</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cần</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sự</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quan</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tâm</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chăm</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sóc</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của</a:t>
            </a:r>
            <a:r>
              <a:rPr lang="en-US" altLang="en-US" sz="2100" b="1" dirty="0">
                <a:solidFill>
                  <a:srgbClr val="9900CC"/>
                </a:solidFill>
                <a:latin typeface="Times New Roman" panose="02020603050405020304" pitchFamily="18" charset="0"/>
                <a:cs typeface="Times New Roman" panose="02020603050405020304" pitchFamily="18" charset="0"/>
              </a:rPr>
              <a:t> con </a:t>
            </a:r>
            <a:r>
              <a:rPr lang="en-US" altLang="en-US" sz="2100" b="1" dirty="0" err="1">
                <a:solidFill>
                  <a:srgbClr val="9900CC"/>
                </a:solidFill>
                <a:latin typeface="Times New Roman" panose="02020603050405020304" pitchFamily="18" charset="0"/>
                <a:cs typeface="Times New Roman" panose="02020603050405020304" pitchFamily="18" charset="0"/>
              </a:rPr>
              <a:t>cháu</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Mặc</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dù</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đang</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chơi</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vui</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nhưng</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Nhâm</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vẫn</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a:solidFill>
                  <a:srgbClr val="9900CC"/>
                </a:solidFill>
                <a:latin typeface="Times New Roman" panose="02020603050405020304" pitchFamily="18" charset="0"/>
                <a:cs typeface="Times New Roman" panose="02020603050405020304" pitchFamily="18" charset="0"/>
              </a:rPr>
              <a:t>nghĩ, </a:t>
            </a:r>
            <a:r>
              <a:rPr lang="en-US" altLang="en-US" sz="2100" b="1" dirty="0">
                <a:solidFill>
                  <a:srgbClr val="9900CC"/>
                </a:solidFill>
                <a:latin typeface="Times New Roman" panose="02020603050405020304" pitchFamily="18" charset="0"/>
                <a:cs typeface="Times New Roman" panose="02020603050405020304" pitchFamily="18" charset="0"/>
              </a:rPr>
              <a:t>lo </a:t>
            </a:r>
            <a:r>
              <a:rPr lang="en-US" altLang="en-US" sz="2100" b="1" dirty="0" err="1">
                <a:solidFill>
                  <a:srgbClr val="9900CC"/>
                </a:solidFill>
                <a:latin typeface="Times New Roman" panose="02020603050405020304" pitchFamily="18" charset="0"/>
                <a:cs typeface="Times New Roman" panose="02020603050405020304" pitchFamily="18" charset="0"/>
              </a:rPr>
              <a:t>và</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chạy</a:t>
            </a:r>
            <a:r>
              <a:rPr lang="en-US" altLang="en-US" sz="2100" b="1" dirty="0">
                <a:solidFill>
                  <a:srgbClr val="9900CC"/>
                </a:solidFill>
                <a:latin typeface="Times New Roman" panose="02020603050405020304" pitchFamily="18" charset="0"/>
                <a:cs typeface="Times New Roman" panose="02020603050405020304" pitchFamily="18" charset="0"/>
              </a:rPr>
              <a:t> sang </a:t>
            </a:r>
            <a:r>
              <a:rPr lang="en-US" altLang="en-US" sz="2100" b="1" dirty="0" err="1">
                <a:solidFill>
                  <a:srgbClr val="9900CC"/>
                </a:solidFill>
                <a:latin typeface="Times New Roman" panose="02020603050405020304" pitchFamily="18" charset="0"/>
                <a:cs typeface="Times New Roman" panose="02020603050405020304" pitchFamily="18" charset="0"/>
              </a:rPr>
              <a:t>chăm</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sóc</a:t>
            </a:r>
            <a:r>
              <a:rPr lang="en-US" altLang="en-US" sz="2100" b="1" dirty="0">
                <a:solidFill>
                  <a:srgbClr val="9900CC"/>
                </a:solidFill>
                <a:latin typeface="Times New Roman" panose="02020603050405020304" pitchFamily="18" charset="0"/>
                <a:cs typeface="Times New Roman" panose="02020603050405020304" pitchFamily="18" charset="0"/>
              </a:rPr>
              <a:t> </a:t>
            </a:r>
            <a:r>
              <a:rPr lang="en-US" altLang="en-US" sz="2100" b="1" dirty="0" err="1">
                <a:solidFill>
                  <a:srgbClr val="9900CC"/>
                </a:solidFill>
                <a:latin typeface="Times New Roman" panose="02020603050405020304" pitchFamily="18" charset="0"/>
                <a:cs typeface="Times New Roman" panose="02020603050405020304" pitchFamily="18" charset="0"/>
              </a:rPr>
              <a:t>bà</a:t>
            </a:r>
            <a:r>
              <a:rPr lang="en-US" altLang="en-US" sz="2100" b="1" dirty="0">
                <a:solidFill>
                  <a:srgbClr val="9900CC"/>
                </a:solidFill>
                <a:latin typeface="Times New Roman" panose="02020603050405020304" pitchFamily="18" charset="0"/>
                <a:cs typeface="Times New Roman" panose="02020603050405020304" pitchFamily="18" charset="0"/>
              </a:rPr>
              <a:t>.</a:t>
            </a:r>
          </a:p>
        </p:txBody>
      </p:sp>
      <p:sp>
        <p:nvSpPr>
          <p:cNvPr id="7" name="Rectangle 3">
            <a:extLst>
              <a:ext uri="{FF2B5EF4-FFF2-40B4-BE49-F238E27FC236}">
                <a16:creationId xmlns:a16="http://schemas.microsoft.com/office/drawing/2014/main" id="{F9C9E8DB-AF2E-4AEF-AA61-19654C2B96E0}"/>
              </a:ext>
            </a:extLst>
          </p:cNvPr>
          <p:cNvSpPr>
            <a:spLocks noChangeArrowheads="1"/>
          </p:cNvSpPr>
          <p:nvPr/>
        </p:nvSpPr>
        <p:spPr bwMode="auto">
          <a:xfrm>
            <a:off x="317151" y="2909888"/>
            <a:ext cx="89072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a:solidFill>
                  <a:srgbClr val="FF0000"/>
                </a:solidFill>
                <a:latin typeface="Times New Roman" panose="02020603050405020304" pitchFamily="18" charset="0"/>
                <a:cs typeface="Times New Roman" panose="02020603050405020304" pitchFamily="18" charset="0"/>
              </a:rPr>
              <a:t>đ. </a:t>
            </a:r>
            <a:r>
              <a:rPr lang="en-US" altLang="en-US" sz="2100" b="1">
                <a:latin typeface="Times New Roman" panose="02020603050405020304" pitchFamily="18" charset="0"/>
                <a:cs typeface="Times New Roman" panose="02020603050405020304" pitchFamily="18" charset="0"/>
              </a:rPr>
              <a:t>Sau giờ học nhóm, Nhâm và bạn Minh đang đùa với nhau. Chợt nghe tiếng bà ngoại ho ở phòng bên, Nhâm vội chạy sang vuốt ngực cho bà.</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1242</Words>
  <Application>Microsoft Macintosh PowerPoint</Application>
  <PresentationFormat>On-screen Show (4:3)</PresentationFormat>
  <Paragraphs>80</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.VnTime</vt:lpstr>
      <vt:lpstr>Arial</vt:lpstr>
      <vt:lpstr>Snap ITC</vt:lpstr>
      <vt:lpstr>Times New Roman</vt:lpstr>
      <vt:lpstr>VNI-Times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Microsoft Office User</cp:lastModifiedBy>
  <cp:revision>7</cp:revision>
  <dcterms:created xsi:type="dcterms:W3CDTF">2017-10-18T07:00:05Z</dcterms:created>
  <dcterms:modified xsi:type="dcterms:W3CDTF">2022-01-05T15:00:57Z</dcterms:modified>
</cp:coreProperties>
</file>