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5" r:id="rId6"/>
    <p:sldId id="260" r:id="rId7"/>
    <p:sldId id="311" r:id="rId8"/>
    <p:sldId id="261" r:id="rId9"/>
    <p:sldId id="267" r:id="rId10"/>
    <p:sldId id="264" r:id="rId11"/>
    <p:sldId id="263" r:id="rId12"/>
    <p:sldId id="262" r:id="rId13"/>
    <p:sldId id="269" r:id="rId14"/>
  </p:sldIdLst>
  <p:sldSz cx="9144000" cy="5143500" type="screen16x9"/>
  <p:notesSz cx="6858000" cy="9144000"/>
  <p:embeddedFontLst>
    <p:embeddedFont>
      <p:font typeface="Black Han Sans" panose="020B0604020202020204" charset="-127"/>
      <p:regular r:id="rId16"/>
    </p:embeddedFont>
    <p:embeddedFont>
      <p:font typeface="HP001 5H" panose="020B0603050302020204" pitchFamily="34" charset="-127"/>
      <p:bold r:id="rId17"/>
    </p:embeddedFont>
    <p:embeddedFont>
      <p:font typeface="#9Slide03 Montserrat Alternates" panose="00000500000000000000" pitchFamily="2" charset="0"/>
      <p:regular r:id="rId18"/>
      <p:bold r:id="rId19"/>
    </p:embeddedFont>
    <p:embeddedFont>
      <p:font typeface="#9Slide03 Quicksand Bold" panose="00000800000000000000" pitchFamily="2" charset="0"/>
      <p:bold r:id="rId20"/>
    </p:embeddedFont>
    <p:embeddedFont>
      <p:font typeface="Alfa Slab One" panose="020B0604020202020204" charset="0"/>
      <p:regular r:id="rId21"/>
    </p:embeddedFont>
    <p:embeddedFont>
      <p:font typeface="Nunito" panose="020B0604020202020204" charset="0"/>
      <p:regular r:id="rId22"/>
      <p:bold r:id="rId23"/>
      <p:italic r:id="rId24"/>
      <p:boldItalic r:id="rId25"/>
    </p:embeddedFont>
    <p:embeddedFont>
      <p:font typeface="Nunito SemiBold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98C7A"/>
    <a:srgbClr val="BC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B8999B-C54C-4433-BEC5-1FFDF7A7E645}">
  <a:tblStyle styleId="{6FB8999B-C54C-4433-BEC5-1FFDF7A7E6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e3bbefad4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e3bbefad4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e3bbefad4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e3bbefad4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e3bbefad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e3bbefad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e3bbefad4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e3bbefad4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d49886441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d49886441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d4988644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d4988644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e3bbefad45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e3bbefad45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d4988644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d49886441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d49886441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d49886441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725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e3bbefad4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e3bbefad4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e3bbefad4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e3bbefad45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7475" y="1441694"/>
            <a:ext cx="4725000" cy="181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4300">
                <a:latin typeface="#9Slide03 Montserrat Alternate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41175" y="3603144"/>
            <a:ext cx="3931200" cy="4095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7428350" y="483488"/>
            <a:ext cx="958800" cy="62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Alfa Slab One"/>
              <a:buNone/>
              <a:defRPr sz="1800">
                <a:latin typeface="#9Slide03 Montserrat Alternates" panose="00000500000000000000" pitchFamily="2" charset="0"/>
                <a:ea typeface="Black Han Sans"/>
                <a:cs typeface="#9Slide03 Montserrat Alternates" panose="00000500000000000000" pitchFamily="2" charset="0"/>
                <a:sym typeface="Black H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lfa Slab One"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lfa Slab One"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lfa Slab One"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lfa Slab One"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lfa Slab One"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lfa Slab One"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lfa Slab One"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lfa Slab One"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7525137" y="2431508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09202" y="1333694"/>
            <a:ext cx="126224" cy="83325"/>
          </a:xfrm>
          <a:custGeom>
            <a:avLst/>
            <a:gdLst/>
            <a:ahLst/>
            <a:cxnLst/>
            <a:rect l="l" t="t" r="r" b="b"/>
            <a:pathLst>
              <a:path w="2568" h="1716" extrusionOk="0">
                <a:moveTo>
                  <a:pt x="628" y="1"/>
                </a:moveTo>
                <a:cubicBezTo>
                  <a:pt x="595" y="1"/>
                  <a:pt x="550" y="11"/>
                  <a:pt x="505" y="34"/>
                </a:cubicBezTo>
                <a:cubicBezTo>
                  <a:pt x="0" y="314"/>
                  <a:pt x="1166" y="1715"/>
                  <a:pt x="1166" y="1715"/>
                </a:cubicBezTo>
                <a:cubicBezTo>
                  <a:pt x="1166" y="1715"/>
                  <a:pt x="2568" y="1054"/>
                  <a:pt x="2130" y="539"/>
                </a:cubicBezTo>
                <a:cubicBezTo>
                  <a:pt x="2052" y="449"/>
                  <a:pt x="1973" y="415"/>
                  <a:pt x="1895" y="415"/>
                </a:cubicBezTo>
                <a:cubicBezTo>
                  <a:pt x="1525" y="415"/>
                  <a:pt x="1166" y="1279"/>
                  <a:pt x="1166" y="1279"/>
                </a:cubicBezTo>
                <a:cubicBezTo>
                  <a:pt x="1166" y="1279"/>
                  <a:pt x="1043" y="1"/>
                  <a:pt x="6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88907" y="3356321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963231" y="4670242"/>
            <a:ext cx="169183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88050" y="2298891"/>
            <a:ext cx="99239" cy="56084"/>
          </a:xfrm>
          <a:custGeom>
            <a:avLst/>
            <a:gdLst/>
            <a:ahLst/>
            <a:cxnLst/>
            <a:rect l="l" t="t" r="r" b="b"/>
            <a:pathLst>
              <a:path w="2019" h="1155" extrusionOk="0">
                <a:moveTo>
                  <a:pt x="449" y="0"/>
                </a:moveTo>
                <a:cubicBezTo>
                  <a:pt x="404" y="0"/>
                  <a:pt x="360" y="23"/>
                  <a:pt x="325" y="56"/>
                </a:cubicBezTo>
                <a:cubicBezTo>
                  <a:pt x="1" y="359"/>
                  <a:pt x="1133" y="1154"/>
                  <a:pt x="1133" y="1154"/>
                </a:cubicBezTo>
                <a:cubicBezTo>
                  <a:pt x="1133" y="1154"/>
                  <a:pt x="2019" y="404"/>
                  <a:pt x="1603" y="112"/>
                </a:cubicBezTo>
                <a:cubicBezTo>
                  <a:pt x="1548" y="68"/>
                  <a:pt x="1503" y="56"/>
                  <a:pt x="1458" y="56"/>
                </a:cubicBezTo>
                <a:cubicBezTo>
                  <a:pt x="1144" y="56"/>
                  <a:pt x="1043" y="841"/>
                  <a:pt x="1043" y="841"/>
                </a:cubicBezTo>
                <a:cubicBezTo>
                  <a:pt x="1043" y="841"/>
                  <a:pt x="741" y="0"/>
                  <a:pt x="4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204188" y="753733"/>
            <a:ext cx="169199" cy="111686"/>
          </a:xfrm>
          <a:custGeom>
            <a:avLst/>
            <a:gdLst/>
            <a:ahLst/>
            <a:cxnLst/>
            <a:rect l="l" t="t" r="r" b="b"/>
            <a:pathLst>
              <a:path w="2568" h="1716" extrusionOk="0">
                <a:moveTo>
                  <a:pt x="628" y="1"/>
                </a:moveTo>
                <a:cubicBezTo>
                  <a:pt x="595" y="1"/>
                  <a:pt x="550" y="11"/>
                  <a:pt x="505" y="34"/>
                </a:cubicBezTo>
                <a:cubicBezTo>
                  <a:pt x="0" y="314"/>
                  <a:pt x="1166" y="1715"/>
                  <a:pt x="1166" y="1715"/>
                </a:cubicBezTo>
                <a:cubicBezTo>
                  <a:pt x="1166" y="1715"/>
                  <a:pt x="2568" y="1054"/>
                  <a:pt x="2130" y="539"/>
                </a:cubicBezTo>
                <a:cubicBezTo>
                  <a:pt x="2052" y="449"/>
                  <a:pt x="1973" y="415"/>
                  <a:pt x="1895" y="415"/>
                </a:cubicBezTo>
                <a:cubicBezTo>
                  <a:pt x="1525" y="415"/>
                  <a:pt x="1166" y="1279"/>
                  <a:pt x="1166" y="1279"/>
                </a:cubicBezTo>
                <a:cubicBezTo>
                  <a:pt x="1166" y="1279"/>
                  <a:pt x="1043" y="1"/>
                  <a:pt x="6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1481375">
            <a:off x="8627522" y="1682104"/>
            <a:ext cx="147875" cy="9700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152982" y="58460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904389">
            <a:off x="2143956" y="307509"/>
            <a:ext cx="169187" cy="111101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907112" y="319508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139356" y="3640692"/>
            <a:ext cx="169183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850707" y="454500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392312" y="4457883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87719" y="4445883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1481122">
            <a:off x="8728740" y="357085"/>
            <a:ext cx="210170" cy="137851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661532" y="457390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>
            <a:spLocks noGrp="1"/>
          </p:cNvSpPr>
          <p:nvPr>
            <p:ph type="title"/>
          </p:nvPr>
        </p:nvSpPr>
        <p:spPr>
          <a:xfrm>
            <a:off x="2005200" y="3227713"/>
            <a:ext cx="5133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#9Slide03 Montserrat Alternate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12" name="Google Shape;212;p14"/>
          <p:cNvSpPr txBox="1">
            <a:spLocks noGrp="1"/>
          </p:cNvSpPr>
          <p:nvPr>
            <p:ph type="subTitle" idx="1"/>
          </p:nvPr>
        </p:nvSpPr>
        <p:spPr>
          <a:xfrm>
            <a:off x="2005200" y="1383888"/>
            <a:ext cx="5133600" cy="17403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3485297" y="4703609"/>
            <a:ext cx="174931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 flipH="1">
            <a:off x="8875628" y="1563350"/>
            <a:ext cx="174931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flipH="1">
            <a:off x="93435" y="4763625"/>
            <a:ext cx="174931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/>
          <p:nvPr/>
        </p:nvSpPr>
        <p:spPr>
          <a:xfrm flipH="1">
            <a:off x="3892751" y="104700"/>
            <a:ext cx="174931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4"/>
          <p:cNvSpPr/>
          <p:nvPr/>
        </p:nvSpPr>
        <p:spPr>
          <a:xfrm flipH="1">
            <a:off x="207532" y="2159350"/>
            <a:ext cx="174931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flipH="1">
            <a:off x="6231859" y="116687"/>
            <a:ext cx="137322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flipH="1">
            <a:off x="6404800" y="4763625"/>
            <a:ext cx="137322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 txBox="1">
            <a:spLocks noGrp="1"/>
          </p:cNvSpPr>
          <p:nvPr>
            <p:ph type="subTitle" idx="1"/>
          </p:nvPr>
        </p:nvSpPr>
        <p:spPr>
          <a:xfrm>
            <a:off x="1035425" y="3040100"/>
            <a:ext cx="2907600" cy="9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title"/>
          </p:nvPr>
        </p:nvSpPr>
        <p:spPr>
          <a:xfrm>
            <a:off x="1035425" y="1267600"/>
            <a:ext cx="2907600" cy="16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3" name="Google Shape;223;p15"/>
          <p:cNvSpPr/>
          <p:nvPr/>
        </p:nvSpPr>
        <p:spPr>
          <a:xfrm>
            <a:off x="409202" y="1333694"/>
            <a:ext cx="126224" cy="83325"/>
          </a:xfrm>
          <a:custGeom>
            <a:avLst/>
            <a:gdLst/>
            <a:ahLst/>
            <a:cxnLst/>
            <a:rect l="l" t="t" r="r" b="b"/>
            <a:pathLst>
              <a:path w="2568" h="1716" extrusionOk="0">
                <a:moveTo>
                  <a:pt x="628" y="1"/>
                </a:moveTo>
                <a:cubicBezTo>
                  <a:pt x="595" y="1"/>
                  <a:pt x="550" y="11"/>
                  <a:pt x="505" y="34"/>
                </a:cubicBezTo>
                <a:cubicBezTo>
                  <a:pt x="0" y="314"/>
                  <a:pt x="1166" y="1715"/>
                  <a:pt x="1166" y="1715"/>
                </a:cubicBezTo>
                <a:cubicBezTo>
                  <a:pt x="1166" y="1715"/>
                  <a:pt x="2568" y="1054"/>
                  <a:pt x="2130" y="539"/>
                </a:cubicBezTo>
                <a:cubicBezTo>
                  <a:pt x="2052" y="449"/>
                  <a:pt x="1973" y="415"/>
                  <a:pt x="1895" y="415"/>
                </a:cubicBezTo>
                <a:cubicBezTo>
                  <a:pt x="1525" y="415"/>
                  <a:pt x="1166" y="1279"/>
                  <a:pt x="1166" y="1279"/>
                </a:cubicBezTo>
                <a:cubicBezTo>
                  <a:pt x="1166" y="1279"/>
                  <a:pt x="1043" y="1"/>
                  <a:pt x="6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>
            <a:off x="8788907" y="3356321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>
            <a:off x="1850781" y="4846242"/>
            <a:ext cx="169183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>
            <a:off x="288050" y="2298891"/>
            <a:ext cx="99239" cy="56084"/>
          </a:xfrm>
          <a:custGeom>
            <a:avLst/>
            <a:gdLst/>
            <a:ahLst/>
            <a:cxnLst/>
            <a:rect l="l" t="t" r="r" b="b"/>
            <a:pathLst>
              <a:path w="2019" h="1155" extrusionOk="0">
                <a:moveTo>
                  <a:pt x="449" y="0"/>
                </a:moveTo>
                <a:cubicBezTo>
                  <a:pt x="404" y="0"/>
                  <a:pt x="360" y="23"/>
                  <a:pt x="325" y="56"/>
                </a:cubicBezTo>
                <a:cubicBezTo>
                  <a:pt x="1" y="359"/>
                  <a:pt x="1133" y="1154"/>
                  <a:pt x="1133" y="1154"/>
                </a:cubicBezTo>
                <a:cubicBezTo>
                  <a:pt x="1133" y="1154"/>
                  <a:pt x="2019" y="404"/>
                  <a:pt x="1603" y="112"/>
                </a:cubicBezTo>
                <a:cubicBezTo>
                  <a:pt x="1548" y="68"/>
                  <a:pt x="1503" y="56"/>
                  <a:pt x="1458" y="56"/>
                </a:cubicBezTo>
                <a:cubicBezTo>
                  <a:pt x="1144" y="56"/>
                  <a:pt x="1043" y="841"/>
                  <a:pt x="1043" y="841"/>
                </a:cubicBezTo>
                <a:cubicBezTo>
                  <a:pt x="1043" y="841"/>
                  <a:pt x="741" y="0"/>
                  <a:pt x="4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>
            <a:off x="4319238" y="670583"/>
            <a:ext cx="169199" cy="111686"/>
          </a:xfrm>
          <a:custGeom>
            <a:avLst/>
            <a:gdLst/>
            <a:ahLst/>
            <a:cxnLst/>
            <a:rect l="l" t="t" r="r" b="b"/>
            <a:pathLst>
              <a:path w="2568" h="1716" extrusionOk="0">
                <a:moveTo>
                  <a:pt x="628" y="1"/>
                </a:moveTo>
                <a:cubicBezTo>
                  <a:pt x="595" y="1"/>
                  <a:pt x="550" y="11"/>
                  <a:pt x="505" y="34"/>
                </a:cubicBezTo>
                <a:cubicBezTo>
                  <a:pt x="0" y="314"/>
                  <a:pt x="1166" y="1715"/>
                  <a:pt x="1166" y="1715"/>
                </a:cubicBezTo>
                <a:cubicBezTo>
                  <a:pt x="1166" y="1715"/>
                  <a:pt x="2568" y="1054"/>
                  <a:pt x="2130" y="539"/>
                </a:cubicBezTo>
                <a:cubicBezTo>
                  <a:pt x="2052" y="449"/>
                  <a:pt x="1973" y="415"/>
                  <a:pt x="1895" y="415"/>
                </a:cubicBezTo>
                <a:cubicBezTo>
                  <a:pt x="1525" y="415"/>
                  <a:pt x="1166" y="1279"/>
                  <a:pt x="1166" y="1279"/>
                </a:cubicBezTo>
                <a:cubicBezTo>
                  <a:pt x="1166" y="1279"/>
                  <a:pt x="1043" y="1"/>
                  <a:pt x="6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rot="1481375">
            <a:off x="8627522" y="1682104"/>
            <a:ext cx="147875" cy="9700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>
            <a:off x="2678732" y="370471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904389">
            <a:off x="667381" y="370459"/>
            <a:ext cx="169187" cy="111101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>
            <a:off x="5907112" y="319508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>
            <a:off x="4181081" y="3635817"/>
            <a:ext cx="169183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>
            <a:off x="3684482" y="4445883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>
            <a:off x="8767425" y="4717033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387719" y="4445883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/>
          <p:nvPr/>
        </p:nvSpPr>
        <p:spPr>
          <a:xfrm rot="1481122">
            <a:off x="8728740" y="357085"/>
            <a:ext cx="210170" cy="137851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"/>
          <p:cNvSpPr/>
          <p:nvPr/>
        </p:nvSpPr>
        <p:spPr>
          <a:xfrm>
            <a:off x="5661532" y="457390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09" name="Google Shape;309;p20"/>
          <p:cNvSpPr txBox="1">
            <a:spLocks noGrp="1"/>
          </p:cNvSpPr>
          <p:nvPr>
            <p:ph type="title" idx="2"/>
          </p:nvPr>
        </p:nvSpPr>
        <p:spPr>
          <a:xfrm>
            <a:off x="729813" y="2810454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310" name="Google Shape;310;p20"/>
          <p:cNvSpPr txBox="1">
            <a:spLocks noGrp="1"/>
          </p:cNvSpPr>
          <p:nvPr>
            <p:ph type="subTitle" idx="1"/>
          </p:nvPr>
        </p:nvSpPr>
        <p:spPr>
          <a:xfrm>
            <a:off x="729813" y="3275990"/>
            <a:ext cx="2336400" cy="5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0"/>
          <p:cNvSpPr txBox="1">
            <a:spLocks noGrp="1"/>
          </p:cNvSpPr>
          <p:nvPr>
            <p:ph type="title" idx="3"/>
          </p:nvPr>
        </p:nvSpPr>
        <p:spPr>
          <a:xfrm>
            <a:off x="3413613" y="2810454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312" name="Google Shape;312;p20"/>
          <p:cNvSpPr txBox="1">
            <a:spLocks noGrp="1"/>
          </p:cNvSpPr>
          <p:nvPr>
            <p:ph type="subTitle" idx="4"/>
          </p:nvPr>
        </p:nvSpPr>
        <p:spPr>
          <a:xfrm>
            <a:off x="3413613" y="3275990"/>
            <a:ext cx="2336400" cy="5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0"/>
          <p:cNvSpPr txBox="1">
            <a:spLocks noGrp="1"/>
          </p:cNvSpPr>
          <p:nvPr>
            <p:ph type="title" idx="5"/>
          </p:nvPr>
        </p:nvSpPr>
        <p:spPr>
          <a:xfrm>
            <a:off x="6077788" y="2810454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314" name="Google Shape;314;p20"/>
          <p:cNvSpPr txBox="1">
            <a:spLocks noGrp="1"/>
          </p:cNvSpPr>
          <p:nvPr>
            <p:ph type="subTitle" idx="6"/>
          </p:nvPr>
        </p:nvSpPr>
        <p:spPr>
          <a:xfrm>
            <a:off x="6077788" y="3275990"/>
            <a:ext cx="2336400" cy="5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0"/>
          <p:cNvSpPr/>
          <p:nvPr/>
        </p:nvSpPr>
        <p:spPr>
          <a:xfrm>
            <a:off x="8763156" y="3373417"/>
            <a:ext cx="169183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0"/>
          <p:cNvSpPr/>
          <p:nvPr/>
        </p:nvSpPr>
        <p:spPr>
          <a:xfrm flipH="1">
            <a:off x="3471395" y="4703612"/>
            <a:ext cx="171196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0"/>
          <p:cNvSpPr/>
          <p:nvPr/>
        </p:nvSpPr>
        <p:spPr>
          <a:xfrm flipH="1">
            <a:off x="8746771" y="1563358"/>
            <a:ext cx="171196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0"/>
          <p:cNvSpPr/>
          <p:nvPr/>
        </p:nvSpPr>
        <p:spPr>
          <a:xfrm flipH="1">
            <a:off x="434727" y="3526667"/>
            <a:ext cx="134391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0"/>
          <p:cNvSpPr/>
          <p:nvPr/>
        </p:nvSpPr>
        <p:spPr>
          <a:xfrm flipH="1">
            <a:off x="8490843" y="4751641"/>
            <a:ext cx="171196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0"/>
          <p:cNvSpPr/>
          <p:nvPr/>
        </p:nvSpPr>
        <p:spPr>
          <a:xfrm flipH="1">
            <a:off x="3870159" y="104710"/>
            <a:ext cx="171196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0"/>
          <p:cNvSpPr/>
          <p:nvPr/>
        </p:nvSpPr>
        <p:spPr>
          <a:xfrm flipH="1">
            <a:off x="263532" y="2159357"/>
            <a:ext cx="171196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0"/>
          <p:cNvSpPr/>
          <p:nvPr/>
        </p:nvSpPr>
        <p:spPr>
          <a:xfrm flipH="1">
            <a:off x="650282" y="357922"/>
            <a:ext cx="134391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0"/>
          <p:cNvSpPr/>
          <p:nvPr/>
        </p:nvSpPr>
        <p:spPr>
          <a:xfrm flipH="1">
            <a:off x="6328636" y="4763628"/>
            <a:ext cx="134391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" name="Google Shape;324;p20"/>
          <p:cNvGrpSpPr/>
          <p:nvPr/>
        </p:nvGrpSpPr>
        <p:grpSpPr>
          <a:xfrm>
            <a:off x="8225847" y="267518"/>
            <a:ext cx="1213038" cy="693631"/>
            <a:chOff x="248950" y="173213"/>
            <a:chExt cx="1293355" cy="739479"/>
          </a:xfrm>
        </p:grpSpPr>
        <p:sp>
          <p:nvSpPr>
            <p:cNvPr id="325" name="Google Shape;325;p20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20"/>
          <p:cNvGrpSpPr/>
          <p:nvPr/>
        </p:nvGrpSpPr>
        <p:grpSpPr>
          <a:xfrm>
            <a:off x="180947" y="4235747"/>
            <a:ext cx="1073062" cy="1046791"/>
            <a:chOff x="3692950" y="304725"/>
            <a:chExt cx="547425" cy="534050"/>
          </a:xfrm>
        </p:grpSpPr>
        <p:sp>
          <p:nvSpPr>
            <p:cNvPr id="328" name="Google Shape;328;p20"/>
            <p:cNvSpPr/>
            <p:nvPr/>
          </p:nvSpPr>
          <p:spPr>
            <a:xfrm>
              <a:off x="3711528" y="324888"/>
              <a:ext cx="500426" cy="493794"/>
            </a:xfrm>
            <a:custGeom>
              <a:avLst/>
              <a:gdLst/>
              <a:ahLst/>
              <a:cxnLst/>
              <a:rect l="l" t="t" r="r" b="b"/>
              <a:pathLst>
                <a:path w="20148" h="19881" extrusionOk="0">
                  <a:moveTo>
                    <a:pt x="14394" y="0"/>
                  </a:moveTo>
                  <a:cubicBezTo>
                    <a:pt x="13463" y="0"/>
                    <a:pt x="12612" y="442"/>
                    <a:pt x="11887" y="1341"/>
                  </a:cubicBezTo>
                  <a:cubicBezTo>
                    <a:pt x="11414" y="1908"/>
                    <a:pt x="10989" y="2680"/>
                    <a:pt x="10611" y="3611"/>
                  </a:cubicBezTo>
                  <a:cubicBezTo>
                    <a:pt x="10310" y="2444"/>
                    <a:pt x="9854" y="1561"/>
                    <a:pt x="9286" y="962"/>
                  </a:cubicBezTo>
                  <a:cubicBezTo>
                    <a:pt x="8719" y="395"/>
                    <a:pt x="8057" y="111"/>
                    <a:pt x="7284" y="111"/>
                  </a:cubicBezTo>
                  <a:cubicBezTo>
                    <a:pt x="7031" y="111"/>
                    <a:pt x="6748" y="143"/>
                    <a:pt x="6464" y="221"/>
                  </a:cubicBezTo>
                  <a:cubicBezTo>
                    <a:pt x="5676" y="410"/>
                    <a:pt x="5077" y="915"/>
                    <a:pt x="4698" y="1656"/>
                  </a:cubicBezTo>
                  <a:cubicBezTo>
                    <a:pt x="4320" y="2396"/>
                    <a:pt x="4179" y="3405"/>
                    <a:pt x="4257" y="4651"/>
                  </a:cubicBezTo>
                  <a:cubicBezTo>
                    <a:pt x="4320" y="5581"/>
                    <a:pt x="4494" y="6669"/>
                    <a:pt x="4809" y="7882"/>
                  </a:cubicBezTo>
                  <a:cubicBezTo>
                    <a:pt x="4887" y="8183"/>
                    <a:pt x="4967" y="8482"/>
                    <a:pt x="5045" y="8765"/>
                  </a:cubicBezTo>
                  <a:cubicBezTo>
                    <a:pt x="4525" y="8498"/>
                    <a:pt x="4005" y="8355"/>
                    <a:pt x="3500" y="8355"/>
                  </a:cubicBezTo>
                  <a:cubicBezTo>
                    <a:pt x="2791" y="8355"/>
                    <a:pt x="2098" y="8624"/>
                    <a:pt x="1467" y="9129"/>
                  </a:cubicBezTo>
                  <a:cubicBezTo>
                    <a:pt x="458" y="9917"/>
                    <a:pt x="0" y="11178"/>
                    <a:pt x="158" y="12675"/>
                  </a:cubicBezTo>
                  <a:cubicBezTo>
                    <a:pt x="284" y="13936"/>
                    <a:pt x="868" y="15308"/>
                    <a:pt x="1766" y="16553"/>
                  </a:cubicBezTo>
                  <a:cubicBezTo>
                    <a:pt x="2728" y="17846"/>
                    <a:pt x="3941" y="18886"/>
                    <a:pt x="5297" y="19548"/>
                  </a:cubicBezTo>
                  <a:cubicBezTo>
                    <a:pt x="5613" y="19706"/>
                    <a:pt x="6212" y="19880"/>
                    <a:pt x="8166" y="19880"/>
                  </a:cubicBezTo>
                  <a:cubicBezTo>
                    <a:pt x="9696" y="19880"/>
                    <a:pt x="11540" y="19769"/>
                    <a:pt x="12896" y="19706"/>
                  </a:cubicBezTo>
                  <a:cubicBezTo>
                    <a:pt x="13621" y="19659"/>
                    <a:pt x="14252" y="19628"/>
                    <a:pt x="14520" y="19628"/>
                  </a:cubicBezTo>
                  <a:cubicBezTo>
                    <a:pt x="14756" y="19628"/>
                    <a:pt x="15166" y="19565"/>
                    <a:pt x="15923" y="18997"/>
                  </a:cubicBezTo>
                  <a:cubicBezTo>
                    <a:pt x="16396" y="18666"/>
                    <a:pt x="16900" y="18193"/>
                    <a:pt x="17404" y="17673"/>
                  </a:cubicBezTo>
                  <a:cubicBezTo>
                    <a:pt x="17972" y="17074"/>
                    <a:pt x="19344" y="15529"/>
                    <a:pt x="19880" y="13905"/>
                  </a:cubicBezTo>
                  <a:cubicBezTo>
                    <a:pt x="20084" y="13290"/>
                    <a:pt x="20147" y="12723"/>
                    <a:pt x="20084" y="12234"/>
                  </a:cubicBezTo>
                  <a:cubicBezTo>
                    <a:pt x="19990" y="11619"/>
                    <a:pt x="19675" y="11098"/>
                    <a:pt x="19186" y="10720"/>
                  </a:cubicBezTo>
                  <a:cubicBezTo>
                    <a:pt x="18634" y="10310"/>
                    <a:pt x="18051" y="10106"/>
                    <a:pt x="17436" y="10106"/>
                  </a:cubicBezTo>
                  <a:cubicBezTo>
                    <a:pt x="17042" y="10106"/>
                    <a:pt x="16679" y="10184"/>
                    <a:pt x="16317" y="10327"/>
                  </a:cubicBezTo>
                  <a:lnTo>
                    <a:pt x="16601" y="9665"/>
                  </a:lnTo>
                  <a:cubicBezTo>
                    <a:pt x="17831" y="6684"/>
                    <a:pt x="18224" y="4336"/>
                    <a:pt x="17751" y="2680"/>
                  </a:cubicBezTo>
                  <a:cubicBezTo>
                    <a:pt x="17468" y="1656"/>
                    <a:pt x="16868" y="883"/>
                    <a:pt x="15970" y="426"/>
                  </a:cubicBezTo>
                  <a:cubicBezTo>
                    <a:pt x="15435" y="143"/>
                    <a:pt x="14914" y="0"/>
                    <a:pt x="14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3692950" y="304725"/>
              <a:ext cx="547425" cy="534050"/>
            </a:xfrm>
            <a:custGeom>
              <a:avLst/>
              <a:gdLst/>
              <a:ahLst/>
              <a:cxnLst/>
              <a:rect l="l" t="t" r="r" b="b"/>
              <a:pathLst>
                <a:path w="21897" h="21362" extrusionOk="0">
                  <a:moveTo>
                    <a:pt x="15071" y="1483"/>
                  </a:moveTo>
                  <a:cubicBezTo>
                    <a:pt x="15449" y="1483"/>
                    <a:pt x="15859" y="1592"/>
                    <a:pt x="16301" y="1813"/>
                  </a:cubicBezTo>
                  <a:cubicBezTo>
                    <a:pt x="20541" y="4037"/>
                    <a:pt x="14945" y="13574"/>
                    <a:pt x="14346" y="14567"/>
                  </a:cubicBezTo>
                  <a:cubicBezTo>
                    <a:pt x="14661" y="14078"/>
                    <a:pt x="16284" y="11587"/>
                    <a:pt x="18113" y="11587"/>
                  </a:cubicBezTo>
                  <a:cubicBezTo>
                    <a:pt x="18539" y="11587"/>
                    <a:pt x="18981" y="11730"/>
                    <a:pt x="19406" y="12060"/>
                  </a:cubicBezTo>
                  <a:cubicBezTo>
                    <a:pt x="21896" y="13937"/>
                    <a:pt x="16364" y="19627"/>
                    <a:pt x="15197" y="19627"/>
                  </a:cubicBezTo>
                  <a:cubicBezTo>
                    <a:pt x="14409" y="19627"/>
                    <a:pt x="11208" y="19864"/>
                    <a:pt x="8843" y="19864"/>
                  </a:cubicBezTo>
                  <a:cubicBezTo>
                    <a:pt x="7645" y="19864"/>
                    <a:pt x="6668" y="19816"/>
                    <a:pt x="6306" y="19627"/>
                  </a:cubicBezTo>
                  <a:cubicBezTo>
                    <a:pt x="2380" y="17689"/>
                    <a:pt x="78" y="12455"/>
                    <a:pt x="2601" y="10452"/>
                  </a:cubicBezTo>
                  <a:cubicBezTo>
                    <a:pt x="3153" y="10011"/>
                    <a:pt x="3673" y="9853"/>
                    <a:pt x="4177" y="9853"/>
                  </a:cubicBezTo>
                  <a:cubicBezTo>
                    <a:pt x="5991" y="9853"/>
                    <a:pt x="7393" y="12108"/>
                    <a:pt x="7393" y="12108"/>
                  </a:cubicBezTo>
                  <a:cubicBezTo>
                    <a:pt x="7393" y="12108"/>
                    <a:pt x="3531" y="2649"/>
                    <a:pt x="7330" y="1687"/>
                  </a:cubicBezTo>
                  <a:cubicBezTo>
                    <a:pt x="7551" y="1624"/>
                    <a:pt x="7771" y="1592"/>
                    <a:pt x="7961" y="1592"/>
                  </a:cubicBezTo>
                  <a:cubicBezTo>
                    <a:pt x="11113" y="1592"/>
                    <a:pt x="10987" y="8293"/>
                    <a:pt x="10987" y="8293"/>
                  </a:cubicBezTo>
                  <a:cubicBezTo>
                    <a:pt x="10987" y="8293"/>
                    <a:pt x="11996" y="1483"/>
                    <a:pt x="15071" y="1483"/>
                  </a:cubicBezTo>
                  <a:close/>
                  <a:moveTo>
                    <a:pt x="15071" y="1"/>
                  </a:moveTo>
                  <a:cubicBezTo>
                    <a:pt x="14440" y="1"/>
                    <a:pt x="13841" y="159"/>
                    <a:pt x="13274" y="489"/>
                  </a:cubicBezTo>
                  <a:cubicBezTo>
                    <a:pt x="12816" y="758"/>
                    <a:pt x="12375" y="1120"/>
                    <a:pt x="11981" y="1592"/>
                  </a:cubicBezTo>
                  <a:cubicBezTo>
                    <a:pt x="11776" y="1861"/>
                    <a:pt x="11571" y="2145"/>
                    <a:pt x="11382" y="2460"/>
                  </a:cubicBezTo>
                  <a:cubicBezTo>
                    <a:pt x="11130" y="1956"/>
                    <a:pt x="10830" y="1529"/>
                    <a:pt x="10499" y="1183"/>
                  </a:cubicBezTo>
                  <a:cubicBezTo>
                    <a:pt x="9806" y="474"/>
                    <a:pt x="8923" y="111"/>
                    <a:pt x="7961" y="111"/>
                  </a:cubicBezTo>
                  <a:cubicBezTo>
                    <a:pt x="7645" y="111"/>
                    <a:pt x="7298" y="142"/>
                    <a:pt x="6952" y="237"/>
                  </a:cubicBezTo>
                  <a:cubicBezTo>
                    <a:pt x="5959" y="489"/>
                    <a:pt x="5186" y="1120"/>
                    <a:pt x="4713" y="2065"/>
                  </a:cubicBezTo>
                  <a:cubicBezTo>
                    <a:pt x="4477" y="2538"/>
                    <a:pt x="4303" y="3091"/>
                    <a:pt x="4225" y="3721"/>
                  </a:cubicBezTo>
                  <a:cubicBezTo>
                    <a:pt x="4162" y="4241"/>
                    <a:pt x="4146" y="4808"/>
                    <a:pt x="4193" y="5439"/>
                  </a:cubicBezTo>
                  <a:cubicBezTo>
                    <a:pt x="4240" y="6307"/>
                    <a:pt x="4398" y="7299"/>
                    <a:pt x="4650" y="8388"/>
                  </a:cubicBezTo>
                  <a:cubicBezTo>
                    <a:pt x="4492" y="8371"/>
                    <a:pt x="4335" y="8356"/>
                    <a:pt x="4177" y="8356"/>
                  </a:cubicBezTo>
                  <a:cubicBezTo>
                    <a:pt x="3736" y="8356"/>
                    <a:pt x="3311" y="8434"/>
                    <a:pt x="2901" y="8592"/>
                  </a:cubicBezTo>
                  <a:cubicBezTo>
                    <a:pt x="2474" y="8734"/>
                    <a:pt x="2065" y="8970"/>
                    <a:pt x="1671" y="9286"/>
                  </a:cubicBezTo>
                  <a:cubicBezTo>
                    <a:pt x="1041" y="9790"/>
                    <a:pt x="583" y="10437"/>
                    <a:pt x="315" y="11225"/>
                  </a:cubicBezTo>
                  <a:cubicBezTo>
                    <a:pt x="78" y="11919"/>
                    <a:pt x="0" y="12676"/>
                    <a:pt x="95" y="13495"/>
                  </a:cubicBezTo>
                  <a:cubicBezTo>
                    <a:pt x="236" y="14883"/>
                    <a:pt x="866" y="16396"/>
                    <a:pt x="1844" y="17735"/>
                  </a:cubicBezTo>
                  <a:cubicBezTo>
                    <a:pt x="2333" y="18414"/>
                    <a:pt x="2901" y="19013"/>
                    <a:pt x="3531" y="19549"/>
                  </a:cubicBezTo>
                  <a:cubicBezTo>
                    <a:pt x="4177" y="20132"/>
                    <a:pt x="4902" y="20605"/>
                    <a:pt x="5644" y="20968"/>
                  </a:cubicBezTo>
                  <a:cubicBezTo>
                    <a:pt x="6117" y="21204"/>
                    <a:pt x="6857" y="21361"/>
                    <a:pt x="8843" y="21361"/>
                  </a:cubicBezTo>
                  <a:cubicBezTo>
                    <a:pt x="10388" y="21361"/>
                    <a:pt x="12249" y="21267"/>
                    <a:pt x="13604" y="21189"/>
                  </a:cubicBezTo>
                  <a:cubicBezTo>
                    <a:pt x="14329" y="21157"/>
                    <a:pt x="14945" y="21125"/>
                    <a:pt x="15197" y="21125"/>
                  </a:cubicBezTo>
                  <a:cubicBezTo>
                    <a:pt x="15748" y="21125"/>
                    <a:pt x="16316" y="20873"/>
                    <a:pt x="17057" y="20337"/>
                  </a:cubicBezTo>
                  <a:cubicBezTo>
                    <a:pt x="17545" y="19974"/>
                    <a:pt x="18098" y="19486"/>
                    <a:pt x="18617" y="18918"/>
                  </a:cubicBezTo>
                  <a:cubicBezTo>
                    <a:pt x="19185" y="18335"/>
                    <a:pt x="19721" y="17689"/>
                    <a:pt x="20147" y="17058"/>
                  </a:cubicBezTo>
                  <a:cubicBezTo>
                    <a:pt x="20667" y="16302"/>
                    <a:pt x="21045" y="15560"/>
                    <a:pt x="21266" y="14883"/>
                  </a:cubicBezTo>
                  <a:cubicBezTo>
                    <a:pt x="21518" y="14158"/>
                    <a:pt x="21581" y="13479"/>
                    <a:pt x="21487" y="12848"/>
                  </a:cubicBezTo>
                  <a:cubicBezTo>
                    <a:pt x="21360" y="12045"/>
                    <a:pt x="20951" y="11367"/>
                    <a:pt x="20305" y="10862"/>
                  </a:cubicBezTo>
                  <a:cubicBezTo>
                    <a:pt x="19973" y="10610"/>
                    <a:pt x="19611" y="10421"/>
                    <a:pt x="19248" y="10295"/>
                  </a:cubicBezTo>
                  <a:cubicBezTo>
                    <a:pt x="18901" y="10185"/>
                    <a:pt x="18554" y="10105"/>
                    <a:pt x="18208" y="10105"/>
                  </a:cubicBezTo>
                  <a:cubicBezTo>
                    <a:pt x="18634" y="8987"/>
                    <a:pt x="18949" y="7946"/>
                    <a:pt x="19138" y="7015"/>
                  </a:cubicBezTo>
                  <a:cubicBezTo>
                    <a:pt x="19280" y="6338"/>
                    <a:pt x="19359" y="5691"/>
                    <a:pt x="19374" y="5109"/>
                  </a:cubicBezTo>
                  <a:cubicBezTo>
                    <a:pt x="19391" y="4415"/>
                    <a:pt x="19311" y="3784"/>
                    <a:pt x="19153" y="3217"/>
                  </a:cubicBezTo>
                  <a:cubicBezTo>
                    <a:pt x="18996" y="2633"/>
                    <a:pt x="18728" y="2113"/>
                    <a:pt x="18397" y="1672"/>
                  </a:cubicBezTo>
                  <a:cubicBezTo>
                    <a:pt x="18018" y="1183"/>
                    <a:pt x="17545" y="789"/>
                    <a:pt x="16994" y="505"/>
                  </a:cubicBezTo>
                  <a:cubicBezTo>
                    <a:pt x="16347" y="159"/>
                    <a:pt x="15702" y="1"/>
                    <a:pt x="15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84" name="Google Shape;384;p24"/>
          <p:cNvSpPr txBox="1">
            <a:spLocks noGrp="1"/>
          </p:cNvSpPr>
          <p:nvPr>
            <p:ph type="title" idx="2"/>
          </p:nvPr>
        </p:nvSpPr>
        <p:spPr>
          <a:xfrm>
            <a:off x="2132888" y="1674913"/>
            <a:ext cx="20682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385" name="Google Shape;385;p24"/>
          <p:cNvSpPr txBox="1">
            <a:spLocks noGrp="1"/>
          </p:cNvSpPr>
          <p:nvPr>
            <p:ph type="subTitle" idx="1"/>
          </p:nvPr>
        </p:nvSpPr>
        <p:spPr>
          <a:xfrm>
            <a:off x="2132888" y="2016584"/>
            <a:ext cx="2068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title" idx="3"/>
          </p:nvPr>
        </p:nvSpPr>
        <p:spPr>
          <a:xfrm>
            <a:off x="6138693" y="1674913"/>
            <a:ext cx="20682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387" name="Google Shape;387;p24"/>
          <p:cNvSpPr txBox="1">
            <a:spLocks noGrp="1"/>
          </p:cNvSpPr>
          <p:nvPr>
            <p:ph type="subTitle" idx="4"/>
          </p:nvPr>
        </p:nvSpPr>
        <p:spPr>
          <a:xfrm>
            <a:off x="6138693" y="2016584"/>
            <a:ext cx="2068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4"/>
          <p:cNvSpPr txBox="1">
            <a:spLocks noGrp="1"/>
          </p:cNvSpPr>
          <p:nvPr>
            <p:ph type="title" idx="5"/>
          </p:nvPr>
        </p:nvSpPr>
        <p:spPr>
          <a:xfrm>
            <a:off x="2132888" y="3488988"/>
            <a:ext cx="20682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389" name="Google Shape;389;p24"/>
          <p:cNvSpPr txBox="1">
            <a:spLocks noGrp="1"/>
          </p:cNvSpPr>
          <p:nvPr>
            <p:ph type="subTitle" idx="6"/>
          </p:nvPr>
        </p:nvSpPr>
        <p:spPr>
          <a:xfrm>
            <a:off x="2132888" y="3830759"/>
            <a:ext cx="2068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4"/>
          <p:cNvSpPr txBox="1">
            <a:spLocks noGrp="1"/>
          </p:cNvSpPr>
          <p:nvPr>
            <p:ph type="title" idx="7"/>
          </p:nvPr>
        </p:nvSpPr>
        <p:spPr>
          <a:xfrm>
            <a:off x="6138693" y="3488988"/>
            <a:ext cx="20682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391" name="Google Shape;391;p24"/>
          <p:cNvSpPr txBox="1">
            <a:spLocks noGrp="1"/>
          </p:cNvSpPr>
          <p:nvPr>
            <p:ph type="subTitle" idx="8"/>
          </p:nvPr>
        </p:nvSpPr>
        <p:spPr>
          <a:xfrm>
            <a:off x="6138693" y="3830759"/>
            <a:ext cx="2068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4"/>
          <p:cNvSpPr/>
          <p:nvPr/>
        </p:nvSpPr>
        <p:spPr>
          <a:xfrm>
            <a:off x="409202" y="1333694"/>
            <a:ext cx="126224" cy="83325"/>
          </a:xfrm>
          <a:custGeom>
            <a:avLst/>
            <a:gdLst/>
            <a:ahLst/>
            <a:cxnLst/>
            <a:rect l="l" t="t" r="r" b="b"/>
            <a:pathLst>
              <a:path w="2568" h="1716" extrusionOk="0">
                <a:moveTo>
                  <a:pt x="628" y="1"/>
                </a:moveTo>
                <a:cubicBezTo>
                  <a:pt x="595" y="1"/>
                  <a:pt x="550" y="11"/>
                  <a:pt x="505" y="34"/>
                </a:cubicBezTo>
                <a:cubicBezTo>
                  <a:pt x="0" y="314"/>
                  <a:pt x="1166" y="1715"/>
                  <a:pt x="1166" y="1715"/>
                </a:cubicBezTo>
                <a:cubicBezTo>
                  <a:pt x="1166" y="1715"/>
                  <a:pt x="2568" y="1054"/>
                  <a:pt x="2130" y="539"/>
                </a:cubicBezTo>
                <a:cubicBezTo>
                  <a:pt x="2052" y="449"/>
                  <a:pt x="1973" y="415"/>
                  <a:pt x="1895" y="415"/>
                </a:cubicBezTo>
                <a:cubicBezTo>
                  <a:pt x="1525" y="415"/>
                  <a:pt x="1166" y="1279"/>
                  <a:pt x="1166" y="1279"/>
                </a:cubicBezTo>
                <a:cubicBezTo>
                  <a:pt x="1166" y="1279"/>
                  <a:pt x="1043" y="1"/>
                  <a:pt x="6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4"/>
          <p:cNvSpPr/>
          <p:nvPr/>
        </p:nvSpPr>
        <p:spPr>
          <a:xfrm>
            <a:off x="8881782" y="3807246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4"/>
          <p:cNvSpPr/>
          <p:nvPr/>
        </p:nvSpPr>
        <p:spPr>
          <a:xfrm>
            <a:off x="1850781" y="4846242"/>
            <a:ext cx="169183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4"/>
          <p:cNvSpPr/>
          <p:nvPr/>
        </p:nvSpPr>
        <p:spPr>
          <a:xfrm>
            <a:off x="254075" y="3584766"/>
            <a:ext cx="99239" cy="56084"/>
          </a:xfrm>
          <a:custGeom>
            <a:avLst/>
            <a:gdLst/>
            <a:ahLst/>
            <a:cxnLst/>
            <a:rect l="l" t="t" r="r" b="b"/>
            <a:pathLst>
              <a:path w="2019" h="1155" extrusionOk="0">
                <a:moveTo>
                  <a:pt x="449" y="0"/>
                </a:moveTo>
                <a:cubicBezTo>
                  <a:pt x="404" y="0"/>
                  <a:pt x="360" y="23"/>
                  <a:pt x="325" y="56"/>
                </a:cubicBezTo>
                <a:cubicBezTo>
                  <a:pt x="1" y="359"/>
                  <a:pt x="1133" y="1154"/>
                  <a:pt x="1133" y="1154"/>
                </a:cubicBezTo>
                <a:cubicBezTo>
                  <a:pt x="1133" y="1154"/>
                  <a:pt x="2019" y="404"/>
                  <a:pt x="1603" y="112"/>
                </a:cubicBezTo>
                <a:cubicBezTo>
                  <a:pt x="1548" y="68"/>
                  <a:pt x="1503" y="56"/>
                  <a:pt x="1458" y="56"/>
                </a:cubicBezTo>
                <a:cubicBezTo>
                  <a:pt x="1144" y="56"/>
                  <a:pt x="1043" y="841"/>
                  <a:pt x="1043" y="841"/>
                </a:cubicBezTo>
                <a:cubicBezTo>
                  <a:pt x="1043" y="841"/>
                  <a:pt x="741" y="0"/>
                  <a:pt x="4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4"/>
          <p:cNvSpPr/>
          <p:nvPr/>
        </p:nvSpPr>
        <p:spPr>
          <a:xfrm>
            <a:off x="2678732" y="370471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4"/>
          <p:cNvSpPr/>
          <p:nvPr/>
        </p:nvSpPr>
        <p:spPr>
          <a:xfrm rot="904389">
            <a:off x="667381" y="370459"/>
            <a:ext cx="169187" cy="111101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4"/>
          <p:cNvSpPr/>
          <p:nvPr/>
        </p:nvSpPr>
        <p:spPr>
          <a:xfrm>
            <a:off x="5855050" y="153258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4"/>
          <p:cNvSpPr/>
          <p:nvPr/>
        </p:nvSpPr>
        <p:spPr>
          <a:xfrm>
            <a:off x="632882" y="452410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4"/>
          <p:cNvSpPr/>
          <p:nvPr/>
        </p:nvSpPr>
        <p:spPr>
          <a:xfrm>
            <a:off x="7383775" y="4957308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4"/>
          <p:cNvSpPr/>
          <p:nvPr/>
        </p:nvSpPr>
        <p:spPr>
          <a:xfrm>
            <a:off x="8458182" y="2368833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6"/>
          <p:cNvSpPr txBox="1">
            <a:spLocks noGrp="1"/>
          </p:cNvSpPr>
          <p:nvPr>
            <p:ph type="title" hasCustomPrompt="1"/>
          </p:nvPr>
        </p:nvSpPr>
        <p:spPr>
          <a:xfrm>
            <a:off x="1776450" y="540000"/>
            <a:ext cx="5591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300">
                <a:latin typeface="#9Slide03 Montserrat Alternate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429" name="Google Shape;429;p26"/>
          <p:cNvSpPr txBox="1">
            <a:spLocks noGrp="1"/>
          </p:cNvSpPr>
          <p:nvPr>
            <p:ph type="subTitle" idx="1"/>
          </p:nvPr>
        </p:nvSpPr>
        <p:spPr>
          <a:xfrm>
            <a:off x="2136925" y="1380400"/>
            <a:ext cx="4870200" cy="4452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26"/>
          <p:cNvSpPr txBox="1">
            <a:spLocks noGrp="1"/>
          </p:cNvSpPr>
          <p:nvPr>
            <p:ph type="title" idx="2" hasCustomPrompt="1"/>
          </p:nvPr>
        </p:nvSpPr>
        <p:spPr>
          <a:xfrm>
            <a:off x="1776450" y="1837699"/>
            <a:ext cx="5591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300">
                <a:latin typeface="#9Slide03 Montserrat Alternate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431" name="Google Shape;431;p26"/>
          <p:cNvSpPr txBox="1">
            <a:spLocks noGrp="1"/>
          </p:cNvSpPr>
          <p:nvPr>
            <p:ph type="subTitle" idx="3"/>
          </p:nvPr>
        </p:nvSpPr>
        <p:spPr>
          <a:xfrm>
            <a:off x="2136925" y="2678100"/>
            <a:ext cx="4870200" cy="4452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26"/>
          <p:cNvSpPr txBox="1">
            <a:spLocks noGrp="1"/>
          </p:cNvSpPr>
          <p:nvPr>
            <p:ph type="title" idx="4" hasCustomPrompt="1"/>
          </p:nvPr>
        </p:nvSpPr>
        <p:spPr>
          <a:xfrm>
            <a:off x="1776450" y="3135399"/>
            <a:ext cx="5591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300">
                <a:latin typeface="#9Slide03 Montserrat Alternate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433" name="Google Shape;433;p26"/>
          <p:cNvSpPr txBox="1">
            <a:spLocks noGrp="1"/>
          </p:cNvSpPr>
          <p:nvPr>
            <p:ph type="subTitle" idx="5"/>
          </p:nvPr>
        </p:nvSpPr>
        <p:spPr>
          <a:xfrm>
            <a:off x="2136925" y="3975800"/>
            <a:ext cx="4870200" cy="4452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26"/>
          <p:cNvSpPr/>
          <p:nvPr/>
        </p:nvSpPr>
        <p:spPr>
          <a:xfrm>
            <a:off x="365719" y="259985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6"/>
          <p:cNvSpPr/>
          <p:nvPr/>
        </p:nvSpPr>
        <p:spPr>
          <a:xfrm>
            <a:off x="7727200" y="3643683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6"/>
          <p:cNvSpPr/>
          <p:nvPr/>
        </p:nvSpPr>
        <p:spPr>
          <a:xfrm>
            <a:off x="8758744" y="4763633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6"/>
          <p:cNvSpPr/>
          <p:nvPr/>
        </p:nvSpPr>
        <p:spPr>
          <a:xfrm>
            <a:off x="5396294" y="43025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6"/>
          <p:cNvSpPr/>
          <p:nvPr/>
        </p:nvSpPr>
        <p:spPr>
          <a:xfrm>
            <a:off x="8589569" y="136830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6"/>
          <p:cNvSpPr/>
          <p:nvPr/>
        </p:nvSpPr>
        <p:spPr>
          <a:xfrm>
            <a:off x="2689650" y="4763633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6"/>
          <p:cNvSpPr/>
          <p:nvPr/>
        </p:nvSpPr>
        <p:spPr>
          <a:xfrm>
            <a:off x="1548919" y="123983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6"/>
          <p:cNvSpPr/>
          <p:nvPr/>
        </p:nvSpPr>
        <p:spPr>
          <a:xfrm>
            <a:off x="454500" y="4812208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6"/>
          <p:cNvSpPr/>
          <p:nvPr/>
        </p:nvSpPr>
        <p:spPr>
          <a:xfrm>
            <a:off x="8150200" y="542958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8"/>
          <p:cNvSpPr/>
          <p:nvPr/>
        </p:nvSpPr>
        <p:spPr>
          <a:xfrm flipH="1">
            <a:off x="1062988" y="298600"/>
            <a:ext cx="134553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8"/>
          <p:cNvSpPr/>
          <p:nvPr/>
        </p:nvSpPr>
        <p:spPr>
          <a:xfrm flipH="1">
            <a:off x="8745558" y="1333698"/>
            <a:ext cx="127880" cy="83325"/>
          </a:xfrm>
          <a:custGeom>
            <a:avLst/>
            <a:gdLst/>
            <a:ahLst/>
            <a:cxnLst/>
            <a:rect l="l" t="t" r="r" b="b"/>
            <a:pathLst>
              <a:path w="2568" h="1716" extrusionOk="0">
                <a:moveTo>
                  <a:pt x="628" y="1"/>
                </a:moveTo>
                <a:cubicBezTo>
                  <a:pt x="595" y="1"/>
                  <a:pt x="550" y="11"/>
                  <a:pt x="505" y="34"/>
                </a:cubicBezTo>
                <a:cubicBezTo>
                  <a:pt x="0" y="314"/>
                  <a:pt x="1166" y="1715"/>
                  <a:pt x="1166" y="1715"/>
                </a:cubicBezTo>
                <a:cubicBezTo>
                  <a:pt x="1166" y="1715"/>
                  <a:pt x="2568" y="1054"/>
                  <a:pt x="2130" y="539"/>
                </a:cubicBezTo>
                <a:cubicBezTo>
                  <a:pt x="2052" y="449"/>
                  <a:pt x="1973" y="415"/>
                  <a:pt x="1895" y="415"/>
                </a:cubicBezTo>
                <a:cubicBezTo>
                  <a:pt x="1525" y="415"/>
                  <a:pt x="1166" y="1279"/>
                  <a:pt x="1166" y="1279"/>
                </a:cubicBezTo>
                <a:cubicBezTo>
                  <a:pt x="1166" y="1279"/>
                  <a:pt x="1043" y="1"/>
                  <a:pt x="6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8"/>
          <p:cNvSpPr/>
          <p:nvPr/>
        </p:nvSpPr>
        <p:spPr>
          <a:xfrm flipH="1">
            <a:off x="210223" y="2764727"/>
            <a:ext cx="17140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8"/>
          <p:cNvSpPr/>
          <p:nvPr/>
        </p:nvSpPr>
        <p:spPr>
          <a:xfrm flipH="1">
            <a:off x="7127229" y="4670249"/>
            <a:ext cx="171403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8"/>
          <p:cNvSpPr/>
          <p:nvPr/>
        </p:nvSpPr>
        <p:spPr>
          <a:xfrm flipH="1">
            <a:off x="8895669" y="2298896"/>
            <a:ext cx="100541" cy="56084"/>
          </a:xfrm>
          <a:custGeom>
            <a:avLst/>
            <a:gdLst/>
            <a:ahLst/>
            <a:cxnLst/>
            <a:rect l="l" t="t" r="r" b="b"/>
            <a:pathLst>
              <a:path w="2019" h="1155" extrusionOk="0">
                <a:moveTo>
                  <a:pt x="449" y="0"/>
                </a:moveTo>
                <a:cubicBezTo>
                  <a:pt x="404" y="0"/>
                  <a:pt x="360" y="23"/>
                  <a:pt x="325" y="56"/>
                </a:cubicBezTo>
                <a:cubicBezTo>
                  <a:pt x="1" y="359"/>
                  <a:pt x="1133" y="1154"/>
                  <a:pt x="1133" y="1154"/>
                </a:cubicBezTo>
                <a:cubicBezTo>
                  <a:pt x="1133" y="1154"/>
                  <a:pt x="2019" y="404"/>
                  <a:pt x="1603" y="112"/>
                </a:cubicBezTo>
                <a:cubicBezTo>
                  <a:pt x="1548" y="68"/>
                  <a:pt x="1503" y="56"/>
                  <a:pt x="1458" y="56"/>
                </a:cubicBezTo>
                <a:cubicBezTo>
                  <a:pt x="1144" y="56"/>
                  <a:pt x="1043" y="841"/>
                  <a:pt x="1043" y="841"/>
                </a:cubicBezTo>
                <a:cubicBezTo>
                  <a:pt x="1043" y="841"/>
                  <a:pt x="741" y="0"/>
                  <a:pt x="4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8"/>
          <p:cNvSpPr/>
          <p:nvPr/>
        </p:nvSpPr>
        <p:spPr>
          <a:xfrm rot="-892893" flipH="1">
            <a:off x="4973324" y="230115"/>
            <a:ext cx="171315" cy="111195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8"/>
          <p:cNvSpPr/>
          <p:nvPr/>
        </p:nvSpPr>
        <p:spPr>
          <a:xfrm flipH="1">
            <a:off x="5214519" y="4545015"/>
            <a:ext cx="17140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8"/>
          <p:cNvSpPr/>
          <p:nvPr/>
        </p:nvSpPr>
        <p:spPr>
          <a:xfrm flipH="1">
            <a:off x="1564639" y="4726815"/>
            <a:ext cx="134553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8"/>
          <p:cNvSpPr/>
          <p:nvPr/>
        </p:nvSpPr>
        <p:spPr>
          <a:xfrm flipH="1">
            <a:off x="8723805" y="4445890"/>
            <a:ext cx="17140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8"/>
          <p:cNvSpPr/>
          <p:nvPr/>
        </p:nvSpPr>
        <p:spPr>
          <a:xfrm rot="-1463779" flipH="1">
            <a:off x="8446222" y="336027"/>
            <a:ext cx="212505" cy="138175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8"/>
          <p:cNvSpPr/>
          <p:nvPr/>
        </p:nvSpPr>
        <p:spPr>
          <a:xfrm flipH="1">
            <a:off x="4095288" y="978138"/>
            <a:ext cx="134553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8"/>
          <p:cNvSpPr/>
          <p:nvPr/>
        </p:nvSpPr>
        <p:spPr>
          <a:xfrm flipH="1">
            <a:off x="3808144" y="3969915"/>
            <a:ext cx="17140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7" name="Google Shape;477;p28"/>
          <p:cNvGrpSpPr/>
          <p:nvPr/>
        </p:nvGrpSpPr>
        <p:grpSpPr>
          <a:xfrm>
            <a:off x="77202" y="444686"/>
            <a:ext cx="907999" cy="569171"/>
            <a:chOff x="4281725" y="3806324"/>
            <a:chExt cx="1660872" cy="1040912"/>
          </a:xfrm>
        </p:grpSpPr>
        <p:sp>
          <p:nvSpPr>
            <p:cNvPr id="478" name="Google Shape;478;p28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28"/>
          <p:cNvGrpSpPr/>
          <p:nvPr/>
        </p:nvGrpSpPr>
        <p:grpSpPr>
          <a:xfrm>
            <a:off x="7359637" y="4445903"/>
            <a:ext cx="1232653" cy="843100"/>
            <a:chOff x="-467973" y="-11"/>
            <a:chExt cx="1138394" cy="778630"/>
          </a:xfrm>
        </p:grpSpPr>
        <p:sp>
          <p:nvSpPr>
            <p:cNvPr id="481" name="Google Shape;481;p28"/>
            <p:cNvSpPr/>
            <p:nvPr/>
          </p:nvSpPr>
          <p:spPr>
            <a:xfrm>
              <a:off x="-467973" y="-11"/>
              <a:ext cx="1138394" cy="778630"/>
            </a:xfrm>
            <a:custGeom>
              <a:avLst/>
              <a:gdLst/>
              <a:ahLst/>
              <a:cxnLst/>
              <a:rect l="l" t="t" r="r" b="b"/>
              <a:pathLst>
                <a:path w="25792" h="17642" extrusionOk="0">
                  <a:moveTo>
                    <a:pt x="9964" y="1498"/>
                  </a:moveTo>
                  <a:cubicBezTo>
                    <a:pt x="14126" y="1498"/>
                    <a:pt x="14347" y="9412"/>
                    <a:pt x="14347" y="9412"/>
                  </a:cubicBezTo>
                  <a:cubicBezTo>
                    <a:pt x="14347" y="9412"/>
                    <a:pt x="15687" y="6337"/>
                    <a:pt x="17579" y="6337"/>
                  </a:cubicBezTo>
                  <a:cubicBezTo>
                    <a:pt x="17800" y="6337"/>
                    <a:pt x="18036" y="6369"/>
                    <a:pt x="18273" y="6464"/>
                  </a:cubicBezTo>
                  <a:cubicBezTo>
                    <a:pt x="20511" y="7378"/>
                    <a:pt x="18052" y="11367"/>
                    <a:pt x="18052" y="11367"/>
                  </a:cubicBezTo>
                  <a:cubicBezTo>
                    <a:pt x="18052" y="11367"/>
                    <a:pt x="19581" y="9522"/>
                    <a:pt x="21457" y="9522"/>
                  </a:cubicBezTo>
                  <a:cubicBezTo>
                    <a:pt x="22025" y="9522"/>
                    <a:pt x="22624" y="9696"/>
                    <a:pt x="23223" y="10137"/>
                  </a:cubicBezTo>
                  <a:cubicBezTo>
                    <a:pt x="25792" y="12013"/>
                    <a:pt x="21237" y="16143"/>
                    <a:pt x="19849" y="16143"/>
                  </a:cubicBezTo>
                  <a:lnTo>
                    <a:pt x="5819" y="16143"/>
                  </a:lnTo>
                  <a:cubicBezTo>
                    <a:pt x="4762" y="16143"/>
                    <a:pt x="3769" y="15639"/>
                    <a:pt x="3154" y="14772"/>
                  </a:cubicBezTo>
                  <a:cubicBezTo>
                    <a:pt x="1956" y="13101"/>
                    <a:pt x="490" y="10263"/>
                    <a:pt x="2618" y="8324"/>
                  </a:cubicBezTo>
                  <a:cubicBezTo>
                    <a:pt x="3265" y="7725"/>
                    <a:pt x="3927" y="7489"/>
                    <a:pt x="4541" y="7489"/>
                  </a:cubicBezTo>
                  <a:cubicBezTo>
                    <a:pt x="6937" y="7489"/>
                    <a:pt x="8940" y="10989"/>
                    <a:pt x="8987" y="11067"/>
                  </a:cubicBezTo>
                  <a:cubicBezTo>
                    <a:pt x="8909" y="10926"/>
                    <a:pt x="4257" y="2665"/>
                    <a:pt x="9144" y="1593"/>
                  </a:cubicBezTo>
                  <a:cubicBezTo>
                    <a:pt x="9428" y="1530"/>
                    <a:pt x="9697" y="1498"/>
                    <a:pt x="9964" y="1498"/>
                  </a:cubicBezTo>
                  <a:close/>
                  <a:moveTo>
                    <a:pt x="9964" y="0"/>
                  </a:moveTo>
                  <a:cubicBezTo>
                    <a:pt x="9586" y="0"/>
                    <a:pt x="9207" y="48"/>
                    <a:pt x="8829" y="126"/>
                  </a:cubicBezTo>
                  <a:cubicBezTo>
                    <a:pt x="7048" y="521"/>
                    <a:pt x="6212" y="1608"/>
                    <a:pt x="5834" y="2459"/>
                  </a:cubicBezTo>
                  <a:cubicBezTo>
                    <a:pt x="5456" y="3327"/>
                    <a:pt x="5329" y="4383"/>
                    <a:pt x="5487" y="5612"/>
                  </a:cubicBezTo>
                  <a:cubicBezTo>
                    <a:pt x="5503" y="5786"/>
                    <a:pt x="5535" y="5959"/>
                    <a:pt x="5566" y="6133"/>
                  </a:cubicBezTo>
                  <a:cubicBezTo>
                    <a:pt x="5220" y="6054"/>
                    <a:pt x="4888" y="6007"/>
                    <a:pt x="4541" y="6007"/>
                  </a:cubicBezTo>
                  <a:cubicBezTo>
                    <a:pt x="4022" y="6007"/>
                    <a:pt x="3517" y="6102"/>
                    <a:pt x="3028" y="6306"/>
                  </a:cubicBezTo>
                  <a:cubicBezTo>
                    <a:pt x="2523" y="6511"/>
                    <a:pt x="2050" y="6810"/>
                    <a:pt x="1609" y="7220"/>
                  </a:cubicBezTo>
                  <a:cubicBezTo>
                    <a:pt x="900" y="7867"/>
                    <a:pt x="411" y="8655"/>
                    <a:pt x="190" y="9553"/>
                  </a:cubicBezTo>
                  <a:cubicBezTo>
                    <a:pt x="1" y="10295"/>
                    <a:pt x="1" y="11115"/>
                    <a:pt x="175" y="11966"/>
                  </a:cubicBezTo>
                  <a:cubicBezTo>
                    <a:pt x="427" y="13133"/>
                    <a:pt x="1026" y="14377"/>
                    <a:pt x="1941" y="15655"/>
                  </a:cubicBezTo>
                  <a:cubicBezTo>
                    <a:pt x="2382" y="16269"/>
                    <a:pt x="2965" y="16758"/>
                    <a:pt x="3643" y="17105"/>
                  </a:cubicBezTo>
                  <a:cubicBezTo>
                    <a:pt x="4305" y="17452"/>
                    <a:pt x="5062" y="17641"/>
                    <a:pt x="5819" y="17641"/>
                  </a:cubicBezTo>
                  <a:lnTo>
                    <a:pt x="19849" y="17641"/>
                  </a:lnTo>
                  <a:cubicBezTo>
                    <a:pt x="20354" y="17641"/>
                    <a:pt x="20905" y="17467"/>
                    <a:pt x="21520" y="17105"/>
                  </a:cubicBezTo>
                  <a:cubicBezTo>
                    <a:pt x="21993" y="16837"/>
                    <a:pt x="22498" y="16475"/>
                    <a:pt x="22971" y="16048"/>
                  </a:cubicBezTo>
                  <a:cubicBezTo>
                    <a:pt x="23633" y="15466"/>
                    <a:pt x="24799" y="14283"/>
                    <a:pt x="25272" y="12817"/>
                  </a:cubicBezTo>
                  <a:cubicBezTo>
                    <a:pt x="25508" y="12107"/>
                    <a:pt x="25556" y="11430"/>
                    <a:pt x="25398" y="10799"/>
                  </a:cubicBezTo>
                  <a:cubicBezTo>
                    <a:pt x="25209" y="10058"/>
                    <a:pt x="24768" y="9412"/>
                    <a:pt x="24106" y="8923"/>
                  </a:cubicBezTo>
                  <a:cubicBezTo>
                    <a:pt x="23696" y="8624"/>
                    <a:pt x="23254" y="8403"/>
                    <a:pt x="22797" y="8246"/>
                  </a:cubicBezTo>
                  <a:cubicBezTo>
                    <a:pt x="22372" y="8103"/>
                    <a:pt x="21914" y="8040"/>
                    <a:pt x="21457" y="8040"/>
                  </a:cubicBezTo>
                  <a:cubicBezTo>
                    <a:pt x="21205" y="8040"/>
                    <a:pt x="20953" y="8056"/>
                    <a:pt x="20701" y="8103"/>
                  </a:cubicBezTo>
                  <a:cubicBezTo>
                    <a:pt x="20716" y="7662"/>
                    <a:pt x="20653" y="7252"/>
                    <a:pt x="20527" y="6890"/>
                  </a:cubicBezTo>
                  <a:cubicBezTo>
                    <a:pt x="20400" y="6480"/>
                    <a:pt x="20196" y="6117"/>
                    <a:pt x="19912" y="5818"/>
                  </a:cubicBezTo>
                  <a:cubicBezTo>
                    <a:pt x="19612" y="5502"/>
                    <a:pt x="19250" y="5250"/>
                    <a:pt x="18824" y="5093"/>
                  </a:cubicBezTo>
                  <a:cubicBezTo>
                    <a:pt x="18414" y="4919"/>
                    <a:pt x="18004" y="4840"/>
                    <a:pt x="17579" y="4840"/>
                  </a:cubicBezTo>
                  <a:cubicBezTo>
                    <a:pt x="16822" y="4840"/>
                    <a:pt x="16081" y="5108"/>
                    <a:pt x="15387" y="5612"/>
                  </a:cubicBezTo>
                  <a:cubicBezTo>
                    <a:pt x="15372" y="5629"/>
                    <a:pt x="15341" y="5644"/>
                    <a:pt x="15324" y="5675"/>
                  </a:cubicBezTo>
                  <a:cubicBezTo>
                    <a:pt x="15261" y="5455"/>
                    <a:pt x="15214" y="5250"/>
                    <a:pt x="15151" y="5030"/>
                  </a:cubicBezTo>
                  <a:cubicBezTo>
                    <a:pt x="14757" y="3689"/>
                    <a:pt x="14221" y="2602"/>
                    <a:pt x="13559" y="1782"/>
                  </a:cubicBezTo>
                  <a:cubicBezTo>
                    <a:pt x="12598" y="615"/>
                    <a:pt x="11351" y="0"/>
                    <a:pt x="99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-414587" y="62463"/>
              <a:ext cx="1011481" cy="673891"/>
            </a:xfrm>
            <a:custGeom>
              <a:avLst/>
              <a:gdLst/>
              <a:ahLst/>
              <a:cxnLst/>
              <a:rect l="l" t="t" r="r" b="b"/>
              <a:pathLst>
                <a:path w="24230" h="16144" extrusionOk="0">
                  <a:moveTo>
                    <a:pt x="9411" y="1"/>
                  </a:moveTo>
                  <a:cubicBezTo>
                    <a:pt x="9096" y="1"/>
                    <a:pt x="8765" y="47"/>
                    <a:pt x="8434" y="110"/>
                  </a:cubicBezTo>
                  <a:cubicBezTo>
                    <a:pt x="7835" y="253"/>
                    <a:pt x="7315" y="489"/>
                    <a:pt x="6905" y="820"/>
                  </a:cubicBezTo>
                  <a:cubicBezTo>
                    <a:pt x="6495" y="1136"/>
                    <a:pt x="6180" y="1529"/>
                    <a:pt x="5975" y="2018"/>
                  </a:cubicBezTo>
                  <a:cubicBezTo>
                    <a:pt x="5470" y="3153"/>
                    <a:pt x="5502" y="4714"/>
                    <a:pt x="6085" y="6668"/>
                  </a:cubicBezTo>
                  <a:cubicBezTo>
                    <a:pt x="5375" y="6227"/>
                    <a:pt x="4682" y="6006"/>
                    <a:pt x="3988" y="6006"/>
                  </a:cubicBezTo>
                  <a:cubicBezTo>
                    <a:pt x="3122" y="6006"/>
                    <a:pt x="2302" y="6353"/>
                    <a:pt x="1560" y="7032"/>
                  </a:cubicBezTo>
                  <a:cubicBezTo>
                    <a:pt x="425" y="8056"/>
                    <a:pt x="0" y="9459"/>
                    <a:pt x="347" y="11067"/>
                  </a:cubicBezTo>
                  <a:cubicBezTo>
                    <a:pt x="583" y="12139"/>
                    <a:pt x="1135" y="13274"/>
                    <a:pt x="2002" y="14473"/>
                  </a:cubicBezTo>
                  <a:cubicBezTo>
                    <a:pt x="2759" y="15528"/>
                    <a:pt x="3973" y="16144"/>
                    <a:pt x="5266" y="16144"/>
                  </a:cubicBezTo>
                  <a:lnTo>
                    <a:pt x="19296" y="16144"/>
                  </a:lnTo>
                  <a:cubicBezTo>
                    <a:pt x="20257" y="16144"/>
                    <a:pt x="21455" y="15181"/>
                    <a:pt x="21928" y="14756"/>
                  </a:cubicBezTo>
                  <a:cubicBezTo>
                    <a:pt x="22937" y="13857"/>
                    <a:pt x="23710" y="12785"/>
                    <a:pt x="24009" y="11839"/>
                  </a:cubicBezTo>
                  <a:cubicBezTo>
                    <a:pt x="24198" y="11272"/>
                    <a:pt x="24230" y="10736"/>
                    <a:pt x="24120" y="10231"/>
                  </a:cubicBezTo>
                  <a:cubicBezTo>
                    <a:pt x="23978" y="9664"/>
                    <a:pt x="23631" y="9176"/>
                    <a:pt x="23111" y="8797"/>
                  </a:cubicBezTo>
                  <a:cubicBezTo>
                    <a:pt x="22433" y="8293"/>
                    <a:pt x="21692" y="8041"/>
                    <a:pt x="20904" y="8041"/>
                  </a:cubicBezTo>
                  <a:cubicBezTo>
                    <a:pt x="20320" y="8041"/>
                    <a:pt x="19753" y="8182"/>
                    <a:pt x="19248" y="8402"/>
                  </a:cubicBezTo>
                  <a:cubicBezTo>
                    <a:pt x="19454" y="7614"/>
                    <a:pt x="19454" y="6937"/>
                    <a:pt x="19265" y="6385"/>
                  </a:cubicBezTo>
                  <a:cubicBezTo>
                    <a:pt x="19059" y="5754"/>
                    <a:pt x="18618" y="5297"/>
                    <a:pt x="17987" y="5045"/>
                  </a:cubicBezTo>
                  <a:cubicBezTo>
                    <a:pt x="17672" y="4903"/>
                    <a:pt x="17357" y="4840"/>
                    <a:pt x="17026" y="4840"/>
                  </a:cubicBezTo>
                  <a:cubicBezTo>
                    <a:pt x="16427" y="4840"/>
                    <a:pt x="15843" y="5060"/>
                    <a:pt x="15276" y="5470"/>
                  </a:cubicBezTo>
                  <a:cubicBezTo>
                    <a:pt x="14945" y="5723"/>
                    <a:pt x="14630" y="6038"/>
                    <a:pt x="14315" y="6416"/>
                  </a:cubicBezTo>
                  <a:cubicBezTo>
                    <a:pt x="14220" y="5833"/>
                    <a:pt x="14078" y="5171"/>
                    <a:pt x="13873" y="4509"/>
                  </a:cubicBezTo>
                  <a:cubicBezTo>
                    <a:pt x="12801" y="789"/>
                    <a:pt x="10846" y="1"/>
                    <a:pt x="9411" y="1"/>
                  </a:cubicBezTo>
                  <a:close/>
                </a:path>
              </a:pathLst>
            </a:custGeom>
            <a:solidFill>
              <a:srgbClr val="498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9"/>
          <p:cNvSpPr/>
          <p:nvPr/>
        </p:nvSpPr>
        <p:spPr>
          <a:xfrm flipH="1">
            <a:off x="4764488" y="167788"/>
            <a:ext cx="134553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9"/>
          <p:cNvSpPr/>
          <p:nvPr/>
        </p:nvSpPr>
        <p:spPr>
          <a:xfrm flipH="1">
            <a:off x="8745558" y="1333698"/>
            <a:ext cx="127880" cy="83325"/>
          </a:xfrm>
          <a:custGeom>
            <a:avLst/>
            <a:gdLst/>
            <a:ahLst/>
            <a:cxnLst/>
            <a:rect l="l" t="t" r="r" b="b"/>
            <a:pathLst>
              <a:path w="2568" h="1716" extrusionOk="0">
                <a:moveTo>
                  <a:pt x="628" y="1"/>
                </a:moveTo>
                <a:cubicBezTo>
                  <a:pt x="595" y="1"/>
                  <a:pt x="550" y="11"/>
                  <a:pt x="505" y="34"/>
                </a:cubicBezTo>
                <a:cubicBezTo>
                  <a:pt x="0" y="314"/>
                  <a:pt x="1166" y="1715"/>
                  <a:pt x="1166" y="1715"/>
                </a:cubicBezTo>
                <a:cubicBezTo>
                  <a:pt x="1166" y="1715"/>
                  <a:pt x="2568" y="1054"/>
                  <a:pt x="2130" y="539"/>
                </a:cubicBezTo>
                <a:cubicBezTo>
                  <a:pt x="2052" y="449"/>
                  <a:pt x="1973" y="415"/>
                  <a:pt x="1895" y="415"/>
                </a:cubicBezTo>
                <a:cubicBezTo>
                  <a:pt x="1525" y="415"/>
                  <a:pt x="1166" y="1279"/>
                  <a:pt x="1166" y="1279"/>
                </a:cubicBezTo>
                <a:cubicBezTo>
                  <a:pt x="1166" y="1279"/>
                  <a:pt x="1043" y="1"/>
                  <a:pt x="6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9"/>
          <p:cNvSpPr/>
          <p:nvPr/>
        </p:nvSpPr>
        <p:spPr>
          <a:xfrm flipH="1">
            <a:off x="513448" y="2430127"/>
            <a:ext cx="17140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9"/>
          <p:cNvSpPr/>
          <p:nvPr/>
        </p:nvSpPr>
        <p:spPr>
          <a:xfrm flipH="1">
            <a:off x="7127229" y="4670249"/>
            <a:ext cx="171403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9"/>
          <p:cNvSpPr/>
          <p:nvPr/>
        </p:nvSpPr>
        <p:spPr>
          <a:xfrm flipH="1">
            <a:off x="8895669" y="2298896"/>
            <a:ext cx="100541" cy="56084"/>
          </a:xfrm>
          <a:custGeom>
            <a:avLst/>
            <a:gdLst/>
            <a:ahLst/>
            <a:cxnLst/>
            <a:rect l="l" t="t" r="r" b="b"/>
            <a:pathLst>
              <a:path w="2019" h="1155" extrusionOk="0">
                <a:moveTo>
                  <a:pt x="449" y="0"/>
                </a:moveTo>
                <a:cubicBezTo>
                  <a:pt x="404" y="0"/>
                  <a:pt x="360" y="23"/>
                  <a:pt x="325" y="56"/>
                </a:cubicBezTo>
                <a:cubicBezTo>
                  <a:pt x="1" y="359"/>
                  <a:pt x="1133" y="1154"/>
                  <a:pt x="1133" y="1154"/>
                </a:cubicBezTo>
                <a:cubicBezTo>
                  <a:pt x="1133" y="1154"/>
                  <a:pt x="2019" y="404"/>
                  <a:pt x="1603" y="112"/>
                </a:cubicBezTo>
                <a:cubicBezTo>
                  <a:pt x="1548" y="68"/>
                  <a:pt x="1503" y="56"/>
                  <a:pt x="1458" y="56"/>
                </a:cubicBezTo>
                <a:cubicBezTo>
                  <a:pt x="1144" y="56"/>
                  <a:pt x="1043" y="841"/>
                  <a:pt x="1043" y="841"/>
                </a:cubicBezTo>
                <a:cubicBezTo>
                  <a:pt x="1043" y="841"/>
                  <a:pt x="741" y="0"/>
                  <a:pt x="4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9"/>
          <p:cNvSpPr/>
          <p:nvPr/>
        </p:nvSpPr>
        <p:spPr>
          <a:xfrm rot="-892893" flipH="1">
            <a:off x="7127274" y="253690"/>
            <a:ext cx="171315" cy="111195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9"/>
          <p:cNvSpPr/>
          <p:nvPr/>
        </p:nvSpPr>
        <p:spPr>
          <a:xfrm flipH="1">
            <a:off x="1564639" y="4726815"/>
            <a:ext cx="134553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9"/>
          <p:cNvSpPr/>
          <p:nvPr/>
        </p:nvSpPr>
        <p:spPr>
          <a:xfrm flipH="1">
            <a:off x="8723805" y="4445890"/>
            <a:ext cx="17140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9"/>
          <p:cNvSpPr/>
          <p:nvPr/>
        </p:nvSpPr>
        <p:spPr>
          <a:xfrm rot="-1463779" flipH="1">
            <a:off x="229922" y="356927"/>
            <a:ext cx="212505" cy="138175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9"/>
          <p:cNvSpPr/>
          <p:nvPr/>
        </p:nvSpPr>
        <p:spPr>
          <a:xfrm flipH="1">
            <a:off x="327563" y="4135938"/>
            <a:ext cx="134553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4" name="Google Shape;494;p29"/>
          <p:cNvGrpSpPr/>
          <p:nvPr/>
        </p:nvGrpSpPr>
        <p:grpSpPr>
          <a:xfrm>
            <a:off x="7777691" y="319504"/>
            <a:ext cx="1063008" cy="607852"/>
            <a:chOff x="248950" y="173213"/>
            <a:chExt cx="1293355" cy="739479"/>
          </a:xfrm>
        </p:grpSpPr>
        <p:sp>
          <p:nvSpPr>
            <p:cNvPr id="495" name="Google Shape;495;p29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9"/>
          <p:cNvGrpSpPr/>
          <p:nvPr/>
        </p:nvGrpSpPr>
        <p:grpSpPr>
          <a:xfrm>
            <a:off x="265537" y="4318410"/>
            <a:ext cx="903580" cy="881450"/>
            <a:chOff x="3692950" y="304725"/>
            <a:chExt cx="547425" cy="534050"/>
          </a:xfrm>
        </p:grpSpPr>
        <p:sp>
          <p:nvSpPr>
            <p:cNvPr id="498" name="Google Shape;498;p29"/>
            <p:cNvSpPr/>
            <p:nvPr/>
          </p:nvSpPr>
          <p:spPr>
            <a:xfrm>
              <a:off x="3711528" y="324888"/>
              <a:ext cx="500426" cy="493794"/>
            </a:xfrm>
            <a:custGeom>
              <a:avLst/>
              <a:gdLst/>
              <a:ahLst/>
              <a:cxnLst/>
              <a:rect l="l" t="t" r="r" b="b"/>
              <a:pathLst>
                <a:path w="20148" h="19881" extrusionOk="0">
                  <a:moveTo>
                    <a:pt x="14394" y="0"/>
                  </a:moveTo>
                  <a:cubicBezTo>
                    <a:pt x="13463" y="0"/>
                    <a:pt x="12612" y="442"/>
                    <a:pt x="11887" y="1341"/>
                  </a:cubicBezTo>
                  <a:cubicBezTo>
                    <a:pt x="11414" y="1908"/>
                    <a:pt x="10989" y="2680"/>
                    <a:pt x="10611" y="3611"/>
                  </a:cubicBezTo>
                  <a:cubicBezTo>
                    <a:pt x="10310" y="2444"/>
                    <a:pt x="9854" y="1561"/>
                    <a:pt x="9286" y="962"/>
                  </a:cubicBezTo>
                  <a:cubicBezTo>
                    <a:pt x="8719" y="395"/>
                    <a:pt x="8057" y="111"/>
                    <a:pt x="7284" y="111"/>
                  </a:cubicBezTo>
                  <a:cubicBezTo>
                    <a:pt x="7031" y="111"/>
                    <a:pt x="6748" y="143"/>
                    <a:pt x="6464" y="221"/>
                  </a:cubicBezTo>
                  <a:cubicBezTo>
                    <a:pt x="5676" y="410"/>
                    <a:pt x="5077" y="915"/>
                    <a:pt x="4698" y="1656"/>
                  </a:cubicBezTo>
                  <a:cubicBezTo>
                    <a:pt x="4320" y="2396"/>
                    <a:pt x="4179" y="3405"/>
                    <a:pt x="4257" y="4651"/>
                  </a:cubicBezTo>
                  <a:cubicBezTo>
                    <a:pt x="4320" y="5581"/>
                    <a:pt x="4494" y="6669"/>
                    <a:pt x="4809" y="7882"/>
                  </a:cubicBezTo>
                  <a:cubicBezTo>
                    <a:pt x="4887" y="8183"/>
                    <a:pt x="4967" y="8482"/>
                    <a:pt x="5045" y="8765"/>
                  </a:cubicBezTo>
                  <a:cubicBezTo>
                    <a:pt x="4525" y="8498"/>
                    <a:pt x="4005" y="8355"/>
                    <a:pt x="3500" y="8355"/>
                  </a:cubicBezTo>
                  <a:cubicBezTo>
                    <a:pt x="2791" y="8355"/>
                    <a:pt x="2098" y="8624"/>
                    <a:pt x="1467" y="9129"/>
                  </a:cubicBezTo>
                  <a:cubicBezTo>
                    <a:pt x="458" y="9917"/>
                    <a:pt x="0" y="11178"/>
                    <a:pt x="158" y="12675"/>
                  </a:cubicBezTo>
                  <a:cubicBezTo>
                    <a:pt x="284" y="13936"/>
                    <a:pt x="868" y="15308"/>
                    <a:pt x="1766" y="16553"/>
                  </a:cubicBezTo>
                  <a:cubicBezTo>
                    <a:pt x="2728" y="17846"/>
                    <a:pt x="3941" y="18886"/>
                    <a:pt x="5297" y="19548"/>
                  </a:cubicBezTo>
                  <a:cubicBezTo>
                    <a:pt x="5613" y="19706"/>
                    <a:pt x="6212" y="19880"/>
                    <a:pt x="8166" y="19880"/>
                  </a:cubicBezTo>
                  <a:cubicBezTo>
                    <a:pt x="9696" y="19880"/>
                    <a:pt x="11540" y="19769"/>
                    <a:pt x="12896" y="19706"/>
                  </a:cubicBezTo>
                  <a:cubicBezTo>
                    <a:pt x="13621" y="19659"/>
                    <a:pt x="14252" y="19628"/>
                    <a:pt x="14520" y="19628"/>
                  </a:cubicBezTo>
                  <a:cubicBezTo>
                    <a:pt x="14756" y="19628"/>
                    <a:pt x="15166" y="19565"/>
                    <a:pt x="15923" y="18997"/>
                  </a:cubicBezTo>
                  <a:cubicBezTo>
                    <a:pt x="16396" y="18666"/>
                    <a:pt x="16900" y="18193"/>
                    <a:pt x="17404" y="17673"/>
                  </a:cubicBezTo>
                  <a:cubicBezTo>
                    <a:pt x="17972" y="17074"/>
                    <a:pt x="19344" y="15529"/>
                    <a:pt x="19880" y="13905"/>
                  </a:cubicBezTo>
                  <a:cubicBezTo>
                    <a:pt x="20084" y="13290"/>
                    <a:pt x="20147" y="12723"/>
                    <a:pt x="20084" y="12234"/>
                  </a:cubicBezTo>
                  <a:cubicBezTo>
                    <a:pt x="19990" y="11619"/>
                    <a:pt x="19675" y="11098"/>
                    <a:pt x="19186" y="10720"/>
                  </a:cubicBezTo>
                  <a:cubicBezTo>
                    <a:pt x="18634" y="10310"/>
                    <a:pt x="18051" y="10106"/>
                    <a:pt x="17436" y="10106"/>
                  </a:cubicBezTo>
                  <a:cubicBezTo>
                    <a:pt x="17042" y="10106"/>
                    <a:pt x="16679" y="10184"/>
                    <a:pt x="16317" y="10327"/>
                  </a:cubicBezTo>
                  <a:lnTo>
                    <a:pt x="16601" y="9665"/>
                  </a:lnTo>
                  <a:cubicBezTo>
                    <a:pt x="17831" y="6684"/>
                    <a:pt x="18224" y="4336"/>
                    <a:pt x="17751" y="2680"/>
                  </a:cubicBezTo>
                  <a:cubicBezTo>
                    <a:pt x="17468" y="1656"/>
                    <a:pt x="16868" y="883"/>
                    <a:pt x="15970" y="426"/>
                  </a:cubicBezTo>
                  <a:cubicBezTo>
                    <a:pt x="15435" y="143"/>
                    <a:pt x="14914" y="0"/>
                    <a:pt x="14394" y="0"/>
                  </a:cubicBezTo>
                  <a:close/>
                </a:path>
              </a:pathLst>
            </a:custGeom>
            <a:solidFill>
              <a:srgbClr val="498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692950" y="304725"/>
              <a:ext cx="547425" cy="534050"/>
            </a:xfrm>
            <a:custGeom>
              <a:avLst/>
              <a:gdLst/>
              <a:ahLst/>
              <a:cxnLst/>
              <a:rect l="l" t="t" r="r" b="b"/>
              <a:pathLst>
                <a:path w="21897" h="21362" extrusionOk="0">
                  <a:moveTo>
                    <a:pt x="15071" y="1483"/>
                  </a:moveTo>
                  <a:cubicBezTo>
                    <a:pt x="15449" y="1483"/>
                    <a:pt x="15859" y="1592"/>
                    <a:pt x="16301" y="1813"/>
                  </a:cubicBezTo>
                  <a:cubicBezTo>
                    <a:pt x="20541" y="4037"/>
                    <a:pt x="14945" y="13574"/>
                    <a:pt x="14346" y="14567"/>
                  </a:cubicBezTo>
                  <a:cubicBezTo>
                    <a:pt x="14661" y="14078"/>
                    <a:pt x="16284" y="11587"/>
                    <a:pt x="18113" y="11587"/>
                  </a:cubicBezTo>
                  <a:cubicBezTo>
                    <a:pt x="18539" y="11587"/>
                    <a:pt x="18981" y="11730"/>
                    <a:pt x="19406" y="12060"/>
                  </a:cubicBezTo>
                  <a:cubicBezTo>
                    <a:pt x="21896" y="13937"/>
                    <a:pt x="16364" y="19627"/>
                    <a:pt x="15197" y="19627"/>
                  </a:cubicBezTo>
                  <a:cubicBezTo>
                    <a:pt x="14409" y="19627"/>
                    <a:pt x="11208" y="19864"/>
                    <a:pt x="8843" y="19864"/>
                  </a:cubicBezTo>
                  <a:cubicBezTo>
                    <a:pt x="7645" y="19864"/>
                    <a:pt x="6668" y="19816"/>
                    <a:pt x="6306" y="19627"/>
                  </a:cubicBezTo>
                  <a:cubicBezTo>
                    <a:pt x="2380" y="17689"/>
                    <a:pt x="78" y="12455"/>
                    <a:pt x="2601" y="10452"/>
                  </a:cubicBezTo>
                  <a:cubicBezTo>
                    <a:pt x="3153" y="10011"/>
                    <a:pt x="3673" y="9853"/>
                    <a:pt x="4177" y="9853"/>
                  </a:cubicBezTo>
                  <a:cubicBezTo>
                    <a:pt x="5991" y="9853"/>
                    <a:pt x="7393" y="12108"/>
                    <a:pt x="7393" y="12108"/>
                  </a:cubicBezTo>
                  <a:cubicBezTo>
                    <a:pt x="7393" y="12108"/>
                    <a:pt x="3531" y="2649"/>
                    <a:pt x="7330" y="1687"/>
                  </a:cubicBezTo>
                  <a:cubicBezTo>
                    <a:pt x="7551" y="1624"/>
                    <a:pt x="7771" y="1592"/>
                    <a:pt x="7961" y="1592"/>
                  </a:cubicBezTo>
                  <a:cubicBezTo>
                    <a:pt x="11113" y="1592"/>
                    <a:pt x="10987" y="8293"/>
                    <a:pt x="10987" y="8293"/>
                  </a:cubicBezTo>
                  <a:cubicBezTo>
                    <a:pt x="10987" y="8293"/>
                    <a:pt x="11996" y="1483"/>
                    <a:pt x="15071" y="1483"/>
                  </a:cubicBezTo>
                  <a:close/>
                  <a:moveTo>
                    <a:pt x="15071" y="1"/>
                  </a:moveTo>
                  <a:cubicBezTo>
                    <a:pt x="14440" y="1"/>
                    <a:pt x="13841" y="159"/>
                    <a:pt x="13274" y="489"/>
                  </a:cubicBezTo>
                  <a:cubicBezTo>
                    <a:pt x="12816" y="758"/>
                    <a:pt x="12375" y="1120"/>
                    <a:pt x="11981" y="1592"/>
                  </a:cubicBezTo>
                  <a:cubicBezTo>
                    <a:pt x="11776" y="1861"/>
                    <a:pt x="11571" y="2145"/>
                    <a:pt x="11382" y="2460"/>
                  </a:cubicBezTo>
                  <a:cubicBezTo>
                    <a:pt x="11130" y="1956"/>
                    <a:pt x="10830" y="1529"/>
                    <a:pt x="10499" y="1183"/>
                  </a:cubicBezTo>
                  <a:cubicBezTo>
                    <a:pt x="9806" y="474"/>
                    <a:pt x="8923" y="111"/>
                    <a:pt x="7961" y="111"/>
                  </a:cubicBezTo>
                  <a:cubicBezTo>
                    <a:pt x="7645" y="111"/>
                    <a:pt x="7298" y="142"/>
                    <a:pt x="6952" y="237"/>
                  </a:cubicBezTo>
                  <a:cubicBezTo>
                    <a:pt x="5959" y="489"/>
                    <a:pt x="5186" y="1120"/>
                    <a:pt x="4713" y="2065"/>
                  </a:cubicBezTo>
                  <a:cubicBezTo>
                    <a:pt x="4477" y="2538"/>
                    <a:pt x="4303" y="3091"/>
                    <a:pt x="4225" y="3721"/>
                  </a:cubicBezTo>
                  <a:cubicBezTo>
                    <a:pt x="4162" y="4241"/>
                    <a:pt x="4146" y="4808"/>
                    <a:pt x="4193" y="5439"/>
                  </a:cubicBezTo>
                  <a:cubicBezTo>
                    <a:pt x="4240" y="6307"/>
                    <a:pt x="4398" y="7299"/>
                    <a:pt x="4650" y="8388"/>
                  </a:cubicBezTo>
                  <a:cubicBezTo>
                    <a:pt x="4492" y="8371"/>
                    <a:pt x="4335" y="8356"/>
                    <a:pt x="4177" y="8356"/>
                  </a:cubicBezTo>
                  <a:cubicBezTo>
                    <a:pt x="3736" y="8356"/>
                    <a:pt x="3311" y="8434"/>
                    <a:pt x="2901" y="8592"/>
                  </a:cubicBezTo>
                  <a:cubicBezTo>
                    <a:pt x="2474" y="8734"/>
                    <a:pt x="2065" y="8970"/>
                    <a:pt x="1671" y="9286"/>
                  </a:cubicBezTo>
                  <a:cubicBezTo>
                    <a:pt x="1041" y="9790"/>
                    <a:pt x="583" y="10437"/>
                    <a:pt x="315" y="11225"/>
                  </a:cubicBezTo>
                  <a:cubicBezTo>
                    <a:pt x="78" y="11919"/>
                    <a:pt x="0" y="12676"/>
                    <a:pt x="95" y="13495"/>
                  </a:cubicBezTo>
                  <a:cubicBezTo>
                    <a:pt x="236" y="14883"/>
                    <a:pt x="866" y="16396"/>
                    <a:pt x="1844" y="17735"/>
                  </a:cubicBezTo>
                  <a:cubicBezTo>
                    <a:pt x="2333" y="18414"/>
                    <a:pt x="2901" y="19013"/>
                    <a:pt x="3531" y="19549"/>
                  </a:cubicBezTo>
                  <a:cubicBezTo>
                    <a:pt x="4177" y="20132"/>
                    <a:pt x="4902" y="20605"/>
                    <a:pt x="5644" y="20968"/>
                  </a:cubicBezTo>
                  <a:cubicBezTo>
                    <a:pt x="6117" y="21204"/>
                    <a:pt x="6857" y="21361"/>
                    <a:pt x="8843" y="21361"/>
                  </a:cubicBezTo>
                  <a:cubicBezTo>
                    <a:pt x="10388" y="21361"/>
                    <a:pt x="12249" y="21267"/>
                    <a:pt x="13604" y="21189"/>
                  </a:cubicBezTo>
                  <a:cubicBezTo>
                    <a:pt x="14329" y="21157"/>
                    <a:pt x="14945" y="21125"/>
                    <a:pt x="15197" y="21125"/>
                  </a:cubicBezTo>
                  <a:cubicBezTo>
                    <a:pt x="15748" y="21125"/>
                    <a:pt x="16316" y="20873"/>
                    <a:pt x="17057" y="20337"/>
                  </a:cubicBezTo>
                  <a:cubicBezTo>
                    <a:pt x="17545" y="19974"/>
                    <a:pt x="18098" y="19486"/>
                    <a:pt x="18617" y="18918"/>
                  </a:cubicBezTo>
                  <a:cubicBezTo>
                    <a:pt x="19185" y="18335"/>
                    <a:pt x="19721" y="17689"/>
                    <a:pt x="20147" y="17058"/>
                  </a:cubicBezTo>
                  <a:cubicBezTo>
                    <a:pt x="20667" y="16302"/>
                    <a:pt x="21045" y="15560"/>
                    <a:pt x="21266" y="14883"/>
                  </a:cubicBezTo>
                  <a:cubicBezTo>
                    <a:pt x="21518" y="14158"/>
                    <a:pt x="21581" y="13479"/>
                    <a:pt x="21487" y="12848"/>
                  </a:cubicBezTo>
                  <a:cubicBezTo>
                    <a:pt x="21360" y="12045"/>
                    <a:pt x="20951" y="11367"/>
                    <a:pt x="20305" y="10862"/>
                  </a:cubicBezTo>
                  <a:cubicBezTo>
                    <a:pt x="19973" y="10610"/>
                    <a:pt x="19611" y="10421"/>
                    <a:pt x="19248" y="10295"/>
                  </a:cubicBezTo>
                  <a:cubicBezTo>
                    <a:pt x="18901" y="10185"/>
                    <a:pt x="18554" y="10105"/>
                    <a:pt x="18208" y="10105"/>
                  </a:cubicBezTo>
                  <a:cubicBezTo>
                    <a:pt x="18634" y="8987"/>
                    <a:pt x="18949" y="7946"/>
                    <a:pt x="19138" y="7015"/>
                  </a:cubicBezTo>
                  <a:cubicBezTo>
                    <a:pt x="19280" y="6338"/>
                    <a:pt x="19359" y="5691"/>
                    <a:pt x="19374" y="5109"/>
                  </a:cubicBezTo>
                  <a:cubicBezTo>
                    <a:pt x="19391" y="4415"/>
                    <a:pt x="19311" y="3784"/>
                    <a:pt x="19153" y="3217"/>
                  </a:cubicBezTo>
                  <a:cubicBezTo>
                    <a:pt x="18996" y="2633"/>
                    <a:pt x="18728" y="2113"/>
                    <a:pt x="18397" y="1672"/>
                  </a:cubicBezTo>
                  <a:cubicBezTo>
                    <a:pt x="18018" y="1183"/>
                    <a:pt x="17545" y="789"/>
                    <a:pt x="16994" y="505"/>
                  </a:cubicBezTo>
                  <a:cubicBezTo>
                    <a:pt x="16347" y="159"/>
                    <a:pt x="15702" y="1"/>
                    <a:pt x="15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5041900" y="2677313"/>
            <a:ext cx="33846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latin typeface="#9Slide03 Montserrat Alternates" panose="000005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041900" y="1179718"/>
            <a:ext cx="1474500" cy="10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latin typeface="#9Slide03 Montserrat Alternate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5041900" y="3429350"/>
            <a:ext cx="23826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8763156" y="3059567"/>
            <a:ext cx="169183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flipH="1">
            <a:off x="3471395" y="4703612"/>
            <a:ext cx="171196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8762146" y="1068058"/>
            <a:ext cx="171196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flipH="1">
            <a:off x="1243852" y="4715579"/>
            <a:ext cx="134391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flipH="1">
            <a:off x="7824093" y="4751628"/>
            <a:ext cx="171196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flipH="1">
            <a:off x="5013159" y="431860"/>
            <a:ext cx="171196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 flipH="1">
            <a:off x="263532" y="2159357"/>
            <a:ext cx="171196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flipH="1">
            <a:off x="6100036" y="4611228"/>
            <a:ext cx="134391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5477531" y="4703617"/>
            <a:ext cx="169183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263044" y="156335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8424000" y="3712133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8758744" y="4763633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5083369" y="10470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648369" y="215935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2856950" y="116695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2689650" y="4763633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6996589" y="4532778"/>
            <a:ext cx="1178634" cy="673887"/>
            <a:chOff x="248950" y="173213"/>
            <a:chExt cx="1293355" cy="739479"/>
          </a:xfrm>
        </p:grpSpPr>
        <p:sp>
          <p:nvSpPr>
            <p:cNvPr id="52" name="Google Shape;52;p4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8008643" y="64160"/>
            <a:ext cx="1345140" cy="843034"/>
            <a:chOff x="4281725" y="3806324"/>
            <a:chExt cx="1660872" cy="1040912"/>
          </a:xfrm>
        </p:grpSpPr>
        <p:sp>
          <p:nvSpPr>
            <p:cNvPr id="55" name="Google Shape;55;p4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4"/>
          <p:cNvGrpSpPr/>
          <p:nvPr/>
        </p:nvGrpSpPr>
        <p:grpSpPr>
          <a:xfrm>
            <a:off x="-118518" y="4198204"/>
            <a:ext cx="908069" cy="885882"/>
            <a:chOff x="3692950" y="304725"/>
            <a:chExt cx="547425" cy="534050"/>
          </a:xfrm>
        </p:grpSpPr>
        <p:sp>
          <p:nvSpPr>
            <p:cNvPr id="58" name="Google Shape;58;p4"/>
            <p:cNvSpPr/>
            <p:nvPr/>
          </p:nvSpPr>
          <p:spPr>
            <a:xfrm>
              <a:off x="3711528" y="324888"/>
              <a:ext cx="500426" cy="493794"/>
            </a:xfrm>
            <a:custGeom>
              <a:avLst/>
              <a:gdLst/>
              <a:ahLst/>
              <a:cxnLst/>
              <a:rect l="l" t="t" r="r" b="b"/>
              <a:pathLst>
                <a:path w="20148" h="19881" extrusionOk="0">
                  <a:moveTo>
                    <a:pt x="14394" y="0"/>
                  </a:moveTo>
                  <a:cubicBezTo>
                    <a:pt x="13463" y="0"/>
                    <a:pt x="12612" y="442"/>
                    <a:pt x="11887" y="1341"/>
                  </a:cubicBezTo>
                  <a:cubicBezTo>
                    <a:pt x="11414" y="1908"/>
                    <a:pt x="10989" y="2680"/>
                    <a:pt x="10611" y="3611"/>
                  </a:cubicBezTo>
                  <a:cubicBezTo>
                    <a:pt x="10310" y="2444"/>
                    <a:pt x="9854" y="1561"/>
                    <a:pt x="9286" y="962"/>
                  </a:cubicBezTo>
                  <a:cubicBezTo>
                    <a:pt x="8719" y="395"/>
                    <a:pt x="8057" y="111"/>
                    <a:pt x="7284" y="111"/>
                  </a:cubicBezTo>
                  <a:cubicBezTo>
                    <a:pt x="7031" y="111"/>
                    <a:pt x="6748" y="143"/>
                    <a:pt x="6464" y="221"/>
                  </a:cubicBezTo>
                  <a:cubicBezTo>
                    <a:pt x="5676" y="410"/>
                    <a:pt x="5077" y="915"/>
                    <a:pt x="4698" y="1656"/>
                  </a:cubicBezTo>
                  <a:cubicBezTo>
                    <a:pt x="4320" y="2396"/>
                    <a:pt x="4179" y="3405"/>
                    <a:pt x="4257" y="4651"/>
                  </a:cubicBezTo>
                  <a:cubicBezTo>
                    <a:pt x="4320" y="5581"/>
                    <a:pt x="4494" y="6669"/>
                    <a:pt x="4809" y="7882"/>
                  </a:cubicBezTo>
                  <a:cubicBezTo>
                    <a:pt x="4887" y="8183"/>
                    <a:pt x="4967" y="8482"/>
                    <a:pt x="5045" y="8765"/>
                  </a:cubicBezTo>
                  <a:cubicBezTo>
                    <a:pt x="4525" y="8498"/>
                    <a:pt x="4005" y="8355"/>
                    <a:pt x="3500" y="8355"/>
                  </a:cubicBezTo>
                  <a:cubicBezTo>
                    <a:pt x="2791" y="8355"/>
                    <a:pt x="2098" y="8624"/>
                    <a:pt x="1467" y="9129"/>
                  </a:cubicBezTo>
                  <a:cubicBezTo>
                    <a:pt x="458" y="9917"/>
                    <a:pt x="0" y="11178"/>
                    <a:pt x="158" y="12675"/>
                  </a:cubicBezTo>
                  <a:cubicBezTo>
                    <a:pt x="284" y="13936"/>
                    <a:pt x="868" y="15308"/>
                    <a:pt x="1766" y="16553"/>
                  </a:cubicBezTo>
                  <a:cubicBezTo>
                    <a:pt x="2728" y="17846"/>
                    <a:pt x="3941" y="18886"/>
                    <a:pt x="5297" y="19548"/>
                  </a:cubicBezTo>
                  <a:cubicBezTo>
                    <a:pt x="5613" y="19706"/>
                    <a:pt x="6212" y="19880"/>
                    <a:pt x="8166" y="19880"/>
                  </a:cubicBezTo>
                  <a:cubicBezTo>
                    <a:pt x="9696" y="19880"/>
                    <a:pt x="11540" y="19769"/>
                    <a:pt x="12896" y="19706"/>
                  </a:cubicBezTo>
                  <a:cubicBezTo>
                    <a:pt x="13621" y="19659"/>
                    <a:pt x="14252" y="19628"/>
                    <a:pt x="14520" y="19628"/>
                  </a:cubicBezTo>
                  <a:cubicBezTo>
                    <a:pt x="14756" y="19628"/>
                    <a:pt x="15166" y="19565"/>
                    <a:pt x="15923" y="18997"/>
                  </a:cubicBezTo>
                  <a:cubicBezTo>
                    <a:pt x="16396" y="18666"/>
                    <a:pt x="16900" y="18193"/>
                    <a:pt x="17404" y="17673"/>
                  </a:cubicBezTo>
                  <a:cubicBezTo>
                    <a:pt x="17972" y="17074"/>
                    <a:pt x="19344" y="15529"/>
                    <a:pt x="19880" y="13905"/>
                  </a:cubicBezTo>
                  <a:cubicBezTo>
                    <a:pt x="20084" y="13290"/>
                    <a:pt x="20147" y="12723"/>
                    <a:pt x="20084" y="12234"/>
                  </a:cubicBezTo>
                  <a:cubicBezTo>
                    <a:pt x="19990" y="11619"/>
                    <a:pt x="19675" y="11098"/>
                    <a:pt x="19186" y="10720"/>
                  </a:cubicBezTo>
                  <a:cubicBezTo>
                    <a:pt x="18634" y="10310"/>
                    <a:pt x="18051" y="10106"/>
                    <a:pt x="17436" y="10106"/>
                  </a:cubicBezTo>
                  <a:cubicBezTo>
                    <a:pt x="17042" y="10106"/>
                    <a:pt x="16679" y="10184"/>
                    <a:pt x="16317" y="10327"/>
                  </a:cubicBezTo>
                  <a:lnTo>
                    <a:pt x="16601" y="9665"/>
                  </a:lnTo>
                  <a:cubicBezTo>
                    <a:pt x="17831" y="6684"/>
                    <a:pt x="18224" y="4336"/>
                    <a:pt x="17751" y="2680"/>
                  </a:cubicBezTo>
                  <a:cubicBezTo>
                    <a:pt x="17468" y="1656"/>
                    <a:pt x="16868" y="883"/>
                    <a:pt x="15970" y="426"/>
                  </a:cubicBezTo>
                  <a:cubicBezTo>
                    <a:pt x="15435" y="143"/>
                    <a:pt x="14914" y="0"/>
                    <a:pt x="14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692950" y="304725"/>
              <a:ext cx="547425" cy="534050"/>
            </a:xfrm>
            <a:custGeom>
              <a:avLst/>
              <a:gdLst/>
              <a:ahLst/>
              <a:cxnLst/>
              <a:rect l="l" t="t" r="r" b="b"/>
              <a:pathLst>
                <a:path w="21897" h="21362" extrusionOk="0">
                  <a:moveTo>
                    <a:pt x="15071" y="1483"/>
                  </a:moveTo>
                  <a:cubicBezTo>
                    <a:pt x="15449" y="1483"/>
                    <a:pt x="15859" y="1592"/>
                    <a:pt x="16301" y="1813"/>
                  </a:cubicBezTo>
                  <a:cubicBezTo>
                    <a:pt x="20541" y="4037"/>
                    <a:pt x="14945" y="13574"/>
                    <a:pt x="14346" y="14567"/>
                  </a:cubicBezTo>
                  <a:cubicBezTo>
                    <a:pt x="14661" y="14078"/>
                    <a:pt x="16284" y="11587"/>
                    <a:pt x="18113" y="11587"/>
                  </a:cubicBezTo>
                  <a:cubicBezTo>
                    <a:pt x="18539" y="11587"/>
                    <a:pt x="18981" y="11730"/>
                    <a:pt x="19406" y="12060"/>
                  </a:cubicBezTo>
                  <a:cubicBezTo>
                    <a:pt x="21896" y="13937"/>
                    <a:pt x="16364" y="19627"/>
                    <a:pt x="15197" y="19627"/>
                  </a:cubicBezTo>
                  <a:cubicBezTo>
                    <a:pt x="14409" y="19627"/>
                    <a:pt x="11208" y="19864"/>
                    <a:pt x="8843" y="19864"/>
                  </a:cubicBezTo>
                  <a:cubicBezTo>
                    <a:pt x="7645" y="19864"/>
                    <a:pt x="6668" y="19816"/>
                    <a:pt x="6306" y="19627"/>
                  </a:cubicBezTo>
                  <a:cubicBezTo>
                    <a:pt x="2380" y="17689"/>
                    <a:pt x="78" y="12455"/>
                    <a:pt x="2601" y="10452"/>
                  </a:cubicBezTo>
                  <a:cubicBezTo>
                    <a:pt x="3153" y="10011"/>
                    <a:pt x="3673" y="9853"/>
                    <a:pt x="4177" y="9853"/>
                  </a:cubicBezTo>
                  <a:cubicBezTo>
                    <a:pt x="5991" y="9853"/>
                    <a:pt x="7393" y="12108"/>
                    <a:pt x="7393" y="12108"/>
                  </a:cubicBezTo>
                  <a:cubicBezTo>
                    <a:pt x="7393" y="12108"/>
                    <a:pt x="3531" y="2649"/>
                    <a:pt x="7330" y="1687"/>
                  </a:cubicBezTo>
                  <a:cubicBezTo>
                    <a:pt x="7551" y="1624"/>
                    <a:pt x="7771" y="1592"/>
                    <a:pt x="7961" y="1592"/>
                  </a:cubicBezTo>
                  <a:cubicBezTo>
                    <a:pt x="11113" y="1592"/>
                    <a:pt x="10987" y="8293"/>
                    <a:pt x="10987" y="8293"/>
                  </a:cubicBezTo>
                  <a:cubicBezTo>
                    <a:pt x="10987" y="8293"/>
                    <a:pt x="11996" y="1483"/>
                    <a:pt x="15071" y="1483"/>
                  </a:cubicBezTo>
                  <a:close/>
                  <a:moveTo>
                    <a:pt x="15071" y="1"/>
                  </a:moveTo>
                  <a:cubicBezTo>
                    <a:pt x="14440" y="1"/>
                    <a:pt x="13841" y="159"/>
                    <a:pt x="13274" y="489"/>
                  </a:cubicBezTo>
                  <a:cubicBezTo>
                    <a:pt x="12816" y="758"/>
                    <a:pt x="12375" y="1120"/>
                    <a:pt x="11981" y="1592"/>
                  </a:cubicBezTo>
                  <a:cubicBezTo>
                    <a:pt x="11776" y="1861"/>
                    <a:pt x="11571" y="2145"/>
                    <a:pt x="11382" y="2460"/>
                  </a:cubicBezTo>
                  <a:cubicBezTo>
                    <a:pt x="11130" y="1956"/>
                    <a:pt x="10830" y="1529"/>
                    <a:pt x="10499" y="1183"/>
                  </a:cubicBezTo>
                  <a:cubicBezTo>
                    <a:pt x="9806" y="474"/>
                    <a:pt x="8923" y="111"/>
                    <a:pt x="7961" y="111"/>
                  </a:cubicBezTo>
                  <a:cubicBezTo>
                    <a:pt x="7645" y="111"/>
                    <a:pt x="7298" y="142"/>
                    <a:pt x="6952" y="237"/>
                  </a:cubicBezTo>
                  <a:cubicBezTo>
                    <a:pt x="5959" y="489"/>
                    <a:pt x="5186" y="1120"/>
                    <a:pt x="4713" y="2065"/>
                  </a:cubicBezTo>
                  <a:cubicBezTo>
                    <a:pt x="4477" y="2538"/>
                    <a:pt x="4303" y="3091"/>
                    <a:pt x="4225" y="3721"/>
                  </a:cubicBezTo>
                  <a:cubicBezTo>
                    <a:pt x="4162" y="4241"/>
                    <a:pt x="4146" y="4808"/>
                    <a:pt x="4193" y="5439"/>
                  </a:cubicBezTo>
                  <a:cubicBezTo>
                    <a:pt x="4240" y="6307"/>
                    <a:pt x="4398" y="7299"/>
                    <a:pt x="4650" y="8388"/>
                  </a:cubicBezTo>
                  <a:cubicBezTo>
                    <a:pt x="4492" y="8371"/>
                    <a:pt x="4335" y="8356"/>
                    <a:pt x="4177" y="8356"/>
                  </a:cubicBezTo>
                  <a:cubicBezTo>
                    <a:pt x="3736" y="8356"/>
                    <a:pt x="3311" y="8434"/>
                    <a:pt x="2901" y="8592"/>
                  </a:cubicBezTo>
                  <a:cubicBezTo>
                    <a:pt x="2474" y="8734"/>
                    <a:pt x="2065" y="8970"/>
                    <a:pt x="1671" y="9286"/>
                  </a:cubicBezTo>
                  <a:cubicBezTo>
                    <a:pt x="1041" y="9790"/>
                    <a:pt x="583" y="10437"/>
                    <a:pt x="315" y="11225"/>
                  </a:cubicBezTo>
                  <a:cubicBezTo>
                    <a:pt x="78" y="11919"/>
                    <a:pt x="0" y="12676"/>
                    <a:pt x="95" y="13495"/>
                  </a:cubicBezTo>
                  <a:cubicBezTo>
                    <a:pt x="236" y="14883"/>
                    <a:pt x="866" y="16396"/>
                    <a:pt x="1844" y="17735"/>
                  </a:cubicBezTo>
                  <a:cubicBezTo>
                    <a:pt x="2333" y="18414"/>
                    <a:pt x="2901" y="19013"/>
                    <a:pt x="3531" y="19549"/>
                  </a:cubicBezTo>
                  <a:cubicBezTo>
                    <a:pt x="4177" y="20132"/>
                    <a:pt x="4902" y="20605"/>
                    <a:pt x="5644" y="20968"/>
                  </a:cubicBezTo>
                  <a:cubicBezTo>
                    <a:pt x="6117" y="21204"/>
                    <a:pt x="6857" y="21361"/>
                    <a:pt x="8843" y="21361"/>
                  </a:cubicBezTo>
                  <a:cubicBezTo>
                    <a:pt x="10388" y="21361"/>
                    <a:pt x="12249" y="21267"/>
                    <a:pt x="13604" y="21189"/>
                  </a:cubicBezTo>
                  <a:cubicBezTo>
                    <a:pt x="14329" y="21157"/>
                    <a:pt x="14945" y="21125"/>
                    <a:pt x="15197" y="21125"/>
                  </a:cubicBezTo>
                  <a:cubicBezTo>
                    <a:pt x="15748" y="21125"/>
                    <a:pt x="16316" y="20873"/>
                    <a:pt x="17057" y="20337"/>
                  </a:cubicBezTo>
                  <a:cubicBezTo>
                    <a:pt x="17545" y="19974"/>
                    <a:pt x="18098" y="19486"/>
                    <a:pt x="18617" y="18918"/>
                  </a:cubicBezTo>
                  <a:cubicBezTo>
                    <a:pt x="19185" y="18335"/>
                    <a:pt x="19721" y="17689"/>
                    <a:pt x="20147" y="17058"/>
                  </a:cubicBezTo>
                  <a:cubicBezTo>
                    <a:pt x="20667" y="16302"/>
                    <a:pt x="21045" y="15560"/>
                    <a:pt x="21266" y="14883"/>
                  </a:cubicBezTo>
                  <a:cubicBezTo>
                    <a:pt x="21518" y="14158"/>
                    <a:pt x="21581" y="13479"/>
                    <a:pt x="21487" y="12848"/>
                  </a:cubicBezTo>
                  <a:cubicBezTo>
                    <a:pt x="21360" y="12045"/>
                    <a:pt x="20951" y="11367"/>
                    <a:pt x="20305" y="10862"/>
                  </a:cubicBezTo>
                  <a:cubicBezTo>
                    <a:pt x="19973" y="10610"/>
                    <a:pt x="19611" y="10421"/>
                    <a:pt x="19248" y="10295"/>
                  </a:cubicBezTo>
                  <a:cubicBezTo>
                    <a:pt x="18901" y="10185"/>
                    <a:pt x="18554" y="10105"/>
                    <a:pt x="18208" y="10105"/>
                  </a:cubicBezTo>
                  <a:cubicBezTo>
                    <a:pt x="18634" y="8987"/>
                    <a:pt x="18949" y="7946"/>
                    <a:pt x="19138" y="7015"/>
                  </a:cubicBezTo>
                  <a:cubicBezTo>
                    <a:pt x="19280" y="6338"/>
                    <a:pt x="19359" y="5691"/>
                    <a:pt x="19374" y="5109"/>
                  </a:cubicBezTo>
                  <a:cubicBezTo>
                    <a:pt x="19391" y="4415"/>
                    <a:pt x="19311" y="3784"/>
                    <a:pt x="19153" y="3217"/>
                  </a:cubicBezTo>
                  <a:cubicBezTo>
                    <a:pt x="18996" y="2633"/>
                    <a:pt x="18728" y="2113"/>
                    <a:pt x="18397" y="1672"/>
                  </a:cubicBezTo>
                  <a:cubicBezTo>
                    <a:pt x="18018" y="1183"/>
                    <a:pt x="17545" y="789"/>
                    <a:pt x="16994" y="505"/>
                  </a:cubicBezTo>
                  <a:cubicBezTo>
                    <a:pt x="16347" y="159"/>
                    <a:pt x="15702" y="1"/>
                    <a:pt x="15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4"/>
          <p:cNvGrpSpPr/>
          <p:nvPr/>
        </p:nvGrpSpPr>
        <p:grpSpPr>
          <a:xfrm>
            <a:off x="-467973" y="-11"/>
            <a:ext cx="1138394" cy="778630"/>
            <a:chOff x="-467973" y="-11"/>
            <a:chExt cx="1138394" cy="778630"/>
          </a:xfrm>
        </p:grpSpPr>
        <p:sp>
          <p:nvSpPr>
            <p:cNvPr id="61" name="Google Shape;61;p4"/>
            <p:cNvSpPr/>
            <p:nvPr/>
          </p:nvSpPr>
          <p:spPr>
            <a:xfrm>
              <a:off x="-467973" y="-11"/>
              <a:ext cx="1138394" cy="778630"/>
            </a:xfrm>
            <a:custGeom>
              <a:avLst/>
              <a:gdLst/>
              <a:ahLst/>
              <a:cxnLst/>
              <a:rect l="l" t="t" r="r" b="b"/>
              <a:pathLst>
                <a:path w="25792" h="17642" extrusionOk="0">
                  <a:moveTo>
                    <a:pt x="9964" y="1498"/>
                  </a:moveTo>
                  <a:cubicBezTo>
                    <a:pt x="14126" y="1498"/>
                    <a:pt x="14347" y="9412"/>
                    <a:pt x="14347" y="9412"/>
                  </a:cubicBezTo>
                  <a:cubicBezTo>
                    <a:pt x="14347" y="9412"/>
                    <a:pt x="15687" y="6337"/>
                    <a:pt x="17579" y="6337"/>
                  </a:cubicBezTo>
                  <a:cubicBezTo>
                    <a:pt x="17800" y="6337"/>
                    <a:pt x="18036" y="6369"/>
                    <a:pt x="18273" y="6464"/>
                  </a:cubicBezTo>
                  <a:cubicBezTo>
                    <a:pt x="20511" y="7378"/>
                    <a:pt x="18052" y="11367"/>
                    <a:pt x="18052" y="11367"/>
                  </a:cubicBezTo>
                  <a:cubicBezTo>
                    <a:pt x="18052" y="11367"/>
                    <a:pt x="19581" y="9522"/>
                    <a:pt x="21457" y="9522"/>
                  </a:cubicBezTo>
                  <a:cubicBezTo>
                    <a:pt x="22025" y="9522"/>
                    <a:pt x="22624" y="9696"/>
                    <a:pt x="23223" y="10137"/>
                  </a:cubicBezTo>
                  <a:cubicBezTo>
                    <a:pt x="25792" y="12013"/>
                    <a:pt x="21237" y="16143"/>
                    <a:pt x="19849" y="16143"/>
                  </a:cubicBezTo>
                  <a:lnTo>
                    <a:pt x="5819" y="16143"/>
                  </a:lnTo>
                  <a:cubicBezTo>
                    <a:pt x="4762" y="16143"/>
                    <a:pt x="3769" y="15639"/>
                    <a:pt x="3154" y="14772"/>
                  </a:cubicBezTo>
                  <a:cubicBezTo>
                    <a:pt x="1956" y="13101"/>
                    <a:pt x="490" y="10263"/>
                    <a:pt x="2618" y="8324"/>
                  </a:cubicBezTo>
                  <a:cubicBezTo>
                    <a:pt x="3265" y="7725"/>
                    <a:pt x="3927" y="7489"/>
                    <a:pt x="4541" y="7489"/>
                  </a:cubicBezTo>
                  <a:cubicBezTo>
                    <a:pt x="6937" y="7489"/>
                    <a:pt x="8940" y="10989"/>
                    <a:pt x="8987" y="11067"/>
                  </a:cubicBezTo>
                  <a:cubicBezTo>
                    <a:pt x="8909" y="10926"/>
                    <a:pt x="4257" y="2665"/>
                    <a:pt x="9144" y="1593"/>
                  </a:cubicBezTo>
                  <a:cubicBezTo>
                    <a:pt x="9428" y="1530"/>
                    <a:pt x="9697" y="1498"/>
                    <a:pt x="9964" y="1498"/>
                  </a:cubicBezTo>
                  <a:close/>
                  <a:moveTo>
                    <a:pt x="9964" y="0"/>
                  </a:moveTo>
                  <a:cubicBezTo>
                    <a:pt x="9586" y="0"/>
                    <a:pt x="9207" y="48"/>
                    <a:pt x="8829" y="126"/>
                  </a:cubicBezTo>
                  <a:cubicBezTo>
                    <a:pt x="7048" y="521"/>
                    <a:pt x="6212" y="1608"/>
                    <a:pt x="5834" y="2459"/>
                  </a:cubicBezTo>
                  <a:cubicBezTo>
                    <a:pt x="5456" y="3327"/>
                    <a:pt x="5329" y="4383"/>
                    <a:pt x="5487" y="5612"/>
                  </a:cubicBezTo>
                  <a:cubicBezTo>
                    <a:pt x="5503" y="5786"/>
                    <a:pt x="5535" y="5959"/>
                    <a:pt x="5566" y="6133"/>
                  </a:cubicBezTo>
                  <a:cubicBezTo>
                    <a:pt x="5220" y="6054"/>
                    <a:pt x="4888" y="6007"/>
                    <a:pt x="4541" y="6007"/>
                  </a:cubicBezTo>
                  <a:cubicBezTo>
                    <a:pt x="4022" y="6007"/>
                    <a:pt x="3517" y="6102"/>
                    <a:pt x="3028" y="6306"/>
                  </a:cubicBezTo>
                  <a:cubicBezTo>
                    <a:pt x="2523" y="6511"/>
                    <a:pt x="2050" y="6810"/>
                    <a:pt x="1609" y="7220"/>
                  </a:cubicBezTo>
                  <a:cubicBezTo>
                    <a:pt x="900" y="7867"/>
                    <a:pt x="411" y="8655"/>
                    <a:pt x="190" y="9553"/>
                  </a:cubicBezTo>
                  <a:cubicBezTo>
                    <a:pt x="1" y="10295"/>
                    <a:pt x="1" y="11115"/>
                    <a:pt x="175" y="11966"/>
                  </a:cubicBezTo>
                  <a:cubicBezTo>
                    <a:pt x="427" y="13133"/>
                    <a:pt x="1026" y="14377"/>
                    <a:pt x="1941" y="15655"/>
                  </a:cubicBezTo>
                  <a:cubicBezTo>
                    <a:pt x="2382" y="16269"/>
                    <a:pt x="2965" y="16758"/>
                    <a:pt x="3643" y="17105"/>
                  </a:cubicBezTo>
                  <a:cubicBezTo>
                    <a:pt x="4305" y="17452"/>
                    <a:pt x="5062" y="17641"/>
                    <a:pt x="5819" y="17641"/>
                  </a:cubicBezTo>
                  <a:lnTo>
                    <a:pt x="19849" y="17641"/>
                  </a:lnTo>
                  <a:cubicBezTo>
                    <a:pt x="20354" y="17641"/>
                    <a:pt x="20905" y="17467"/>
                    <a:pt x="21520" y="17105"/>
                  </a:cubicBezTo>
                  <a:cubicBezTo>
                    <a:pt x="21993" y="16837"/>
                    <a:pt x="22498" y="16475"/>
                    <a:pt x="22971" y="16048"/>
                  </a:cubicBezTo>
                  <a:cubicBezTo>
                    <a:pt x="23633" y="15466"/>
                    <a:pt x="24799" y="14283"/>
                    <a:pt x="25272" y="12817"/>
                  </a:cubicBezTo>
                  <a:cubicBezTo>
                    <a:pt x="25508" y="12107"/>
                    <a:pt x="25556" y="11430"/>
                    <a:pt x="25398" y="10799"/>
                  </a:cubicBezTo>
                  <a:cubicBezTo>
                    <a:pt x="25209" y="10058"/>
                    <a:pt x="24768" y="9412"/>
                    <a:pt x="24106" y="8923"/>
                  </a:cubicBezTo>
                  <a:cubicBezTo>
                    <a:pt x="23696" y="8624"/>
                    <a:pt x="23254" y="8403"/>
                    <a:pt x="22797" y="8246"/>
                  </a:cubicBezTo>
                  <a:cubicBezTo>
                    <a:pt x="22372" y="8103"/>
                    <a:pt x="21914" y="8040"/>
                    <a:pt x="21457" y="8040"/>
                  </a:cubicBezTo>
                  <a:cubicBezTo>
                    <a:pt x="21205" y="8040"/>
                    <a:pt x="20953" y="8056"/>
                    <a:pt x="20701" y="8103"/>
                  </a:cubicBezTo>
                  <a:cubicBezTo>
                    <a:pt x="20716" y="7662"/>
                    <a:pt x="20653" y="7252"/>
                    <a:pt x="20527" y="6890"/>
                  </a:cubicBezTo>
                  <a:cubicBezTo>
                    <a:pt x="20400" y="6480"/>
                    <a:pt x="20196" y="6117"/>
                    <a:pt x="19912" y="5818"/>
                  </a:cubicBezTo>
                  <a:cubicBezTo>
                    <a:pt x="19612" y="5502"/>
                    <a:pt x="19250" y="5250"/>
                    <a:pt x="18824" y="5093"/>
                  </a:cubicBezTo>
                  <a:cubicBezTo>
                    <a:pt x="18414" y="4919"/>
                    <a:pt x="18004" y="4840"/>
                    <a:pt x="17579" y="4840"/>
                  </a:cubicBezTo>
                  <a:cubicBezTo>
                    <a:pt x="16822" y="4840"/>
                    <a:pt x="16081" y="5108"/>
                    <a:pt x="15387" y="5612"/>
                  </a:cubicBezTo>
                  <a:cubicBezTo>
                    <a:pt x="15372" y="5629"/>
                    <a:pt x="15341" y="5644"/>
                    <a:pt x="15324" y="5675"/>
                  </a:cubicBezTo>
                  <a:cubicBezTo>
                    <a:pt x="15261" y="5455"/>
                    <a:pt x="15214" y="5250"/>
                    <a:pt x="15151" y="5030"/>
                  </a:cubicBezTo>
                  <a:cubicBezTo>
                    <a:pt x="14757" y="3689"/>
                    <a:pt x="14221" y="2602"/>
                    <a:pt x="13559" y="1782"/>
                  </a:cubicBezTo>
                  <a:cubicBezTo>
                    <a:pt x="12598" y="615"/>
                    <a:pt x="11351" y="0"/>
                    <a:pt x="99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-414587" y="62463"/>
              <a:ext cx="1011481" cy="673891"/>
            </a:xfrm>
            <a:custGeom>
              <a:avLst/>
              <a:gdLst/>
              <a:ahLst/>
              <a:cxnLst/>
              <a:rect l="l" t="t" r="r" b="b"/>
              <a:pathLst>
                <a:path w="24230" h="16144" extrusionOk="0">
                  <a:moveTo>
                    <a:pt x="9411" y="1"/>
                  </a:moveTo>
                  <a:cubicBezTo>
                    <a:pt x="9096" y="1"/>
                    <a:pt x="8765" y="47"/>
                    <a:pt x="8434" y="110"/>
                  </a:cubicBezTo>
                  <a:cubicBezTo>
                    <a:pt x="7835" y="253"/>
                    <a:pt x="7315" y="489"/>
                    <a:pt x="6905" y="820"/>
                  </a:cubicBezTo>
                  <a:cubicBezTo>
                    <a:pt x="6495" y="1136"/>
                    <a:pt x="6180" y="1529"/>
                    <a:pt x="5975" y="2018"/>
                  </a:cubicBezTo>
                  <a:cubicBezTo>
                    <a:pt x="5470" y="3153"/>
                    <a:pt x="5502" y="4714"/>
                    <a:pt x="6085" y="6668"/>
                  </a:cubicBezTo>
                  <a:cubicBezTo>
                    <a:pt x="5375" y="6227"/>
                    <a:pt x="4682" y="6006"/>
                    <a:pt x="3988" y="6006"/>
                  </a:cubicBezTo>
                  <a:cubicBezTo>
                    <a:pt x="3122" y="6006"/>
                    <a:pt x="2302" y="6353"/>
                    <a:pt x="1560" y="7032"/>
                  </a:cubicBezTo>
                  <a:cubicBezTo>
                    <a:pt x="425" y="8056"/>
                    <a:pt x="0" y="9459"/>
                    <a:pt x="347" y="11067"/>
                  </a:cubicBezTo>
                  <a:cubicBezTo>
                    <a:pt x="583" y="12139"/>
                    <a:pt x="1135" y="13274"/>
                    <a:pt x="2002" y="14473"/>
                  </a:cubicBezTo>
                  <a:cubicBezTo>
                    <a:pt x="2759" y="15528"/>
                    <a:pt x="3973" y="16144"/>
                    <a:pt x="5266" y="16144"/>
                  </a:cubicBezTo>
                  <a:lnTo>
                    <a:pt x="19296" y="16144"/>
                  </a:lnTo>
                  <a:cubicBezTo>
                    <a:pt x="20257" y="16144"/>
                    <a:pt x="21455" y="15181"/>
                    <a:pt x="21928" y="14756"/>
                  </a:cubicBezTo>
                  <a:cubicBezTo>
                    <a:pt x="22937" y="13857"/>
                    <a:pt x="23710" y="12785"/>
                    <a:pt x="24009" y="11839"/>
                  </a:cubicBezTo>
                  <a:cubicBezTo>
                    <a:pt x="24198" y="11272"/>
                    <a:pt x="24230" y="10736"/>
                    <a:pt x="24120" y="10231"/>
                  </a:cubicBezTo>
                  <a:cubicBezTo>
                    <a:pt x="23978" y="9664"/>
                    <a:pt x="23631" y="9176"/>
                    <a:pt x="23111" y="8797"/>
                  </a:cubicBezTo>
                  <a:cubicBezTo>
                    <a:pt x="22433" y="8293"/>
                    <a:pt x="21692" y="8041"/>
                    <a:pt x="20904" y="8041"/>
                  </a:cubicBezTo>
                  <a:cubicBezTo>
                    <a:pt x="20320" y="8041"/>
                    <a:pt x="19753" y="8182"/>
                    <a:pt x="19248" y="8402"/>
                  </a:cubicBezTo>
                  <a:cubicBezTo>
                    <a:pt x="19454" y="7614"/>
                    <a:pt x="19454" y="6937"/>
                    <a:pt x="19265" y="6385"/>
                  </a:cubicBezTo>
                  <a:cubicBezTo>
                    <a:pt x="19059" y="5754"/>
                    <a:pt x="18618" y="5297"/>
                    <a:pt x="17987" y="5045"/>
                  </a:cubicBezTo>
                  <a:cubicBezTo>
                    <a:pt x="17672" y="4903"/>
                    <a:pt x="17357" y="4840"/>
                    <a:pt x="17026" y="4840"/>
                  </a:cubicBezTo>
                  <a:cubicBezTo>
                    <a:pt x="16427" y="4840"/>
                    <a:pt x="15843" y="5060"/>
                    <a:pt x="15276" y="5470"/>
                  </a:cubicBezTo>
                  <a:cubicBezTo>
                    <a:pt x="14945" y="5723"/>
                    <a:pt x="14630" y="6038"/>
                    <a:pt x="14315" y="6416"/>
                  </a:cubicBezTo>
                  <a:cubicBezTo>
                    <a:pt x="14220" y="5833"/>
                    <a:pt x="14078" y="5171"/>
                    <a:pt x="13873" y="4509"/>
                  </a:cubicBezTo>
                  <a:cubicBezTo>
                    <a:pt x="12801" y="789"/>
                    <a:pt x="10846" y="1"/>
                    <a:pt x="9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5"/>
          <p:cNvSpPr txBox="1">
            <a:spLocks noGrp="1"/>
          </p:cNvSpPr>
          <p:nvPr>
            <p:ph type="title" idx="2"/>
          </p:nvPr>
        </p:nvSpPr>
        <p:spPr>
          <a:xfrm>
            <a:off x="1331725" y="2643750"/>
            <a:ext cx="26736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1"/>
          </p:nvPr>
        </p:nvSpPr>
        <p:spPr>
          <a:xfrm>
            <a:off x="1331739" y="3025546"/>
            <a:ext cx="2673600" cy="10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title" idx="3"/>
          </p:nvPr>
        </p:nvSpPr>
        <p:spPr>
          <a:xfrm>
            <a:off x="5138650" y="2643750"/>
            <a:ext cx="26736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5138664" y="3025546"/>
            <a:ext cx="2673600" cy="10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5477531" y="4703617"/>
            <a:ext cx="169183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63044" y="156335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8758744" y="4763633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5083369" y="10470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8648369" y="215935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856950" y="116695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689650" y="4763633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5"/>
          <p:cNvGrpSpPr/>
          <p:nvPr/>
        </p:nvGrpSpPr>
        <p:grpSpPr>
          <a:xfrm>
            <a:off x="7871431" y="203810"/>
            <a:ext cx="1213765" cy="760698"/>
            <a:chOff x="4281725" y="3806324"/>
            <a:chExt cx="1660872" cy="1040912"/>
          </a:xfrm>
        </p:grpSpPr>
        <p:sp>
          <p:nvSpPr>
            <p:cNvPr id="77" name="Google Shape;77;p5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1212300" y="1037525"/>
            <a:ext cx="3765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7"/>
          <p:cNvSpPr txBox="1">
            <a:spLocks noGrp="1"/>
          </p:cNvSpPr>
          <p:nvPr>
            <p:ph type="body" idx="1"/>
          </p:nvPr>
        </p:nvSpPr>
        <p:spPr>
          <a:xfrm>
            <a:off x="1212300" y="1744975"/>
            <a:ext cx="3765900" cy="23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5477531" y="4703617"/>
            <a:ext cx="169183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365719" y="259985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8424000" y="3712133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758744" y="4763633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5396294" y="43025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8648369" y="215935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921000" y="165595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689650" y="4763633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7082371" y="430256"/>
            <a:ext cx="1474425" cy="843080"/>
            <a:chOff x="248950" y="173213"/>
            <a:chExt cx="1293355" cy="739479"/>
          </a:xfrm>
        </p:grpSpPr>
        <p:sp>
          <p:nvSpPr>
            <p:cNvPr id="109" name="Google Shape;109;p7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7"/>
          <p:cNvGrpSpPr/>
          <p:nvPr/>
        </p:nvGrpSpPr>
        <p:grpSpPr>
          <a:xfrm>
            <a:off x="126552" y="258361"/>
            <a:ext cx="907999" cy="569171"/>
            <a:chOff x="4281725" y="3806324"/>
            <a:chExt cx="1660872" cy="1040912"/>
          </a:xfrm>
        </p:grpSpPr>
        <p:sp>
          <p:nvSpPr>
            <p:cNvPr id="112" name="Google Shape;112;p7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7"/>
          <p:cNvGrpSpPr/>
          <p:nvPr/>
        </p:nvGrpSpPr>
        <p:grpSpPr>
          <a:xfrm>
            <a:off x="110951" y="4167487"/>
            <a:ext cx="1213039" cy="1183348"/>
            <a:chOff x="3692950" y="304725"/>
            <a:chExt cx="547425" cy="534050"/>
          </a:xfrm>
        </p:grpSpPr>
        <p:sp>
          <p:nvSpPr>
            <p:cNvPr id="115" name="Google Shape;115;p7"/>
            <p:cNvSpPr/>
            <p:nvPr/>
          </p:nvSpPr>
          <p:spPr>
            <a:xfrm>
              <a:off x="3711528" y="324888"/>
              <a:ext cx="500426" cy="493794"/>
            </a:xfrm>
            <a:custGeom>
              <a:avLst/>
              <a:gdLst/>
              <a:ahLst/>
              <a:cxnLst/>
              <a:rect l="l" t="t" r="r" b="b"/>
              <a:pathLst>
                <a:path w="20148" h="19881" extrusionOk="0">
                  <a:moveTo>
                    <a:pt x="14394" y="0"/>
                  </a:moveTo>
                  <a:cubicBezTo>
                    <a:pt x="13463" y="0"/>
                    <a:pt x="12612" y="442"/>
                    <a:pt x="11887" y="1341"/>
                  </a:cubicBezTo>
                  <a:cubicBezTo>
                    <a:pt x="11414" y="1908"/>
                    <a:pt x="10989" y="2680"/>
                    <a:pt x="10611" y="3611"/>
                  </a:cubicBezTo>
                  <a:cubicBezTo>
                    <a:pt x="10310" y="2444"/>
                    <a:pt x="9854" y="1561"/>
                    <a:pt x="9286" y="962"/>
                  </a:cubicBezTo>
                  <a:cubicBezTo>
                    <a:pt x="8719" y="395"/>
                    <a:pt x="8057" y="111"/>
                    <a:pt x="7284" y="111"/>
                  </a:cubicBezTo>
                  <a:cubicBezTo>
                    <a:pt x="7031" y="111"/>
                    <a:pt x="6748" y="143"/>
                    <a:pt x="6464" y="221"/>
                  </a:cubicBezTo>
                  <a:cubicBezTo>
                    <a:pt x="5676" y="410"/>
                    <a:pt x="5077" y="915"/>
                    <a:pt x="4698" y="1656"/>
                  </a:cubicBezTo>
                  <a:cubicBezTo>
                    <a:pt x="4320" y="2396"/>
                    <a:pt x="4179" y="3405"/>
                    <a:pt x="4257" y="4651"/>
                  </a:cubicBezTo>
                  <a:cubicBezTo>
                    <a:pt x="4320" y="5581"/>
                    <a:pt x="4494" y="6669"/>
                    <a:pt x="4809" y="7882"/>
                  </a:cubicBezTo>
                  <a:cubicBezTo>
                    <a:pt x="4887" y="8183"/>
                    <a:pt x="4967" y="8482"/>
                    <a:pt x="5045" y="8765"/>
                  </a:cubicBezTo>
                  <a:cubicBezTo>
                    <a:pt x="4525" y="8498"/>
                    <a:pt x="4005" y="8355"/>
                    <a:pt x="3500" y="8355"/>
                  </a:cubicBezTo>
                  <a:cubicBezTo>
                    <a:pt x="2791" y="8355"/>
                    <a:pt x="2098" y="8624"/>
                    <a:pt x="1467" y="9129"/>
                  </a:cubicBezTo>
                  <a:cubicBezTo>
                    <a:pt x="458" y="9917"/>
                    <a:pt x="0" y="11178"/>
                    <a:pt x="158" y="12675"/>
                  </a:cubicBezTo>
                  <a:cubicBezTo>
                    <a:pt x="284" y="13936"/>
                    <a:pt x="868" y="15308"/>
                    <a:pt x="1766" y="16553"/>
                  </a:cubicBezTo>
                  <a:cubicBezTo>
                    <a:pt x="2728" y="17846"/>
                    <a:pt x="3941" y="18886"/>
                    <a:pt x="5297" y="19548"/>
                  </a:cubicBezTo>
                  <a:cubicBezTo>
                    <a:pt x="5613" y="19706"/>
                    <a:pt x="6212" y="19880"/>
                    <a:pt x="8166" y="19880"/>
                  </a:cubicBezTo>
                  <a:cubicBezTo>
                    <a:pt x="9696" y="19880"/>
                    <a:pt x="11540" y="19769"/>
                    <a:pt x="12896" y="19706"/>
                  </a:cubicBezTo>
                  <a:cubicBezTo>
                    <a:pt x="13621" y="19659"/>
                    <a:pt x="14252" y="19628"/>
                    <a:pt x="14520" y="19628"/>
                  </a:cubicBezTo>
                  <a:cubicBezTo>
                    <a:pt x="14756" y="19628"/>
                    <a:pt x="15166" y="19565"/>
                    <a:pt x="15923" y="18997"/>
                  </a:cubicBezTo>
                  <a:cubicBezTo>
                    <a:pt x="16396" y="18666"/>
                    <a:pt x="16900" y="18193"/>
                    <a:pt x="17404" y="17673"/>
                  </a:cubicBezTo>
                  <a:cubicBezTo>
                    <a:pt x="17972" y="17074"/>
                    <a:pt x="19344" y="15529"/>
                    <a:pt x="19880" y="13905"/>
                  </a:cubicBezTo>
                  <a:cubicBezTo>
                    <a:pt x="20084" y="13290"/>
                    <a:pt x="20147" y="12723"/>
                    <a:pt x="20084" y="12234"/>
                  </a:cubicBezTo>
                  <a:cubicBezTo>
                    <a:pt x="19990" y="11619"/>
                    <a:pt x="19675" y="11098"/>
                    <a:pt x="19186" y="10720"/>
                  </a:cubicBezTo>
                  <a:cubicBezTo>
                    <a:pt x="18634" y="10310"/>
                    <a:pt x="18051" y="10106"/>
                    <a:pt x="17436" y="10106"/>
                  </a:cubicBezTo>
                  <a:cubicBezTo>
                    <a:pt x="17042" y="10106"/>
                    <a:pt x="16679" y="10184"/>
                    <a:pt x="16317" y="10327"/>
                  </a:cubicBezTo>
                  <a:lnTo>
                    <a:pt x="16601" y="9665"/>
                  </a:lnTo>
                  <a:cubicBezTo>
                    <a:pt x="17831" y="6684"/>
                    <a:pt x="18224" y="4336"/>
                    <a:pt x="17751" y="2680"/>
                  </a:cubicBezTo>
                  <a:cubicBezTo>
                    <a:pt x="17468" y="1656"/>
                    <a:pt x="16868" y="883"/>
                    <a:pt x="15970" y="426"/>
                  </a:cubicBezTo>
                  <a:cubicBezTo>
                    <a:pt x="15435" y="143"/>
                    <a:pt x="14914" y="0"/>
                    <a:pt x="14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3692950" y="304725"/>
              <a:ext cx="547425" cy="534050"/>
            </a:xfrm>
            <a:custGeom>
              <a:avLst/>
              <a:gdLst/>
              <a:ahLst/>
              <a:cxnLst/>
              <a:rect l="l" t="t" r="r" b="b"/>
              <a:pathLst>
                <a:path w="21897" h="21362" extrusionOk="0">
                  <a:moveTo>
                    <a:pt x="15071" y="1483"/>
                  </a:moveTo>
                  <a:cubicBezTo>
                    <a:pt x="15449" y="1483"/>
                    <a:pt x="15859" y="1592"/>
                    <a:pt x="16301" y="1813"/>
                  </a:cubicBezTo>
                  <a:cubicBezTo>
                    <a:pt x="20541" y="4037"/>
                    <a:pt x="14945" y="13574"/>
                    <a:pt x="14346" y="14567"/>
                  </a:cubicBezTo>
                  <a:cubicBezTo>
                    <a:pt x="14661" y="14078"/>
                    <a:pt x="16284" y="11587"/>
                    <a:pt x="18113" y="11587"/>
                  </a:cubicBezTo>
                  <a:cubicBezTo>
                    <a:pt x="18539" y="11587"/>
                    <a:pt x="18981" y="11730"/>
                    <a:pt x="19406" y="12060"/>
                  </a:cubicBezTo>
                  <a:cubicBezTo>
                    <a:pt x="21896" y="13937"/>
                    <a:pt x="16364" y="19627"/>
                    <a:pt x="15197" y="19627"/>
                  </a:cubicBezTo>
                  <a:cubicBezTo>
                    <a:pt x="14409" y="19627"/>
                    <a:pt x="11208" y="19864"/>
                    <a:pt x="8843" y="19864"/>
                  </a:cubicBezTo>
                  <a:cubicBezTo>
                    <a:pt x="7645" y="19864"/>
                    <a:pt x="6668" y="19816"/>
                    <a:pt x="6306" y="19627"/>
                  </a:cubicBezTo>
                  <a:cubicBezTo>
                    <a:pt x="2380" y="17689"/>
                    <a:pt x="78" y="12455"/>
                    <a:pt x="2601" y="10452"/>
                  </a:cubicBezTo>
                  <a:cubicBezTo>
                    <a:pt x="3153" y="10011"/>
                    <a:pt x="3673" y="9853"/>
                    <a:pt x="4177" y="9853"/>
                  </a:cubicBezTo>
                  <a:cubicBezTo>
                    <a:pt x="5991" y="9853"/>
                    <a:pt x="7393" y="12108"/>
                    <a:pt x="7393" y="12108"/>
                  </a:cubicBezTo>
                  <a:cubicBezTo>
                    <a:pt x="7393" y="12108"/>
                    <a:pt x="3531" y="2649"/>
                    <a:pt x="7330" y="1687"/>
                  </a:cubicBezTo>
                  <a:cubicBezTo>
                    <a:pt x="7551" y="1624"/>
                    <a:pt x="7771" y="1592"/>
                    <a:pt x="7961" y="1592"/>
                  </a:cubicBezTo>
                  <a:cubicBezTo>
                    <a:pt x="11113" y="1592"/>
                    <a:pt x="10987" y="8293"/>
                    <a:pt x="10987" y="8293"/>
                  </a:cubicBezTo>
                  <a:cubicBezTo>
                    <a:pt x="10987" y="8293"/>
                    <a:pt x="11996" y="1483"/>
                    <a:pt x="15071" y="1483"/>
                  </a:cubicBezTo>
                  <a:close/>
                  <a:moveTo>
                    <a:pt x="15071" y="1"/>
                  </a:moveTo>
                  <a:cubicBezTo>
                    <a:pt x="14440" y="1"/>
                    <a:pt x="13841" y="159"/>
                    <a:pt x="13274" y="489"/>
                  </a:cubicBezTo>
                  <a:cubicBezTo>
                    <a:pt x="12816" y="758"/>
                    <a:pt x="12375" y="1120"/>
                    <a:pt x="11981" y="1592"/>
                  </a:cubicBezTo>
                  <a:cubicBezTo>
                    <a:pt x="11776" y="1861"/>
                    <a:pt x="11571" y="2145"/>
                    <a:pt x="11382" y="2460"/>
                  </a:cubicBezTo>
                  <a:cubicBezTo>
                    <a:pt x="11130" y="1956"/>
                    <a:pt x="10830" y="1529"/>
                    <a:pt x="10499" y="1183"/>
                  </a:cubicBezTo>
                  <a:cubicBezTo>
                    <a:pt x="9806" y="474"/>
                    <a:pt x="8923" y="111"/>
                    <a:pt x="7961" y="111"/>
                  </a:cubicBezTo>
                  <a:cubicBezTo>
                    <a:pt x="7645" y="111"/>
                    <a:pt x="7298" y="142"/>
                    <a:pt x="6952" y="237"/>
                  </a:cubicBezTo>
                  <a:cubicBezTo>
                    <a:pt x="5959" y="489"/>
                    <a:pt x="5186" y="1120"/>
                    <a:pt x="4713" y="2065"/>
                  </a:cubicBezTo>
                  <a:cubicBezTo>
                    <a:pt x="4477" y="2538"/>
                    <a:pt x="4303" y="3091"/>
                    <a:pt x="4225" y="3721"/>
                  </a:cubicBezTo>
                  <a:cubicBezTo>
                    <a:pt x="4162" y="4241"/>
                    <a:pt x="4146" y="4808"/>
                    <a:pt x="4193" y="5439"/>
                  </a:cubicBezTo>
                  <a:cubicBezTo>
                    <a:pt x="4240" y="6307"/>
                    <a:pt x="4398" y="7299"/>
                    <a:pt x="4650" y="8388"/>
                  </a:cubicBezTo>
                  <a:cubicBezTo>
                    <a:pt x="4492" y="8371"/>
                    <a:pt x="4335" y="8356"/>
                    <a:pt x="4177" y="8356"/>
                  </a:cubicBezTo>
                  <a:cubicBezTo>
                    <a:pt x="3736" y="8356"/>
                    <a:pt x="3311" y="8434"/>
                    <a:pt x="2901" y="8592"/>
                  </a:cubicBezTo>
                  <a:cubicBezTo>
                    <a:pt x="2474" y="8734"/>
                    <a:pt x="2065" y="8970"/>
                    <a:pt x="1671" y="9286"/>
                  </a:cubicBezTo>
                  <a:cubicBezTo>
                    <a:pt x="1041" y="9790"/>
                    <a:pt x="583" y="10437"/>
                    <a:pt x="315" y="11225"/>
                  </a:cubicBezTo>
                  <a:cubicBezTo>
                    <a:pt x="78" y="11919"/>
                    <a:pt x="0" y="12676"/>
                    <a:pt x="95" y="13495"/>
                  </a:cubicBezTo>
                  <a:cubicBezTo>
                    <a:pt x="236" y="14883"/>
                    <a:pt x="866" y="16396"/>
                    <a:pt x="1844" y="17735"/>
                  </a:cubicBezTo>
                  <a:cubicBezTo>
                    <a:pt x="2333" y="18414"/>
                    <a:pt x="2901" y="19013"/>
                    <a:pt x="3531" y="19549"/>
                  </a:cubicBezTo>
                  <a:cubicBezTo>
                    <a:pt x="4177" y="20132"/>
                    <a:pt x="4902" y="20605"/>
                    <a:pt x="5644" y="20968"/>
                  </a:cubicBezTo>
                  <a:cubicBezTo>
                    <a:pt x="6117" y="21204"/>
                    <a:pt x="6857" y="21361"/>
                    <a:pt x="8843" y="21361"/>
                  </a:cubicBezTo>
                  <a:cubicBezTo>
                    <a:pt x="10388" y="21361"/>
                    <a:pt x="12249" y="21267"/>
                    <a:pt x="13604" y="21189"/>
                  </a:cubicBezTo>
                  <a:cubicBezTo>
                    <a:pt x="14329" y="21157"/>
                    <a:pt x="14945" y="21125"/>
                    <a:pt x="15197" y="21125"/>
                  </a:cubicBezTo>
                  <a:cubicBezTo>
                    <a:pt x="15748" y="21125"/>
                    <a:pt x="16316" y="20873"/>
                    <a:pt x="17057" y="20337"/>
                  </a:cubicBezTo>
                  <a:cubicBezTo>
                    <a:pt x="17545" y="19974"/>
                    <a:pt x="18098" y="19486"/>
                    <a:pt x="18617" y="18918"/>
                  </a:cubicBezTo>
                  <a:cubicBezTo>
                    <a:pt x="19185" y="18335"/>
                    <a:pt x="19721" y="17689"/>
                    <a:pt x="20147" y="17058"/>
                  </a:cubicBezTo>
                  <a:cubicBezTo>
                    <a:pt x="20667" y="16302"/>
                    <a:pt x="21045" y="15560"/>
                    <a:pt x="21266" y="14883"/>
                  </a:cubicBezTo>
                  <a:cubicBezTo>
                    <a:pt x="21518" y="14158"/>
                    <a:pt x="21581" y="13479"/>
                    <a:pt x="21487" y="12848"/>
                  </a:cubicBezTo>
                  <a:cubicBezTo>
                    <a:pt x="21360" y="12045"/>
                    <a:pt x="20951" y="11367"/>
                    <a:pt x="20305" y="10862"/>
                  </a:cubicBezTo>
                  <a:cubicBezTo>
                    <a:pt x="19973" y="10610"/>
                    <a:pt x="19611" y="10421"/>
                    <a:pt x="19248" y="10295"/>
                  </a:cubicBezTo>
                  <a:cubicBezTo>
                    <a:pt x="18901" y="10185"/>
                    <a:pt x="18554" y="10105"/>
                    <a:pt x="18208" y="10105"/>
                  </a:cubicBezTo>
                  <a:cubicBezTo>
                    <a:pt x="18634" y="8987"/>
                    <a:pt x="18949" y="7946"/>
                    <a:pt x="19138" y="7015"/>
                  </a:cubicBezTo>
                  <a:cubicBezTo>
                    <a:pt x="19280" y="6338"/>
                    <a:pt x="19359" y="5691"/>
                    <a:pt x="19374" y="5109"/>
                  </a:cubicBezTo>
                  <a:cubicBezTo>
                    <a:pt x="19391" y="4415"/>
                    <a:pt x="19311" y="3784"/>
                    <a:pt x="19153" y="3217"/>
                  </a:cubicBezTo>
                  <a:cubicBezTo>
                    <a:pt x="18996" y="2633"/>
                    <a:pt x="18728" y="2113"/>
                    <a:pt x="18397" y="1672"/>
                  </a:cubicBezTo>
                  <a:cubicBezTo>
                    <a:pt x="18018" y="1183"/>
                    <a:pt x="17545" y="789"/>
                    <a:pt x="16994" y="505"/>
                  </a:cubicBezTo>
                  <a:cubicBezTo>
                    <a:pt x="16347" y="159"/>
                    <a:pt x="15702" y="1"/>
                    <a:pt x="15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7"/>
          <p:cNvGrpSpPr/>
          <p:nvPr/>
        </p:nvGrpSpPr>
        <p:grpSpPr>
          <a:xfrm>
            <a:off x="4782172" y="4049451"/>
            <a:ext cx="1730132" cy="1183361"/>
            <a:chOff x="-467973" y="-11"/>
            <a:chExt cx="1138394" cy="778630"/>
          </a:xfrm>
        </p:grpSpPr>
        <p:sp>
          <p:nvSpPr>
            <p:cNvPr id="118" name="Google Shape;118;p7"/>
            <p:cNvSpPr/>
            <p:nvPr/>
          </p:nvSpPr>
          <p:spPr>
            <a:xfrm>
              <a:off x="-467973" y="-11"/>
              <a:ext cx="1138394" cy="778630"/>
            </a:xfrm>
            <a:custGeom>
              <a:avLst/>
              <a:gdLst/>
              <a:ahLst/>
              <a:cxnLst/>
              <a:rect l="l" t="t" r="r" b="b"/>
              <a:pathLst>
                <a:path w="25792" h="17642" extrusionOk="0">
                  <a:moveTo>
                    <a:pt x="9964" y="1498"/>
                  </a:moveTo>
                  <a:cubicBezTo>
                    <a:pt x="14126" y="1498"/>
                    <a:pt x="14347" y="9412"/>
                    <a:pt x="14347" y="9412"/>
                  </a:cubicBezTo>
                  <a:cubicBezTo>
                    <a:pt x="14347" y="9412"/>
                    <a:pt x="15687" y="6337"/>
                    <a:pt x="17579" y="6337"/>
                  </a:cubicBezTo>
                  <a:cubicBezTo>
                    <a:pt x="17800" y="6337"/>
                    <a:pt x="18036" y="6369"/>
                    <a:pt x="18273" y="6464"/>
                  </a:cubicBezTo>
                  <a:cubicBezTo>
                    <a:pt x="20511" y="7378"/>
                    <a:pt x="18052" y="11367"/>
                    <a:pt x="18052" y="11367"/>
                  </a:cubicBezTo>
                  <a:cubicBezTo>
                    <a:pt x="18052" y="11367"/>
                    <a:pt x="19581" y="9522"/>
                    <a:pt x="21457" y="9522"/>
                  </a:cubicBezTo>
                  <a:cubicBezTo>
                    <a:pt x="22025" y="9522"/>
                    <a:pt x="22624" y="9696"/>
                    <a:pt x="23223" y="10137"/>
                  </a:cubicBezTo>
                  <a:cubicBezTo>
                    <a:pt x="25792" y="12013"/>
                    <a:pt x="21237" y="16143"/>
                    <a:pt x="19849" y="16143"/>
                  </a:cubicBezTo>
                  <a:lnTo>
                    <a:pt x="5819" y="16143"/>
                  </a:lnTo>
                  <a:cubicBezTo>
                    <a:pt x="4762" y="16143"/>
                    <a:pt x="3769" y="15639"/>
                    <a:pt x="3154" y="14772"/>
                  </a:cubicBezTo>
                  <a:cubicBezTo>
                    <a:pt x="1956" y="13101"/>
                    <a:pt x="490" y="10263"/>
                    <a:pt x="2618" y="8324"/>
                  </a:cubicBezTo>
                  <a:cubicBezTo>
                    <a:pt x="3265" y="7725"/>
                    <a:pt x="3927" y="7489"/>
                    <a:pt x="4541" y="7489"/>
                  </a:cubicBezTo>
                  <a:cubicBezTo>
                    <a:pt x="6937" y="7489"/>
                    <a:pt x="8940" y="10989"/>
                    <a:pt x="8987" y="11067"/>
                  </a:cubicBezTo>
                  <a:cubicBezTo>
                    <a:pt x="8909" y="10926"/>
                    <a:pt x="4257" y="2665"/>
                    <a:pt x="9144" y="1593"/>
                  </a:cubicBezTo>
                  <a:cubicBezTo>
                    <a:pt x="9428" y="1530"/>
                    <a:pt x="9697" y="1498"/>
                    <a:pt x="9964" y="1498"/>
                  </a:cubicBezTo>
                  <a:close/>
                  <a:moveTo>
                    <a:pt x="9964" y="0"/>
                  </a:moveTo>
                  <a:cubicBezTo>
                    <a:pt x="9586" y="0"/>
                    <a:pt x="9207" y="48"/>
                    <a:pt x="8829" y="126"/>
                  </a:cubicBezTo>
                  <a:cubicBezTo>
                    <a:pt x="7048" y="521"/>
                    <a:pt x="6212" y="1608"/>
                    <a:pt x="5834" y="2459"/>
                  </a:cubicBezTo>
                  <a:cubicBezTo>
                    <a:pt x="5456" y="3327"/>
                    <a:pt x="5329" y="4383"/>
                    <a:pt x="5487" y="5612"/>
                  </a:cubicBezTo>
                  <a:cubicBezTo>
                    <a:pt x="5503" y="5786"/>
                    <a:pt x="5535" y="5959"/>
                    <a:pt x="5566" y="6133"/>
                  </a:cubicBezTo>
                  <a:cubicBezTo>
                    <a:pt x="5220" y="6054"/>
                    <a:pt x="4888" y="6007"/>
                    <a:pt x="4541" y="6007"/>
                  </a:cubicBezTo>
                  <a:cubicBezTo>
                    <a:pt x="4022" y="6007"/>
                    <a:pt x="3517" y="6102"/>
                    <a:pt x="3028" y="6306"/>
                  </a:cubicBezTo>
                  <a:cubicBezTo>
                    <a:pt x="2523" y="6511"/>
                    <a:pt x="2050" y="6810"/>
                    <a:pt x="1609" y="7220"/>
                  </a:cubicBezTo>
                  <a:cubicBezTo>
                    <a:pt x="900" y="7867"/>
                    <a:pt x="411" y="8655"/>
                    <a:pt x="190" y="9553"/>
                  </a:cubicBezTo>
                  <a:cubicBezTo>
                    <a:pt x="1" y="10295"/>
                    <a:pt x="1" y="11115"/>
                    <a:pt x="175" y="11966"/>
                  </a:cubicBezTo>
                  <a:cubicBezTo>
                    <a:pt x="427" y="13133"/>
                    <a:pt x="1026" y="14377"/>
                    <a:pt x="1941" y="15655"/>
                  </a:cubicBezTo>
                  <a:cubicBezTo>
                    <a:pt x="2382" y="16269"/>
                    <a:pt x="2965" y="16758"/>
                    <a:pt x="3643" y="17105"/>
                  </a:cubicBezTo>
                  <a:cubicBezTo>
                    <a:pt x="4305" y="17452"/>
                    <a:pt x="5062" y="17641"/>
                    <a:pt x="5819" y="17641"/>
                  </a:cubicBezTo>
                  <a:lnTo>
                    <a:pt x="19849" y="17641"/>
                  </a:lnTo>
                  <a:cubicBezTo>
                    <a:pt x="20354" y="17641"/>
                    <a:pt x="20905" y="17467"/>
                    <a:pt x="21520" y="17105"/>
                  </a:cubicBezTo>
                  <a:cubicBezTo>
                    <a:pt x="21993" y="16837"/>
                    <a:pt x="22498" y="16475"/>
                    <a:pt x="22971" y="16048"/>
                  </a:cubicBezTo>
                  <a:cubicBezTo>
                    <a:pt x="23633" y="15466"/>
                    <a:pt x="24799" y="14283"/>
                    <a:pt x="25272" y="12817"/>
                  </a:cubicBezTo>
                  <a:cubicBezTo>
                    <a:pt x="25508" y="12107"/>
                    <a:pt x="25556" y="11430"/>
                    <a:pt x="25398" y="10799"/>
                  </a:cubicBezTo>
                  <a:cubicBezTo>
                    <a:pt x="25209" y="10058"/>
                    <a:pt x="24768" y="9412"/>
                    <a:pt x="24106" y="8923"/>
                  </a:cubicBezTo>
                  <a:cubicBezTo>
                    <a:pt x="23696" y="8624"/>
                    <a:pt x="23254" y="8403"/>
                    <a:pt x="22797" y="8246"/>
                  </a:cubicBezTo>
                  <a:cubicBezTo>
                    <a:pt x="22372" y="8103"/>
                    <a:pt x="21914" y="8040"/>
                    <a:pt x="21457" y="8040"/>
                  </a:cubicBezTo>
                  <a:cubicBezTo>
                    <a:pt x="21205" y="8040"/>
                    <a:pt x="20953" y="8056"/>
                    <a:pt x="20701" y="8103"/>
                  </a:cubicBezTo>
                  <a:cubicBezTo>
                    <a:pt x="20716" y="7662"/>
                    <a:pt x="20653" y="7252"/>
                    <a:pt x="20527" y="6890"/>
                  </a:cubicBezTo>
                  <a:cubicBezTo>
                    <a:pt x="20400" y="6480"/>
                    <a:pt x="20196" y="6117"/>
                    <a:pt x="19912" y="5818"/>
                  </a:cubicBezTo>
                  <a:cubicBezTo>
                    <a:pt x="19612" y="5502"/>
                    <a:pt x="19250" y="5250"/>
                    <a:pt x="18824" y="5093"/>
                  </a:cubicBezTo>
                  <a:cubicBezTo>
                    <a:pt x="18414" y="4919"/>
                    <a:pt x="18004" y="4840"/>
                    <a:pt x="17579" y="4840"/>
                  </a:cubicBezTo>
                  <a:cubicBezTo>
                    <a:pt x="16822" y="4840"/>
                    <a:pt x="16081" y="5108"/>
                    <a:pt x="15387" y="5612"/>
                  </a:cubicBezTo>
                  <a:cubicBezTo>
                    <a:pt x="15372" y="5629"/>
                    <a:pt x="15341" y="5644"/>
                    <a:pt x="15324" y="5675"/>
                  </a:cubicBezTo>
                  <a:cubicBezTo>
                    <a:pt x="15261" y="5455"/>
                    <a:pt x="15214" y="5250"/>
                    <a:pt x="15151" y="5030"/>
                  </a:cubicBezTo>
                  <a:cubicBezTo>
                    <a:pt x="14757" y="3689"/>
                    <a:pt x="14221" y="2602"/>
                    <a:pt x="13559" y="1782"/>
                  </a:cubicBezTo>
                  <a:cubicBezTo>
                    <a:pt x="12598" y="615"/>
                    <a:pt x="11351" y="0"/>
                    <a:pt x="99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-414587" y="62463"/>
              <a:ext cx="1011481" cy="673891"/>
            </a:xfrm>
            <a:custGeom>
              <a:avLst/>
              <a:gdLst/>
              <a:ahLst/>
              <a:cxnLst/>
              <a:rect l="l" t="t" r="r" b="b"/>
              <a:pathLst>
                <a:path w="24230" h="16144" extrusionOk="0">
                  <a:moveTo>
                    <a:pt x="9411" y="1"/>
                  </a:moveTo>
                  <a:cubicBezTo>
                    <a:pt x="9096" y="1"/>
                    <a:pt x="8765" y="47"/>
                    <a:pt x="8434" y="110"/>
                  </a:cubicBezTo>
                  <a:cubicBezTo>
                    <a:pt x="7835" y="253"/>
                    <a:pt x="7315" y="489"/>
                    <a:pt x="6905" y="820"/>
                  </a:cubicBezTo>
                  <a:cubicBezTo>
                    <a:pt x="6495" y="1136"/>
                    <a:pt x="6180" y="1529"/>
                    <a:pt x="5975" y="2018"/>
                  </a:cubicBezTo>
                  <a:cubicBezTo>
                    <a:pt x="5470" y="3153"/>
                    <a:pt x="5502" y="4714"/>
                    <a:pt x="6085" y="6668"/>
                  </a:cubicBezTo>
                  <a:cubicBezTo>
                    <a:pt x="5375" y="6227"/>
                    <a:pt x="4682" y="6006"/>
                    <a:pt x="3988" y="6006"/>
                  </a:cubicBezTo>
                  <a:cubicBezTo>
                    <a:pt x="3122" y="6006"/>
                    <a:pt x="2302" y="6353"/>
                    <a:pt x="1560" y="7032"/>
                  </a:cubicBezTo>
                  <a:cubicBezTo>
                    <a:pt x="425" y="8056"/>
                    <a:pt x="0" y="9459"/>
                    <a:pt x="347" y="11067"/>
                  </a:cubicBezTo>
                  <a:cubicBezTo>
                    <a:pt x="583" y="12139"/>
                    <a:pt x="1135" y="13274"/>
                    <a:pt x="2002" y="14473"/>
                  </a:cubicBezTo>
                  <a:cubicBezTo>
                    <a:pt x="2759" y="15528"/>
                    <a:pt x="3973" y="16144"/>
                    <a:pt x="5266" y="16144"/>
                  </a:cubicBezTo>
                  <a:lnTo>
                    <a:pt x="19296" y="16144"/>
                  </a:lnTo>
                  <a:cubicBezTo>
                    <a:pt x="20257" y="16144"/>
                    <a:pt x="21455" y="15181"/>
                    <a:pt x="21928" y="14756"/>
                  </a:cubicBezTo>
                  <a:cubicBezTo>
                    <a:pt x="22937" y="13857"/>
                    <a:pt x="23710" y="12785"/>
                    <a:pt x="24009" y="11839"/>
                  </a:cubicBezTo>
                  <a:cubicBezTo>
                    <a:pt x="24198" y="11272"/>
                    <a:pt x="24230" y="10736"/>
                    <a:pt x="24120" y="10231"/>
                  </a:cubicBezTo>
                  <a:cubicBezTo>
                    <a:pt x="23978" y="9664"/>
                    <a:pt x="23631" y="9176"/>
                    <a:pt x="23111" y="8797"/>
                  </a:cubicBezTo>
                  <a:cubicBezTo>
                    <a:pt x="22433" y="8293"/>
                    <a:pt x="21692" y="8041"/>
                    <a:pt x="20904" y="8041"/>
                  </a:cubicBezTo>
                  <a:cubicBezTo>
                    <a:pt x="20320" y="8041"/>
                    <a:pt x="19753" y="8182"/>
                    <a:pt x="19248" y="8402"/>
                  </a:cubicBezTo>
                  <a:cubicBezTo>
                    <a:pt x="19454" y="7614"/>
                    <a:pt x="19454" y="6937"/>
                    <a:pt x="19265" y="6385"/>
                  </a:cubicBezTo>
                  <a:cubicBezTo>
                    <a:pt x="19059" y="5754"/>
                    <a:pt x="18618" y="5297"/>
                    <a:pt x="17987" y="5045"/>
                  </a:cubicBezTo>
                  <a:cubicBezTo>
                    <a:pt x="17672" y="4903"/>
                    <a:pt x="17357" y="4840"/>
                    <a:pt x="17026" y="4840"/>
                  </a:cubicBezTo>
                  <a:cubicBezTo>
                    <a:pt x="16427" y="4840"/>
                    <a:pt x="15843" y="5060"/>
                    <a:pt x="15276" y="5470"/>
                  </a:cubicBezTo>
                  <a:cubicBezTo>
                    <a:pt x="14945" y="5723"/>
                    <a:pt x="14630" y="6038"/>
                    <a:pt x="14315" y="6416"/>
                  </a:cubicBezTo>
                  <a:cubicBezTo>
                    <a:pt x="14220" y="5833"/>
                    <a:pt x="14078" y="5171"/>
                    <a:pt x="13873" y="4509"/>
                  </a:cubicBezTo>
                  <a:cubicBezTo>
                    <a:pt x="12801" y="789"/>
                    <a:pt x="10846" y="1"/>
                    <a:pt x="9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>
            <a:spLocks noGrp="1"/>
          </p:cNvSpPr>
          <p:nvPr>
            <p:ph type="title"/>
          </p:nvPr>
        </p:nvSpPr>
        <p:spPr>
          <a:xfrm>
            <a:off x="923100" y="1307100"/>
            <a:ext cx="729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latin typeface="#9Slide03 Montserrat Alternates" panose="000005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sp>
        <p:nvSpPr>
          <p:cNvPr id="122" name="Google Shape;122;p8"/>
          <p:cNvSpPr/>
          <p:nvPr/>
        </p:nvSpPr>
        <p:spPr>
          <a:xfrm flipH="1">
            <a:off x="1527813" y="2431513"/>
            <a:ext cx="134553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 flipH="1">
            <a:off x="8745558" y="1333698"/>
            <a:ext cx="127880" cy="83325"/>
          </a:xfrm>
          <a:custGeom>
            <a:avLst/>
            <a:gdLst/>
            <a:ahLst/>
            <a:cxnLst/>
            <a:rect l="l" t="t" r="r" b="b"/>
            <a:pathLst>
              <a:path w="2568" h="1716" extrusionOk="0">
                <a:moveTo>
                  <a:pt x="628" y="1"/>
                </a:moveTo>
                <a:cubicBezTo>
                  <a:pt x="595" y="1"/>
                  <a:pt x="550" y="11"/>
                  <a:pt x="505" y="34"/>
                </a:cubicBezTo>
                <a:cubicBezTo>
                  <a:pt x="0" y="314"/>
                  <a:pt x="1166" y="1715"/>
                  <a:pt x="1166" y="1715"/>
                </a:cubicBezTo>
                <a:cubicBezTo>
                  <a:pt x="1166" y="1715"/>
                  <a:pt x="2568" y="1054"/>
                  <a:pt x="2130" y="539"/>
                </a:cubicBezTo>
                <a:cubicBezTo>
                  <a:pt x="2052" y="449"/>
                  <a:pt x="1973" y="415"/>
                  <a:pt x="1895" y="415"/>
                </a:cubicBezTo>
                <a:cubicBezTo>
                  <a:pt x="1525" y="415"/>
                  <a:pt x="1166" y="1279"/>
                  <a:pt x="1166" y="1279"/>
                </a:cubicBezTo>
                <a:cubicBezTo>
                  <a:pt x="1166" y="1279"/>
                  <a:pt x="1043" y="1"/>
                  <a:pt x="6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 flipH="1">
            <a:off x="210298" y="3356327"/>
            <a:ext cx="17140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 flipH="1">
            <a:off x="7127229" y="4670249"/>
            <a:ext cx="171403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 flipH="1">
            <a:off x="8895669" y="2298896"/>
            <a:ext cx="100541" cy="56084"/>
          </a:xfrm>
          <a:custGeom>
            <a:avLst/>
            <a:gdLst/>
            <a:ahLst/>
            <a:cxnLst/>
            <a:rect l="l" t="t" r="r" b="b"/>
            <a:pathLst>
              <a:path w="2019" h="1155" extrusionOk="0">
                <a:moveTo>
                  <a:pt x="449" y="0"/>
                </a:moveTo>
                <a:cubicBezTo>
                  <a:pt x="404" y="0"/>
                  <a:pt x="360" y="23"/>
                  <a:pt x="325" y="56"/>
                </a:cubicBezTo>
                <a:cubicBezTo>
                  <a:pt x="1" y="359"/>
                  <a:pt x="1133" y="1154"/>
                  <a:pt x="1133" y="1154"/>
                </a:cubicBezTo>
                <a:cubicBezTo>
                  <a:pt x="1133" y="1154"/>
                  <a:pt x="2019" y="404"/>
                  <a:pt x="1603" y="112"/>
                </a:cubicBezTo>
                <a:cubicBezTo>
                  <a:pt x="1548" y="68"/>
                  <a:pt x="1503" y="56"/>
                  <a:pt x="1458" y="56"/>
                </a:cubicBezTo>
                <a:cubicBezTo>
                  <a:pt x="1144" y="56"/>
                  <a:pt x="1043" y="841"/>
                  <a:pt x="1043" y="841"/>
                </a:cubicBezTo>
                <a:cubicBezTo>
                  <a:pt x="1043" y="841"/>
                  <a:pt x="741" y="0"/>
                  <a:pt x="4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 flipH="1">
            <a:off x="3842842" y="753737"/>
            <a:ext cx="171504" cy="111686"/>
          </a:xfrm>
          <a:custGeom>
            <a:avLst/>
            <a:gdLst/>
            <a:ahLst/>
            <a:cxnLst/>
            <a:rect l="l" t="t" r="r" b="b"/>
            <a:pathLst>
              <a:path w="2568" h="1716" extrusionOk="0">
                <a:moveTo>
                  <a:pt x="628" y="1"/>
                </a:moveTo>
                <a:cubicBezTo>
                  <a:pt x="595" y="1"/>
                  <a:pt x="550" y="11"/>
                  <a:pt x="505" y="34"/>
                </a:cubicBezTo>
                <a:cubicBezTo>
                  <a:pt x="0" y="314"/>
                  <a:pt x="1166" y="1715"/>
                  <a:pt x="1166" y="1715"/>
                </a:cubicBezTo>
                <a:cubicBezTo>
                  <a:pt x="1166" y="1715"/>
                  <a:pt x="2568" y="1054"/>
                  <a:pt x="2130" y="539"/>
                </a:cubicBezTo>
                <a:cubicBezTo>
                  <a:pt x="2052" y="449"/>
                  <a:pt x="1973" y="415"/>
                  <a:pt x="1895" y="415"/>
                </a:cubicBezTo>
                <a:cubicBezTo>
                  <a:pt x="1525" y="415"/>
                  <a:pt x="1166" y="1279"/>
                  <a:pt x="1166" y="1279"/>
                </a:cubicBezTo>
                <a:cubicBezTo>
                  <a:pt x="1166" y="1279"/>
                  <a:pt x="1043" y="1"/>
                  <a:pt x="6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 flipH="1">
            <a:off x="5921572" y="584612"/>
            <a:ext cx="17140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 rot="-892893" flipH="1">
            <a:off x="6944087" y="307465"/>
            <a:ext cx="171315" cy="111195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 flipH="1">
            <a:off x="3167470" y="319511"/>
            <a:ext cx="134553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 flipH="1">
            <a:off x="1043541" y="956498"/>
            <a:ext cx="171403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 flipH="1">
            <a:off x="5214519" y="4545015"/>
            <a:ext cx="17140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 flipH="1">
            <a:off x="1662414" y="4457890"/>
            <a:ext cx="134553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/>
          <p:nvPr/>
        </p:nvSpPr>
        <p:spPr>
          <a:xfrm flipH="1">
            <a:off x="8723805" y="4445890"/>
            <a:ext cx="17140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"/>
          <p:cNvSpPr/>
          <p:nvPr/>
        </p:nvSpPr>
        <p:spPr>
          <a:xfrm rot="-1463779" flipH="1">
            <a:off x="229922" y="356927"/>
            <a:ext cx="212505" cy="138175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"/>
          <p:cNvSpPr/>
          <p:nvPr/>
        </p:nvSpPr>
        <p:spPr>
          <a:xfrm flipH="1">
            <a:off x="3379484" y="4573915"/>
            <a:ext cx="17140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8"/>
          <p:cNvGrpSpPr/>
          <p:nvPr/>
        </p:nvGrpSpPr>
        <p:grpSpPr>
          <a:xfrm>
            <a:off x="456681" y="3614860"/>
            <a:ext cx="1345140" cy="843034"/>
            <a:chOff x="4281725" y="3806324"/>
            <a:chExt cx="1660872" cy="1040912"/>
          </a:xfrm>
        </p:grpSpPr>
        <p:sp>
          <p:nvSpPr>
            <p:cNvPr id="138" name="Google Shape;138;p8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8"/>
          <p:cNvGrpSpPr/>
          <p:nvPr/>
        </p:nvGrpSpPr>
        <p:grpSpPr>
          <a:xfrm>
            <a:off x="1527827" y="64139"/>
            <a:ext cx="1138394" cy="778630"/>
            <a:chOff x="-467973" y="-11"/>
            <a:chExt cx="1138394" cy="778630"/>
          </a:xfrm>
        </p:grpSpPr>
        <p:sp>
          <p:nvSpPr>
            <p:cNvPr id="141" name="Google Shape;141;p8"/>
            <p:cNvSpPr/>
            <p:nvPr/>
          </p:nvSpPr>
          <p:spPr>
            <a:xfrm>
              <a:off x="-467973" y="-11"/>
              <a:ext cx="1138394" cy="778630"/>
            </a:xfrm>
            <a:custGeom>
              <a:avLst/>
              <a:gdLst/>
              <a:ahLst/>
              <a:cxnLst/>
              <a:rect l="l" t="t" r="r" b="b"/>
              <a:pathLst>
                <a:path w="25792" h="17642" extrusionOk="0">
                  <a:moveTo>
                    <a:pt x="9964" y="1498"/>
                  </a:moveTo>
                  <a:cubicBezTo>
                    <a:pt x="14126" y="1498"/>
                    <a:pt x="14347" y="9412"/>
                    <a:pt x="14347" y="9412"/>
                  </a:cubicBezTo>
                  <a:cubicBezTo>
                    <a:pt x="14347" y="9412"/>
                    <a:pt x="15687" y="6337"/>
                    <a:pt x="17579" y="6337"/>
                  </a:cubicBezTo>
                  <a:cubicBezTo>
                    <a:pt x="17800" y="6337"/>
                    <a:pt x="18036" y="6369"/>
                    <a:pt x="18273" y="6464"/>
                  </a:cubicBezTo>
                  <a:cubicBezTo>
                    <a:pt x="20511" y="7378"/>
                    <a:pt x="18052" y="11367"/>
                    <a:pt x="18052" y="11367"/>
                  </a:cubicBezTo>
                  <a:cubicBezTo>
                    <a:pt x="18052" y="11367"/>
                    <a:pt x="19581" y="9522"/>
                    <a:pt x="21457" y="9522"/>
                  </a:cubicBezTo>
                  <a:cubicBezTo>
                    <a:pt x="22025" y="9522"/>
                    <a:pt x="22624" y="9696"/>
                    <a:pt x="23223" y="10137"/>
                  </a:cubicBezTo>
                  <a:cubicBezTo>
                    <a:pt x="25792" y="12013"/>
                    <a:pt x="21237" y="16143"/>
                    <a:pt x="19849" y="16143"/>
                  </a:cubicBezTo>
                  <a:lnTo>
                    <a:pt x="5819" y="16143"/>
                  </a:lnTo>
                  <a:cubicBezTo>
                    <a:pt x="4762" y="16143"/>
                    <a:pt x="3769" y="15639"/>
                    <a:pt x="3154" y="14772"/>
                  </a:cubicBezTo>
                  <a:cubicBezTo>
                    <a:pt x="1956" y="13101"/>
                    <a:pt x="490" y="10263"/>
                    <a:pt x="2618" y="8324"/>
                  </a:cubicBezTo>
                  <a:cubicBezTo>
                    <a:pt x="3265" y="7725"/>
                    <a:pt x="3927" y="7489"/>
                    <a:pt x="4541" y="7489"/>
                  </a:cubicBezTo>
                  <a:cubicBezTo>
                    <a:pt x="6937" y="7489"/>
                    <a:pt x="8940" y="10989"/>
                    <a:pt x="8987" y="11067"/>
                  </a:cubicBezTo>
                  <a:cubicBezTo>
                    <a:pt x="8909" y="10926"/>
                    <a:pt x="4257" y="2665"/>
                    <a:pt x="9144" y="1593"/>
                  </a:cubicBezTo>
                  <a:cubicBezTo>
                    <a:pt x="9428" y="1530"/>
                    <a:pt x="9697" y="1498"/>
                    <a:pt x="9964" y="1498"/>
                  </a:cubicBezTo>
                  <a:close/>
                  <a:moveTo>
                    <a:pt x="9964" y="0"/>
                  </a:moveTo>
                  <a:cubicBezTo>
                    <a:pt x="9586" y="0"/>
                    <a:pt x="9207" y="48"/>
                    <a:pt x="8829" y="126"/>
                  </a:cubicBezTo>
                  <a:cubicBezTo>
                    <a:pt x="7048" y="521"/>
                    <a:pt x="6212" y="1608"/>
                    <a:pt x="5834" y="2459"/>
                  </a:cubicBezTo>
                  <a:cubicBezTo>
                    <a:pt x="5456" y="3327"/>
                    <a:pt x="5329" y="4383"/>
                    <a:pt x="5487" y="5612"/>
                  </a:cubicBezTo>
                  <a:cubicBezTo>
                    <a:pt x="5503" y="5786"/>
                    <a:pt x="5535" y="5959"/>
                    <a:pt x="5566" y="6133"/>
                  </a:cubicBezTo>
                  <a:cubicBezTo>
                    <a:pt x="5220" y="6054"/>
                    <a:pt x="4888" y="6007"/>
                    <a:pt x="4541" y="6007"/>
                  </a:cubicBezTo>
                  <a:cubicBezTo>
                    <a:pt x="4022" y="6007"/>
                    <a:pt x="3517" y="6102"/>
                    <a:pt x="3028" y="6306"/>
                  </a:cubicBezTo>
                  <a:cubicBezTo>
                    <a:pt x="2523" y="6511"/>
                    <a:pt x="2050" y="6810"/>
                    <a:pt x="1609" y="7220"/>
                  </a:cubicBezTo>
                  <a:cubicBezTo>
                    <a:pt x="900" y="7867"/>
                    <a:pt x="411" y="8655"/>
                    <a:pt x="190" y="9553"/>
                  </a:cubicBezTo>
                  <a:cubicBezTo>
                    <a:pt x="1" y="10295"/>
                    <a:pt x="1" y="11115"/>
                    <a:pt x="175" y="11966"/>
                  </a:cubicBezTo>
                  <a:cubicBezTo>
                    <a:pt x="427" y="13133"/>
                    <a:pt x="1026" y="14377"/>
                    <a:pt x="1941" y="15655"/>
                  </a:cubicBezTo>
                  <a:cubicBezTo>
                    <a:pt x="2382" y="16269"/>
                    <a:pt x="2965" y="16758"/>
                    <a:pt x="3643" y="17105"/>
                  </a:cubicBezTo>
                  <a:cubicBezTo>
                    <a:pt x="4305" y="17452"/>
                    <a:pt x="5062" y="17641"/>
                    <a:pt x="5819" y="17641"/>
                  </a:cubicBezTo>
                  <a:lnTo>
                    <a:pt x="19849" y="17641"/>
                  </a:lnTo>
                  <a:cubicBezTo>
                    <a:pt x="20354" y="17641"/>
                    <a:pt x="20905" y="17467"/>
                    <a:pt x="21520" y="17105"/>
                  </a:cubicBezTo>
                  <a:cubicBezTo>
                    <a:pt x="21993" y="16837"/>
                    <a:pt x="22498" y="16475"/>
                    <a:pt x="22971" y="16048"/>
                  </a:cubicBezTo>
                  <a:cubicBezTo>
                    <a:pt x="23633" y="15466"/>
                    <a:pt x="24799" y="14283"/>
                    <a:pt x="25272" y="12817"/>
                  </a:cubicBezTo>
                  <a:cubicBezTo>
                    <a:pt x="25508" y="12107"/>
                    <a:pt x="25556" y="11430"/>
                    <a:pt x="25398" y="10799"/>
                  </a:cubicBezTo>
                  <a:cubicBezTo>
                    <a:pt x="25209" y="10058"/>
                    <a:pt x="24768" y="9412"/>
                    <a:pt x="24106" y="8923"/>
                  </a:cubicBezTo>
                  <a:cubicBezTo>
                    <a:pt x="23696" y="8624"/>
                    <a:pt x="23254" y="8403"/>
                    <a:pt x="22797" y="8246"/>
                  </a:cubicBezTo>
                  <a:cubicBezTo>
                    <a:pt x="22372" y="8103"/>
                    <a:pt x="21914" y="8040"/>
                    <a:pt x="21457" y="8040"/>
                  </a:cubicBezTo>
                  <a:cubicBezTo>
                    <a:pt x="21205" y="8040"/>
                    <a:pt x="20953" y="8056"/>
                    <a:pt x="20701" y="8103"/>
                  </a:cubicBezTo>
                  <a:cubicBezTo>
                    <a:pt x="20716" y="7662"/>
                    <a:pt x="20653" y="7252"/>
                    <a:pt x="20527" y="6890"/>
                  </a:cubicBezTo>
                  <a:cubicBezTo>
                    <a:pt x="20400" y="6480"/>
                    <a:pt x="20196" y="6117"/>
                    <a:pt x="19912" y="5818"/>
                  </a:cubicBezTo>
                  <a:cubicBezTo>
                    <a:pt x="19612" y="5502"/>
                    <a:pt x="19250" y="5250"/>
                    <a:pt x="18824" y="5093"/>
                  </a:cubicBezTo>
                  <a:cubicBezTo>
                    <a:pt x="18414" y="4919"/>
                    <a:pt x="18004" y="4840"/>
                    <a:pt x="17579" y="4840"/>
                  </a:cubicBezTo>
                  <a:cubicBezTo>
                    <a:pt x="16822" y="4840"/>
                    <a:pt x="16081" y="5108"/>
                    <a:pt x="15387" y="5612"/>
                  </a:cubicBezTo>
                  <a:cubicBezTo>
                    <a:pt x="15372" y="5629"/>
                    <a:pt x="15341" y="5644"/>
                    <a:pt x="15324" y="5675"/>
                  </a:cubicBezTo>
                  <a:cubicBezTo>
                    <a:pt x="15261" y="5455"/>
                    <a:pt x="15214" y="5250"/>
                    <a:pt x="15151" y="5030"/>
                  </a:cubicBezTo>
                  <a:cubicBezTo>
                    <a:pt x="14757" y="3689"/>
                    <a:pt x="14221" y="2602"/>
                    <a:pt x="13559" y="1782"/>
                  </a:cubicBezTo>
                  <a:cubicBezTo>
                    <a:pt x="12598" y="615"/>
                    <a:pt x="11351" y="0"/>
                    <a:pt x="99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-414587" y="62463"/>
              <a:ext cx="1011481" cy="673891"/>
            </a:xfrm>
            <a:custGeom>
              <a:avLst/>
              <a:gdLst/>
              <a:ahLst/>
              <a:cxnLst/>
              <a:rect l="l" t="t" r="r" b="b"/>
              <a:pathLst>
                <a:path w="24230" h="16144" extrusionOk="0">
                  <a:moveTo>
                    <a:pt x="9411" y="1"/>
                  </a:moveTo>
                  <a:cubicBezTo>
                    <a:pt x="9096" y="1"/>
                    <a:pt x="8765" y="47"/>
                    <a:pt x="8434" y="110"/>
                  </a:cubicBezTo>
                  <a:cubicBezTo>
                    <a:pt x="7835" y="253"/>
                    <a:pt x="7315" y="489"/>
                    <a:pt x="6905" y="820"/>
                  </a:cubicBezTo>
                  <a:cubicBezTo>
                    <a:pt x="6495" y="1136"/>
                    <a:pt x="6180" y="1529"/>
                    <a:pt x="5975" y="2018"/>
                  </a:cubicBezTo>
                  <a:cubicBezTo>
                    <a:pt x="5470" y="3153"/>
                    <a:pt x="5502" y="4714"/>
                    <a:pt x="6085" y="6668"/>
                  </a:cubicBezTo>
                  <a:cubicBezTo>
                    <a:pt x="5375" y="6227"/>
                    <a:pt x="4682" y="6006"/>
                    <a:pt x="3988" y="6006"/>
                  </a:cubicBezTo>
                  <a:cubicBezTo>
                    <a:pt x="3122" y="6006"/>
                    <a:pt x="2302" y="6353"/>
                    <a:pt x="1560" y="7032"/>
                  </a:cubicBezTo>
                  <a:cubicBezTo>
                    <a:pt x="425" y="8056"/>
                    <a:pt x="0" y="9459"/>
                    <a:pt x="347" y="11067"/>
                  </a:cubicBezTo>
                  <a:cubicBezTo>
                    <a:pt x="583" y="12139"/>
                    <a:pt x="1135" y="13274"/>
                    <a:pt x="2002" y="14473"/>
                  </a:cubicBezTo>
                  <a:cubicBezTo>
                    <a:pt x="2759" y="15528"/>
                    <a:pt x="3973" y="16144"/>
                    <a:pt x="5266" y="16144"/>
                  </a:cubicBezTo>
                  <a:lnTo>
                    <a:pt x="19296" y="16144"/>
                  </a:lnTo>
                  <a:cubicBezTo>
                    <a:pt x="20257" y="16144"/>
                    <a:pt x="21455" y="15181"/>
                    <a:pt x="21928" y="14756"/>
                  </a:cubicBezTo>
                  <a:cubicBezTo>
                    <a:pt x="22937" y="13857"/>
                    <a:pt x="23710" y="12785"/>
                    <a:pt x="24009" y="11839"/>
                  </a:cubicBezTo>
                  <a:cubicBezTo>
                    <a:pt x="24198" y="11272"/>
                    <a:pt x="24230" y="10736"/>
                    <a:pt x="24120" y="10231"/>
                  </a:cubicBezTo>
                  <a:cubicBezTo>
                    <a:pt x="23978" y="9664"/>
                    <a:pt x="23631" y="9176"/>
                    <a:pt x="23111" y="8797"/>
                  </a:cubicBezTo>
                  <a:cubicBezTo>
                    <a:pt x="22433" y="8293"/>
                    <a:pt x="21692" y="8041"/>
                    <a:pt x="20904" y="8041"/>
                  </a:cubicBezTo>
                  <a:cubicBezTo>
                    <a:pt x="20320" y="8041"/>
                    <a:pt x="19753" y="8182"/>
                    <a:pt x="19248" y="8402"/>
                  </a:cubicBezTo>
                  <a:cubicBezTo>
                    <a:pt x="19454" y="7614"/>
                    <a:pt x="19454" y="6937"/>
                    <a:pt x="19265" y="6385"/>
                  </a:cubicBezTo>
                  <a:cubicBezTo>
                    <a:pt x="19059" y="5754"/>
                    <a:pt x="18618" y="5297"/>
                    <a:pt x="17987" y="5045"/>
                  </a:cubicBezTo>
                  <a:cubicBezTo>
                    <a:pt x="17672" y="4903"/>
                    <a:pt x="17357" y="4840"/>
                    <a:pt x="17026" y="4840"/>
                  </a:cubicBezTo>
                  <a:cubicBezTo>
                    <a:pt x="16427" y="4840"/>
                    <a:pt x="15843" y="5060"/>
                    <a:pt x="15276" y="5470"/>
                  </a:cubicBezTo>
                  <a:cubicBezTo>
                    <a:pt x="14945" y="5723"/>
                    <a:pt x="14630" y="6038"/>
                    <a:pt x="14315" y="6416"/>
                  </a:cubicBezTo>
                  <a:cubicBezTo>
                    <a:pt x="14220" y="5833"/>
                    <a:pt x="14078" y="5171"/>
                    <a:pt x="13873" y="4509"/>
                  </a:cubicBezTo>
                  <a:cubicBezTo>
                    <a:pt x="12801" y="789"/>
                    <a:pt x="10846" y="1"/>
                    <a:pt x="9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2572650" y="2343625"/>
            <a:ext cx="3998700" cy="11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latin typeface="#9Slide03 Montserrat Alternate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1"/>
          </p:nvPr>
        </p:nvSpPr>
        <p:spPr>
          <a:xfrm>
            <a:off x="2199450" y="3526950"/>
            <a:ext cx="4745100" cy="6555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5477531" y="4703617"/>
            <a:ext cx="169183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263044" y="156335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7783675" y="3605233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758744" y="4763633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5083369" y="10470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8369" y="215935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/>
          <p:nvPr/>
        </p:nvSpPr>
        <p:spPr>
          <a:xfrm>
            <a:off x="2856950" y="116695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2689650" y="4763633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>
            <a:off x="407189" y="4200828"/>
            <a:ext cx="1178634" cy="673887"/>
            <a:chOff x="248950" y="173213"/>
            <a:chExt cx="1293355" cy="739479"/>
          </a:xfrm>
        </p:grpSpPr>
        <p:sp>
          <p:nvSpPr>
            <p:cNvPr id="155" name="Google Shape;155;p9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9"/>
          <p:cNvSpPr/>
          <p:nvPr/>
        </p:nvSpPr>
        <p:spPr>
          <a:xfrm>
            <a:off x="883994" y="521958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8424000" y="499395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6839875" y="303820"/>
            <a:ext cx="132810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911919" y="3494133"/>
            <a:ext cx="169183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>
            <a:spLocks noGrp="1"/>
          </p:cNvSpPr>
          <p:nvPr>
            <p:ph type="title"/>
          </p:nvPr>
        </p:nvSpPr>
        <p:spPr>
          <a:xfrm>
            <a:off x="2044675" y="158237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2" hasCustomPrompt="1"/>
          </p:nvPr>
        </p:nvSpPr>
        <p:spPr>
          <a:xfrm>
            <a:off x="1035738" y="180077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1"/>
          </p:nvPr>
        </p:nvSpPr>
        <p:spPr>
          <a:xfrm>
            <a:off x="2044675" y="19292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3"/>
          </p:nvPr>
        </p:nvSpPr>
        <p:spPr>
          <a:xfrm>
            <a:off x="5855100" y="158237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4" hasCustomPrompt="1"/>
          </p:nvPr>
        </p:nvSpPr>
        <p:spPr>
          <a:xfrm>
            <a:off x="4846325" y="180077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5"/>
          </p:nvPr>
        </p:nvSpPr>
        <p:spPr>
          <a:xfrm>
            <a:off x="5855100" y="19292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6"/>
          </p:nvPr>
        </p:nvSpPr>
        <p:spPr>
          <a:xfrm>
            <a:off x="2044675" y="330732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7" hasCustomPrompt="1"/>
          </p:nvPr>
        </p:nvSpPr>
        <p:spPr>
          <a:xfrm>
            <a:off x="1035738" y="352582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8"/>
          </p:nvPr>
        </p:nvSpPr>
        <p:spPr>
          <a:xfrm>
            <a:off x="2044675" y="36542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title" idx="9"/>
          </p:nvPr>
        </p:nvSpPr>
        <p:spPr>
          <a:xfrm>
            <a:off x="5855100" y="330732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6326" y="352582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14"/>
          </p:nvPr>
        </p:nvSpPr>
        <p:spPr>
          <a:xfrm>
            <a:off x="5855100" y="36542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#9Slide03 Montserrat Alternate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95" name="Google Shape;195;p13"/>
          <p:cNvSpPr/>
          <p:nvPr/>
        </p:nvSpPr>
        <p:spPr>
          <a:xfrm>
            <a:off x="8763156" y="3373417"/>
            <a:ext cx="169183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 flipH="1">
            <a:off x="3471395" y="4703612"/>
            <a:ext cx="171196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"/>
          <p:cNvSpPr/>
          <p:nvPr/>
        </p:nvSpPr>
        <p:spPr>
          <a:xfrm flipH="1">
            <a:off x="8746771" y="1563358"/>
            <a:ext cx="171196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3"/>
          <p:cNvSpPr/>
          <p:nvPr/>
        </p:nvSpPr>
        <p:spPr>
          <a:xfrm flipH="1">
            <a:off x="434727" y="3526667"/>
            <a:ext cx="134391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"/>
          <p:cNvSpPr/>
          <p:nvPr/>
        </p:nvSpPr>
        <p:spPr>
          <a:xfrm flipH="1">
            <a:off x="8490843" y="4751641"/>
            <a:ext cx="171196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"/>
          <p:cNvSpPr/>
          <p:nvPr/>
        </p:nvSpPr>
        <p:spPr>
          <a:xfrm flipH="1">
            <a:off x="3870159" y="104710"/>
            <a:ext cx="171196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"/>
          <p:cNvSpPr/>
          <p:nvPr/>
        </p:nvSpPr>
        <p:spPr>
          <a:xfrm flipH="1">
            <a:off x="263532" y="2159357"/>
            <a:ext cx="171196" cy="111100"/>
          </a:xfrm>
          <a:custGeom>
            <a:avLst/>
            <a:gdLst/>
            <a:ahLst/>
            <a:cxnLst/>
            <a:rect l="l" t="t" r="r" b="b"/>
            <a:pathLst>
              <a:path w="3442" h="2288" extrusionOk="0">
                <a:moveTo>
                  <a:pt x="852" y="1"/>
                </a:moveTo>
                <a:cubicBezTo>
                  <a:pt x="796" y="1"/>
                  <a:pt x="740" y="12"/>
                  <a:pt x="684" y="46"/>
                </a:cubicBezTo>
                <a:cubicBezTo>
                  <a:pt x="0" y="416"/>
                  <a:pt x="1569" y="2288"/>
                  <a:pt x="1569" y="2288"/>
                </a:cubicBezTo>
                <a:cubicBezTo>
                  <a:pt x="1569" y="2288"/>
                  <a:pt x="3442" y="1402"/>
                  <a:pt x="2847" y="718"/>
                </a:cubicBezTo>
                <a:cubicBezTo>
                  <a:pt x="2747" y="595"/>
                  <a:pt x="2646" y="551"/>
                  <a:pt x="2545" y="551"/>
                </a:cubicBezTo>
                <a:cubicBezTo>
                  <a:pt x="2040" y="551"/>
                  <a:pt x="1569" y="1716"/>
                  <a:pt x="1569" y="1716"/>
                </a:cubicBezTo>
                <a:cubicBezTo>
                  <a:pt x="1569" y="1716"/>
                  <a:pt x="1402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"/>
          <p:cNvSpPr/>
          <p:nvPr/>
        </p:nvSpPr>
        <p:spPr>
          <a:xfrm flipH="1">
            <a:off x="650282" y="357922"/>
            <a:ext cx="134391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"/>
          <p:cNvSpPr/>
          <p:nvPr/>
        </p:nvSpPr>
        <p:spPr>
          <a:xfrm flipH="1">
            <a:off x="6328636" y="4763628"/>
            <a:ext cx="134391" cy="87112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13"/>
          <p:cNvGrpSpPr/>
          <p:nvPr/>
        </p:nvGrpSpPr>
        <p:grpSpPr>
          <a:xfrm>
            <a:off x="8225847" y="267518"/>
            <a:ext cx="1213038" cy="693631"/>
            <a:chOff x="248950" y="173213"/>
            <a:chExt cx="1293355" cy="739479"/>
          </a:xfrm>
        </p:grpSpPr>
        <p:sp>
          <p:nvSpPr>
            <p:cNvPr id="205" name="Google Shape;205;p13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13"/>
          <p:cNvGrpSpPr/>
          <p:nvPr/>
        </p:nvGrpSpPr>
        <p:grpSpPr>
          <a:xfrm>
            <a:off x="180947" y="4235747"/>
            <a:ext cx="1073062" cy="1046791"/>
            <a:chOff x="3692950" y="304725"/>
            <a:chExt cx="547425" cy="534050"/>
          </a:xfrm>
        </p:grpSpPr>
        <p:sp>
          <p:nvSpPr>
            <p:cNvPr id="208" name="Google Shape;208;p13"/>
            <p:cNvSpPr/>
            <p:nvPr/>
          </p:nvSpPr>
          <p:spPr>
            <a:xfrm>
              <a:off x="3711528" y="324888"/>
              <a:ext cx="500426" cy="493794"/>
            </a:xfrm>
            <a:custGeom>
              <a:avLst/>
              <a:gdLst/>
              <a:ahLst/>
              <a:cxnLst/>
              <a:rect l="l" t="t" r="r" b="b"/>
              <a:pathLst>
                <a:path w="20148" h="19881" extrusionOk="0">
                  <a:moveTo>
                    <a:pt x="14394" y="0"/>
                  </a:moveTo>
                  <a:cubicBezTo>
                    <a:pt x="13463" y="0"/>
                    <a:pt x="12612" y="442"/>
                    <a:pt x="11887" y="1341"/>
                  </a:cubicBezTo>
                  <a:cubicBezTo>
                    <a:pt x="11414" y="1908"/>
                    <a:pt x="10989" y="2680"/>
                    <a:pt x="10611" y="3611"/>
                  </a:cubicBezTo>
                  <a:cubicBezTo>
                    <a:pt x="10310" y="2444"/>
                    <a:pt x="9854" y="1561"/>
                    <a:pt x="9286" y="962"/>
                  </a:cubicBezTo>
                  <a:cubicBezTo>
                    <a:pt x="8719" y="395"/>
                    <a:pt x="8057" y="111"/>
                    <a:pt x="7284" y="111"/>
                  </a:cubicBezTo>
                  <a:cubicBezTo>
                    <a:pt x="7031" y="111"/>
                    <a:pt x="6748" y="143"/>
                    <a:pt x="6464" y="221"/>
                  </a:cubicBezTo>
                  <a:cubicBezTo>
                    <a:pt x="5676" y="410"/>
                    <a:pt x="5077" y="915"/>
                    <a:pt x="4698" y="1656"/>
                  </a:cubicBezTo>
                  <a:cubicBezTo>
                    <a:pt x="4320" y="2396"/>
                    <a:pt x="4179" y="3405"/>
                    <a:pt x="4257" y="4651"/>
                  </a:cubicBezTo>
                  <a:cubicBezTo>
                    <a:pt x="4320" y="5581"/>
                    <a:pt x="4494" y="6669"/>
                    <a:pt x="4809" y="7882"/>
                  </a:cubicBezTo>
                  <a:cubicBezTo>
                    <a:pt x="4887" y="8183"/>
                    <a:pt x="4967" y="8482"/>
                    <a:pt x="5045" y="8765"/>
                  </a:cubicBezTo>
                  <a:cubicBezTo>
                    <a:pt x="4525" y="8498"/>
                    <a:pt x="4005" y="8355"/>
                    <a:pt x="3500" y="8355"/>
                  </a:cubicBezTo>
                  <a:cubicBezTo>
                    <a:pt x="2791" y="8355"/>
                    <a:pt x="2098" y="8624"/>
                    <a:pt x="1467" y="9129"/>
                  </a:cubicBezTo>
                  <a:cubicBezTo>
                    <a:pt x="458" y="9917"/>
                    <a:pt x="0" y="11178"/>
                    <a:pt x="158" y="12675"/>
                  </a:cubicBezTo>
                  <a:cubicBezTo>
                    <a:pt x="284" y="13936"/>
                    <a:pt x="868" y="15308"/>
                    <a:pt x="1766" y="16553"/>
                  </a:cubicBezTo>
                  <a:cubicBezTo>
                    <a:pt x="2728" y="17846"/>
                    <a:pt x="3941" y="18886"/>
                    <a:pt x="5297" y="19548"/>
                  </a:cubicBezTo>
                  <a:cubicBezTo>
                    <a:pt x="5613" y="19706"/>
                    <a:pt x="6212" y="19880"/>
                    <a:pt x="8166" y="19880"/>
                  </a:cubicBezTo>
                  <a:cubicBezTo>
                    <a:pt x="9696" y="19880"/>
                    <a:pt x="11540" y="19769"/>
                    <a:pt x="12896" y="19706"/>
                  </a:cubicBezTo>
                  <a:cubicBezTo>
                    <a:pt x="13621" y="19659"/>
                    <a:pt x="14252" y="19628"/>
                    <a:pt x="14520" y="19628"/>
                  </a:cubicBezTo>
                  <a:cubicBezTo>
                    <a:pt x="14756" y="19628"/>
                    <a:pt x="15166" y="19565"/>
                    <a:pt x="15923" y="18997"/>
                  </a:cubicBezTo>
                  <a:cubicBezTo>
                    <a:pt x="16396" y="18666"/>
                    <a:pt x="16900" y="18193"/>
                    <a:pt x="17404" y="17673"/>
                  </a:cubicBezTo>
                  <a:cubicBezTo>
                    <a:pt x="17972" y="17074"/>
                    <a:pt x="19344" y="15529"/>
                    <a:pt x="19880" y="13905"/>
                  </a:cubicBezTo>
                  <a:cubicBezTo>
                    <a:pt x="20084" y="13290"/>
                    <a:pt x="20147" y="12723"/>
                    <a:pt x="20084" y="12234"/>
                  </a:cubicBezTo>
                  <a:cubicBezTo>
                    <a:pt x="19990" y="11619"/>
                    <a:pt x="19675" y="11098"/>
                    <a:pt x="19186" y="10720"/>
                  </a:cubicBezTo>
                  <a:cubicBezTo>
                    <a:pt x="18634" y="10310"/>
                    <a:pt x="18051" y="10106"/>
                    <a:pt x="17436" y="10106"/>
                  </a:cubicBezTo>
                  <a:cubicBezTo>
                    <a:pt x="17042" y="10106"/>
                    <a:pt x="16679" y="10184"/>
                    <a:pt x="16317" y="10327"/>
                  </a:cubicBezTo>
                  <a:lnTo>
                    <a:pt x="16601" y="9665"/>
                  </a:lnTo>
                  <a:cubicBezTo>
                    <a:pt x="17831" y="6684"/>
                    <a:pt x="18224" y="4336"/>
                    <a:pt x="17751" y="2680"/>
                  </a:cubicBezTo>
                  <a:cubicBezTo>
                    <a:pt x="17468" y="1656"/>
                    <a:pt x="16868" y="883"/>
                    <a:pt x="15970" y="426"/>
                  </a:cubicBezTo>
                  <a:cubicBezTo>
                    <a:pt x="15435" y="143"/>
                    <a:pt x="14914" y="0"/>
                    <a:pt x="14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3692950" y="304725"/>
              <a:ext cx="547425" cy="534050"/>
            </a:xfrm>
            <a:custGeom>
              <a:avLst/>
              <a:gdLst/>
              <a:ahLst/>
              <a:cxnLst/>
              <a:rect l="l" t="t" r="r" b="b"/>
              <a:pathLst>
                <a:path w="21897" h="21362" extrusionOk="0">
                  <a:moveTo>
                    <a:pt x="15071" y="1483"/>
                  </a:moveTo>
                  <a:cubicBezTo>
                    <a:pt x="15449" y="1483"/>
                    <a:pt x="15859" y="1592"/>
                    <a:pt x="16301" y="1813"/>
                  </a:cubicBezTo>
                  <a:cubicBezTo>
                    <a:pt x="20541" y="4037"/>
                    <a:pt x="14945" y="13574"/>
                    <a:pt x="14346" y="14567"/>
                  </a:cubicBezTo>
                  <a:cubicBezTo>
                    <a:pt x="14661" y="14078"/>
                    <a:pt x="16284" y="11587"/>
                    <a:pt x="18113" y="11587"/>
                  </a:cubicBezTo>
                  <a:cubicBezTo>
                    <a:pt x="18539" y="11587"/>
                    <a:pt x="18981" y="11730"/>
                    <a:pt x="19406" y="12060"/>
                  </a:cubicBezTo>
                  <a:cubicBezTo>
                    <a:pt x="21896" y="13937"/>
                    <a:pt x="16364" y="19627"/>
                    <a:pt x="15197" y="19627"/>
                  </a:cubicBezTo>
                  <a:cubicBezTo>
                    <a:pt x="14409" y="19627"/>
                    <a:pt x="11208" y="19864"/>
                    <a:pt x="8843" y="19864"/>
                  </a:cubicBezTo>
                  <a:cubicBezTo>
                    <a:pt x="7645" y="19864"/>
                    <a:pt x="6668" y="19816"/>
                    <a:pt x="6306" y="19627"/>
                  </a:cubicBezTo>
                  <a:cubicBezTo>
                    <a:pt x="2380" y="17689"/>
                    <a:pt x="78" y="12455"/>
                    <a:pt x="2601" y="10452"/>
                  </a:cubicBezTo>
                  <a:cubicBezTo>
                    <a:pt x="3153" y="10011"/>
                    <a:pt x="3673" y="9853"/>
                    <a:pt x="4177" y="9853"/>
                  </a:cubicBezTo>
                  <a:cubicBezTo>
                    <a:pt x="5991" y="9853"/>
                    <a:pt x="7393" y="12108"/>
                    <a:pt x="7393" y="12108"/>
                  </a:cubicBezTo>
                  <a:cubicBezTo>
                    <a:pt x="7393" y="12108"/>
                    <a:pt x="3531" y="2649"/>
                    <a:pt x="7330" y="1687"/>
                  </a:cubicBezTo>
                  <a:cubicBezTo>
                    <a:pt x="7551" y="1624"/>
                    <a:pt x="7771" y="1592"/>
                    <a:pt x="7961" y="1592"/>
                  </a:cubicBezTo>
                  <a:cubicBezTo>
                    <a:pt x="11113" y="1592"/>
                    <a:pt x="10987" y="8293"/>
                    <a:pt x="10987" y="8293"/>
                  </a:cubicBezTo>
                  <a:cubicBezTo>
                    <a:pt x="10987" y="8293"/>
                    <a:pt x="11996" y="1483"/>
                    <a:pt x="15071" y="1483"/>
                  </a:cubicBezTo>
                  <a:close/>
                  <a:moveTo>
                    <a:pt x="15071" y="1"/>
                  </a:moveTo>
                  <a:cubicBezTo>
                    <a:pt x="14440" y="1"/>
                    <a:pt x="13841" y="159"/>
                    <a:pt x="13274" y="489"/>
                  </a:cubicBezTo>
                  <a:cubicBezTo>
                    <a:pt x="12816" y="758"/>
                    <a:pt x="12375" y="1120"/>
                    <a:pt x="11981" y="1592"/>
                  </a:cubicBezTo>
                  <a:cubicBezTo>
                    <a:pt x="11776" y="1861"/>
                    <a:pt x="11571" y="2145"/>
                    <a:pt x="11382" y="2460"/>
                  </a:cubicBezTo>
                  <a:cubicBezTo>
                    <a:pt x="11130" y="1956"/>
                    <a:pt x="10830" y="1529"/>
                    <a:pt x="10499" y="1183"/>
                  </a:cubicBezTo>
                  <a:cubicBezTo>
                    <a:pt x="9806" y="474"/>
                    <a:pt x="8923" y="111"/>
                    <a:pt x="7961" y="111"/>
                  </a:cubicBezTo>
                  <a:cubicBezTo>
                    <a:pt x="7645" y="111"/>
                    <a:pt x="7298" y="142"/>
                    <a:pt x="6952" y="237"/>
                  </a:cubicBezTo>
                  <a:cubicBezTo>
                    <a:pt x="5959" y="489"/>
                    <a:pt x="5186" y="1120"/>
                    <a:pt x="4713" y="2065"/>
                  </a:cubicBezTo>
                  <a:cubicBezTo>
                    <a:pt x="4477" y="2538"/>
                    <a:pt x="4303" y="3091"/>
                    <a:pt x="4225" y="3721"/>
                  </a:cubicBezTo>
                  <a:cubicBezTo>
                    <a:pt x="4162" y="4241"/>
                    <a:pt x="4146" y="4808"/>
                    <a:pt x="4193" y="5439"/>
                  </a:cubicBezTo>
                  <a:cubicBezTo>
                    <a:pt x="4240" y="6307"/>
                    <a:pt x="4398" y="7299"/>
                    <a:pt x="4650" y="8388"/>
                  </a:cubicBezTo>
                  <a:cubicBezTo>
                    <a:pt x="4492" y="8371"/>
                    <a:pt x="4335" y="8356"/>
                    <a:pt x="4177" y="8356"/>
                  </a:cubicBezTo>
                  <a:cubicBezTo>
                    <a:pt x="3736" y="8356"/>
                    <a:pt x="3311" y="8434"/>
                    <a:pt x="2901" y="8592"/>
                  </a:cubicBezTo>
                  <a:cubicBezTo>
                    <a:pt x="2474" y="8734"/>
                    <a:pt x="2065" y="8970"/>
                    <a:pt x="1671" y="9286"/>
                  </a:cubicBezTo>
                  <a:cubicBezTo>
                    <a:pt x="1041" y="9790"/>
                    <a:pt x="583" y="10437"/>
                    <a:pt x="315" y="11225"/>
                  </a:cubicBezTo>
                  <a:cubicBezTo>
                    <a:pt x="78" y="11919"/>
                    <a:pt x="0" y="12676"/>
                    <a:pt x="95" y="13495"/>
                  </a:cubicBezTo>
                  <a:cubicBezTo>
                    <a:pt x="236" y="14883"/>
                    <a:pt x="866" y="16396"/>
                    <a:pt x="1844" y="17735"/>
                  </a:cubicBezTo>
                  <a:cubicBezTo>
                    <a:pt x="2333" y="18414"/>
                    <a:pt x="2901" y="19013"/>
                    <a:pt x="3531" y="19549"/>
                  </a:cubicBezTo>
                  <a:cubicBezTo>
                    <a:pt x="4177" y="20132"/>
                    <a:pt x="4902" y="20605"/>
                    <a:pt x="5644" y="20968"/>
                  </a:cubicBezTo>
                  <a:cubicBezTo>
                    <a:pt x="6117" y="21204"/>
                    <a:pt x="6857" y="21361"/>
                    <a:pt x="8843" y="21361"/>
                  </a:cubicBezTo>
                  <a:cubicBezTo>
                    <a:pt x="10388" y="21361"/>
                    <a:pt x="12249" y="21267"/>
                    <a:pt x="13604" y="21189"/>
                  </a:cubicBezTo>
                  <a:cubicBezTo>
                    <a:pt x="14329" y="21157"/>
                    <a:pt x="14945" y="21125"/>
                    <a:pt x="15197" y="21125"/>
                  </a:cubicBezTo>
                  <a:cubicBezTo>
                    <a:pt x="15748" y="21125"/>
                    <a:pt x="16316" y="20873"/>
                    <a:pt x="17057" y="20337"/>
                  </a:cubicBezTo>
                  <a:cubicBezTo>
                    <a:pt x="17545" y="19974"/>
                    <a:pt x="18098" y="19486"/>
                    <a:pt x="18617" y="18918"/>
                  </a:cubicBezTo>
                  <a:cubicBezTo>
                    <a:pt x="19185" y="18335"/>
                    <a:pt x="19721" y="17689"/>
                    <a:pt x="20147" y="17058"/>
                  </a:cubicBezTo>
                  <a:cubicBezTo>
                    <a:pt x="20667" y="16302"/>
                    <a:pt x="21045" y="15560"/>
                    <a:pt x="21266" y="14883"/>
                  </a:cubicBezTo>
                  <a:cubicBezTo>
                    <a:pt x="21518" y="14158"/>
                    <a:pt x="21581" y="13479"/>
                    <a:pt x="21487" y="12848"/>
                  </a:cubicBezTo>
                  <a:cubicBezTo>
                    <a:pt x="21360" y="12045"/>
                    <a:pt x="20951" y="11367"/>
                    <a:pt x="20305" y="10862"/>
                  </a:cubicBezTo>
                  <a:cubicBezTo>
                    <a:pt x="19973" y="10610"/>
                    <a:pt x="19611" y="10421"/>
                    <a:pt x="19248" y="10295"/>
                  </a:cubicBezTo>
                  <a:cubicBezTo>
                    <a:pt x="18901" y="10185"/>
                    <a:pt x="18554" y="10105"/>
                    <a:pt x="18208" y="10105"/>
                  </a:cubicBezTo>
                  <a:cubicBezTo>
                    <a:pt x="18634" y="8987"/>
                    <a:pt x="18949" y="7946"/>
                    <a:pt x="19138" y="7015"/>
                  </a:cubicBezTo>
                  <a:cubicBezTo>
                    <a:pt x="19280" y="6338"/>
                    <a:pt x="19359" y="5691"/>
                    <a:pt x="19374" y="5109"/>
                  </a:cubicBezTo>
                  <a:cubicBezTo>
                    <a:pt x="19391" y="4415"/>
                    <a:pt x="19311" y="3784"/>
                    <a:pt x="19153" y="3217"/>
                  </a:cubicBezTo>
                  <a:cubicBezTo>
                    <a:pt x="18996" y="2633"/>
                    <a:pt x="18728" y="2113"/>
                    <a:pt x="18397" y="1672"/>
                  </a:cubicBezTo>
                  <a:cubicBezTo>
                    <a:pt x="18018" y="1183"/>
                    <a:pt x="17545" y="789"/>
                    <a:pt x="16994" y="505"/>
                  </a:cubicBezTo>
                  <a:cubicBezTo>
                    <a:pt x="16347" y="159"/>
                    <a:pt x="15702" y="1"/>
                    <a:pt x="15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2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2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2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2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2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2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2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2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2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6" r:id="rId12"/>
    <p:sldLayoutId id="2147483670" r:id="rId13"/>
    <p:sldLayoutId id="2147483672" r:id="rId14"/>
    <p:sldLayoutId id="2147483674" r:id="rId15"/>
    <p:sldLayoutId id="2147483675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3 Montserrat Alternates" panose="00000500000000000000" pitchFamily="2" charset="0"/>
          <a:ea typeface="#9Slide03 Montserrat Alternates" panose="000005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2"/>
          <p:cNvSpPr/>
          <p:nvPr/>
        </p:nvSpPr>
        <p:spPr>
          <a:xfrm>
            <a:off x="7388750" y="274850"/>
            <a:ext cx="1038000" cy="10380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2"/>
          <p:cNvSpPr txBox="1">
            <a:spLocks noGrp="1"/>
          </p:cNvSpPr>
          <p:nvPr>
            <p:ph type="ctrTitle"/>
          </p:nvPr>
        </p:nvSpPr>
        <p:spPr>
          <a:xfrm>
            <a:off x="828304" y="1758192"/>
            <a:ext cx="7487393" cy="18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latin typeface="#9Slide03 Montserrat Alternates" panose="00000500000000000000" pitchFamily="2" charset="0"/>
              </a:rPr>
              <a:t>CHÍNH TẢ</a:t>
            </a:r>
            <a:br>
              <a:rPr lang="en-US" sz="13800" b="1" dirty="0">
                <a:latin typeface="#9Slide03 Montserrat Alternates" panose="00000500000000000000" pitchFamily="2" charset="0"/>
              </a:rPr>
            </a:br>
            <a:r>
              <a:rPr lang="en-US" sz="13800" b="1" dirty="0">
                <a:solidFill>
                  <a:schemeClr val="bg2">
                    <a:lumMod val="50000"/>
                  </a:schemeClr>
                </a:solidFill>
                <a:latin typeface="#9Slide03 Montserrat Alternates" panose="00000500000000000000" pitchFamily="2" charset="0"/>
              </a:rPr>
              <a:t>KÉO CO</a:t>
            </a:r>
            <a:endParaRPr sz="13800" b="1" dirty="0">
              <a:solidFill>
                <a:schemeClr val="bg2">
                  <a:lumMod val="50000"/>
                </a:schemeClr>
              </a:solidFill>
              <a:latin typeface="#9Slide03 Montserrat Alternates" panose="00000500000000000000" pitchFamily="2" charset="0"/>
            </a:endParaRPr>
          </a:p>
        </p:txBody>
      </p:sp>
      <p:sp>
        <p:nvSpPr>
          <p:cNvPr id="511" name="Google Shape;511;p32"/>
          <p:cNvSpPr txBox="1">
            <a:spLocks noGrp="1"/>
          </p:cNvSpPr>
          <p:nvPr>
            <p:ph type="subTitle" idx="2"/>
          </p:nvPr>
        </p:nvSpPr>
        <p:spPr>
          <a:xfrm>
            <a:off x="7428350" y="483488"/>
            <a:ext cx="9588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r>
              <a:rPr lang="en-US" dirty="0" err="1"/>
              <a:t>th</a:t>
            </a:r>
            <a:r>
              <a:rPr lang="en" dirty="0"/>
              <a:t> Grade</a:t>
            </a:r>
            <a:endParaRPr dirty="0"/>
          </a:p>
        </p:txBody>
      </p:sp>
      <p:sp>
        <p:nvSpPr>
          <p:cNvPr id="512" name="Google Shape;512;p32"/>
          <p:cNvSpPr/>
          <p:nvPr/>
        </p:nvSpPr>
        <p:spPr>
          <a:xfrm rot="1481131">
            <a:off x="6611294" y="1083063"/>
            <a:ext cx="245833" cy="161244"/>
          </a:xfrm>
          <a:custGeom>
            <a:avLst/>
            <a:gdLst/>
            <a:ahLst/>
            <a:cxnLst/>
            <a:rect l="l" t="t" r="r" b="b"/>
            <a:pathLst>
              <a:path w="2702" h="1794" extrusionOk="0">
                <a:moveTo>
                  <a:pt x="2029" y="0"/>
                </a:moveTo>
                <a:cubicBezTo>
                  <a:pt x="1593" y="0"/>
                  <a:pt x="1469" y="1345"/>
                  <a:pt x="1469" y="1345"/>
                </a:cubicBezTo>
                <a:cubicBezTo>
                  <a:pt x="1469" y="1345"/>
                  <a:pt x="1099" y="426"/>
                  <a:pt x="706" y="426"/>
                </a:cubicBezTo>
                <a:cubicBezTo>
                  <a:pt x="617" y="426"/>
                  <a:pt x="539" y="471"/>
                  <a:pt x="460" y="561"/>
                </a:cubicBezTo>
                <a:cubicBezTo>
                  <a:pt x="1" y="1099"/>
                  <a:pt x="1469" y="1794"/>
                  <a:pt x="1469" y="1794"/>
                </a:cubicBezTo>
                <a:cubicBezTo>
                  <a:pt x="1469" y="1794"/>
                  <a:pt x="2702" y="326"/>
                  <a:pt x="2164" y="34"/>
                </a:cubicBezTo>
                <a:cubicBezTo>
                  <a:pt x="2119" y="12"/>
                  <a:pt x="2074" y="0"/>
                  <a:pt x="20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32"/>
          <p:cNvGrpSpPr/>
          <p:nvPr/>
        </p:nvGrpSpPr>
        <p:grpSpPr>
          <a:xfrm>
            <a:off x="717477" y="244528"/>
            <a:ext cx="1178634" cy="673887"/>
            <a:chOff x="248950" y="173213"/>
            <a:chExt cx="1293355" cy="739479"/>
          </a:xfrm>
        </p:grpSpPr>
        <p:sp>
          <p:nvSpPr>
            <p:cNvPr id="666" name="Google Shape;666;p32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32"/>
          <p:cNvGrpSpPr/>
          <p:nvPr/>
        </p:nvGrpSpPr>
        <p:grpSpPr>
          <a:xfrm>
            <a:off x="7444018" y="4023035"/>
            <a:ext cx="1345140" cy="843034"/>
            <a:chOff x="4281725" y="3806324"/>
            <a:chExt cx="1660872" cy="1040912"/>
          </a:xfrm>
        </p:grpSpPr>
        <p:sp>
          <p:nvSpPr>
            <p:cNvPr id="669" name="Google Shape;669;p32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C8867B79-87EC-4215-B7EB-493934DFB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7656" y="3985945"/>
            <a:ext cx="3931200" cy="23691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90938B0-640D-4A0C-A6ED-ECA4F87E06EE}"/>
              </a:ext>
            </a:extLst>
          </p:cNvPr>
          <p:cNvSpPr/>
          <p:nvPr/>
        </p:nvSpPr>
        <p:spPr>
          <a:xfrm>
            <a:off x="1254975" y="461728"/>
            <a:ext cx="6570250" cy="82933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Google Shape;849;p37">
            <a:extLst>
              <a:ext uri="{FF2B5EF4-FFF2-40B4-BE49-F238E27FC236}">
                <a16:creationId xmlns:a16="http://schemas.microsoft.com/office/drawing/2014/main" id="{AFDB452C-9390-49EF-9AB6-7DF0EB2D83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4975" y="590047"/>
            <a:ext cx="659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chứa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itchFamily="18" charset="0"/>
              </a:rPr>
              <a:t>r, d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itchFamily="18" charset="0"/>
              </a:rPr>
              <a:t>gi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: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8A1A614-B590-46D2-A679-14F84C6A24A4}"/>
              </a:ext>
            </a:extLst>
          </p:cNvPr>
          <p:cNvSpPr/>
          <p:nvPr/>
        </p:nvSpPr>
        <p:spPr>
          <a:xfrm>
            <a:off x="4848444" y="1388964"/>
            <a:ext cx="2860158" cy="24857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phía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thủ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hiệp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đấu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đấu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#9Slide03 Quicksand Bold" panose="00000800000000000000" pitchFamily="2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7966DEE7-E1A4-424B-A97B-E148DF934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718" y="1388964"/>
            <a:ext cx="3285460" cy="2485787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AEDBBE5B-E31E-4AB4-9FC2-C5100A621310}"/>
              </a:ext>
            </a:extLst>
          </p:cNvPr>
          <p:cNvSpPr txBox="1"/>
          <p:nvPr/>
        </p:nvSpPr>
        <p:spPr>
          <a:xfrm>
            <a:off x="3629811" y="4086687"/>
            <a:ext cx="2284734" cy="675263"/>
          </a:xfrm>
          <a:prstGeom prst="roundRect">
            <a:avLst>
              <a:gd name="adj" fmla="val 24101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err="1">
                <a:latin typeface="#9Slide03 Quicksand Bold" panose="00000800000000000000" pitchFamily="2" charset="0"/>
              </a:rPr>
              <a:t>Giao</a:t>
            </a:r>
            <a:r>
              <a:rPr lang="en-US" sz="3200" dirty="0">
                <a:latin typeface="#9Slide03 Quicksand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Quicksand Bold" panose="00000800000000000000" pitchFamily="2" charset="0"/>
              </a:rPr>
              <a:t>bóng</a:t>
            </a:r>
            <a:endParaRPr lang="en-US" sz="3200" dirty="0">
              <a:solidFill>
                <a:schemeClr val="bg1"/>
              </a:solidFill>
              <a:latin typeface="#9Slide03 Quicksand Bold" panose="00000800000000000000" pitchFamily="2" charset="0"/>
            </a:endParaRPr>
          </a:p>
        </p:txBody>
      </p:sp>
      <p:sp>
        <p:nvSpPr>
          <p:cNvPr id="87" name="AutoShape 8">
            <a:extLst>
              <a:ext uri="{FF2B5EF4-FFF2-40B4-BE49-F238E27FC236}">
                <a16:creationId xmlns:a16="http://schemas.microsoft.com/office/drawing/2014/main" id="{4E392959-79B6-43E7-B304-DA423420A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Hết</a:t>
            </a:r>
            <a:r>
              <a:rPr lang="en-US" sz="2400" b="1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chemeClr val="bg1"/>
              </a:solidFill>
              <a:latin typeface="#9Slide03 Quicksand Bold" panose="00000800000000000000" pitchFamily="2" charset="0"/>
              <a:cs typeface="Times New Roman" pitchFamily="18" charset="0"/>
            </a:endParaRPr>
          </a:p>
        </p:txBody>
      </p:sp>
      <p:sp>
        <p:nvSpPr>
          <p:cNvPr id="88" name="AutoShape 9">
            <a:extLst>
              <a:ext uri="{FF2B5EF4-FFF2-40B4-BE49-F238E27FC236}">
                <a16:creationId xmlns:a16="http://schemas.microsoft.com/office/drawing/2014/main" id="{83FC1B6B-12B8-45D2-8387-2E650F67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1</a:t>
            </a:r>
          </a:p>
        </p:txBody>
      </p:sp>
      <p:sp>
        <p:nvSpPr>
          <p:cNvPr id="89" name="AutoShape 10">
            <a:extLst>
              <a:ext uri="{FF2B5EF4-FFF2-40B4-BE49-F238E27FC236}">
                <a16:creationId xmlns:a16="http://schemas.microsoft.com/office/drawing/2014/main" id="{07961419-5316-4B7A-84C1-E0FE833A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2</a:t>
            </a:r>
          </a:p>
        </p:txBody>
      </p:sp>
      <p:sp>
        <p:nvSpPr>
          <p:cNvPr id="90" name="AutoShape 11">
            <a:extLst>
              <a:ext uri="{FF2B5EF4-FFF2-40B4-BE49-F238E27FC236}">
                <a16:creationId xmlns:a16="http://schemas.microsoft.com/office/drawing/2014/main" id="{CBC54C94-7598-4ACC-AE18-50B5979BE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3</a:t>
            </a:r>
          </a:p>
        </p:txBody>
      </p:sp>
      <p:sp>
        <p:nvSpPr>
          <p:cNvPr id="91" name="AutoShape 12">
            <a:extLst>
              <a:ext uri="{FF2B5EF4-FFF2-40B4-BE49-F238E27FC236}">
                <a16:creationId xmlns:a16="http://schemas.microsoft.com/office/drawing/2014/main" id="{F76CDB0F-5B4F-4637-B199-CD024364A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4</a:t>
            </a:r>
          </a:p>
        </p:txBody>
      </p:sp>
      <p:sp>
        <p:nvSpPr>
          <p:cNvPr id="92" name="AutoShape 12">
            <a:extLst>
              <a:ext uri="{FF2B5EF4-FFF2-40B4-BE49-F238E27FC236}">
                <a16:creationId xmlns:a16="http://schemas.microsoft.com/office/drawing/2014/main" id="{C1F737AF-35E9-43E5-B3F6-EEBD2F34A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5</a:t>
            </a:r>
          </a:p>
        </p:txBody>
      </p:sp>
      <p:sp>
        <p:nvSpPr>
          <p:cNvPr id="93" name="AutoShape 12">
            <a:extLst>
              <a:ext uri="{FF2B5EF4-FFF2-40B4-BE49-F238E27FC236}">
                <a16:creationId xmlns:a16="http://schemas.microsoft.com/office/drawing/2014/main" id="{CDB97D55-1C29-439A-8991-2246AF691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6</a:t>
            </a:r>
          </a:p>
        </p:txBody>
      </p:sp>
      <p:sp>
        <p:nvSpPr>
          <p:cNvPr id="94" name="AutoShape 12">
            <a:extLst>
              <a:ext uri="{FF2B5EF4-FFF2-40B4-BE49-F238E27FC236}">
                <a16:creationId xmlns:a16="http://schemas.microsoft.com/office/drawing/2014/main" id="{1439D729-5B0F-404E-93CC-08121381B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7</a:t>
            </a:r>
          </a:p>
        </p:txBody>
      </p:sp>
      <p:sp>
        <p:nvSpPr>
          <p:cNvPr id="95" name="AutoShape 12">
            <a:extLst>
              <a:ext uri="{FF2B5EF4-FFF2-40B4-BE49-F238E27FC236}">
                <a16:creationId xmlns:a16="http://schemas.microsoft.com/office/drawing/2014/main" id="{12062C60-43AC-47F1-809D-B0A001D6E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8</a:t>
            </a:r>
          </a:p>
        </p:txBody>
      </p:sp>
      <p:sp>
        <p:nvSpPr>
          <p:cNvPr id="96" name="AutoShape 12">
            <a:extLst>
              <a:ext uri="{FF2B5EF4-FFF2-40B4-BE49-F238E27FC236}">
                <a16:creationId xmlns:a16="http://schemas.microsoft.com/office/drawing/2014/main" id="{741F19E7-139A-470A-A43E-FB89E39E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9</a:t>
            </a:r>
          </a:p>
        </p:txBody>
      </p:sp>
      <p:sp>
        <p:nvSpPr>
          <p:cNvPr id="97" name="AutoShape 12">
            <a:extLst>
              <a:ext uri="{FF2B5EF4-FFF2-40B4-BE49-F238E27FC236}">
                <a16:creationId xmlns:a16="http://schemas.microsoft.com/office/drawing/2014/main" id="{5FBF819C-B908-4E7C-A5AC-4DBA6786C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10</a:t>
            </a:r>
          </a:p>
        </p:txBody>
      </p:sp>
      <p:sp>
        <p:nvSpPr>
          <p:cNvPr id="98" name="AutoShape 12">
            <a:extLst>
              <a:ext uri="{FF2B5EF4-FFF2-40B4-BE49-F238E27FC236}">
                <a16:creationId xmlns:a16="http://schemas.microsoft.com/office/drawing/2014/main" id="{F9CE215F-21B3-43D2-8B12-C1F0E1503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11</a:t>
            </a:r>
          </a:p>
        </p:txBody>
      </p:sp>
      <p:sp>
        <p:nvSpPr>
          <p:cNvPr id="99" name="AutoShape 12">
            <a:extLst>
              <a:ext uri="{FF2B5EF4-FFF2-40B4-BE49-F238E27FC236}">
                <a16:creationId xmlns:a16="http://schemas.microsoft.com/office/drawing/2014/main" id="{BB7BF283-430E-4C4D-95CC-A382E6B3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12</a:t>
            </a:r>
          </a:p>
        </p:txBody>
      </p:sp>
      <p:sp>
        <p:nvSpPr>
          <p:cNvPr id="100" name="AutoShape 12">
            <a:extLst>
              <a:ext uri="{FF2B5EF4-FFF2-40B4-BE49-F238E27FC236}">
                <a16:creationId xmlns:a16="http://schemas.microsoft.com/office/drawing/2014/main" id="{82F8F20C-D58F-4CF6-92CA-7CF9CEA20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13</a:t>
            </a:r>
          </a:p>
        </p:txBody>
      </p:sp>
      <p:sp>
        <p:nvSpPr>
          <p:cNvPr id="101" name="AutoShape 12">
            <a:extLst>
              <a:ext uri="{FF2B5EF4-FFF2-40B4-BE49-F238E27FC236}">
                <a16:creationId xmlns:a16="http://schemas.microsoft.com/office/drawing/2014/main" id="{83165703-8476-48F4-8D2C-C165E6372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14</a:t>
            </a:r>
          </a:p>
        </p:txBody>
      </p:sp>
      <p:sp>
        <p:nvSpPr>
          <p:cNvPr id="102" name="AutoShape 12">
            <a:extLst>
              <a:ext uri="{FF2B5EF4-FFF2-40B4-BE49-F238E27FC236}">
                <a16:creationId xmlns:a16="http://schemas.microsoft.com/office/drawing/2014/main" id="{5AAA6948-03F6-48A4-B203-B253C5B90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15</a:t>
            </a:r>
          </a:p>
        </p:txBody>
      </p:sp>
      <p:sp>
        <p:nvSpPr>
          <p:cNvPr id="103" name="AutoShape 12">
            <a:extLst>
              <a:ext uri="{FF2B5EF4-FFF2-40B4-BE49-F238E27FC236}">
                <a16:creationId xmlns:a16="http://schemas.microsoft.com/office/drawing/2014/main" id="{881A16A0-A76A-42E2-BF5B-4692855FB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16</a:t>
            </a:r>
          </a:p>
        </p:txBody>
      </p:sp>
      <p:sp>
        <p:nvSpPr>
          <p:cNvPr id="104" name="AutoShape 12">
            <a:extLst>
              <a:ext uri="{FF2B5EF4-FFF2-40B4-BE49-F238E27FC236}">
                <a16:creationId xmlns:a16="http://schemas.microsoft.com/office/drawing/2014/main" id="{7A74A93F-A0C3-4D3B-B028-4D2D2AEBE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17</a:t>
            </a:r>
          </a:p>
        </p:txBody>
      </p:sp>
      <p:sp>
        <p:nvSpPr>
          <p:cNvPr id="105" name="AutoShape 12">
            <a:extLst>
              <a:ext uri="{FF2B5EF4-FFF2-40B4-BE49-F238E27FC236}">
                <a16:creationId xmlns:a16="http://schemas.microsoft.com/office/drawing/2014/main" id="{7D5CB584-C299-44A6-8234-ED469B331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18</a:t>
            </a:r>
          </a:p>
        </p:txBody>
      </p:sp>
      <p:sp>
        <p:nvSpPr>
          <p:cNvPr id="106" name="AutoShape 12">
            <a:extLst>
              <a:ext uri="{FF2B5EF4-FFF2-40B4-BE49-F238E27FC236}">
                <a16:creationId xmlns:a16="http://schemas.microsoft.com/office/drawing/2014/main" id="{1CB0313E-61B1-47C7-92FC-9A8E358A1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19</a:t>
            </a:r>
          </a:p>
        </p:txBody>
      </p:sp>
      <p:sp>
        <p:nvSpPr>
          <p:cNvPr id="107" name="AutoShape 12">
            <a:extLst>
              <a:ext uri="{FF2B5EF4-FFF2-40B4-BE49-F238E27FC236}">
                <a16:creationId xmlns:a16="http://schemas.microsoft.com/office/drawing/2014/main" id="{F0EA5107-5EA3-4866-9E55-A9D779308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2" y="4086687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39"/>
          <p:cNvSpPr txBox="1">
            <a:spLocks noGrp="1"/>
          </p:cNvSpPr>
          <p:nvPr>
            <p:ph type="subTitle" idx="1"/>
          </p:nvPr>
        </p:nvSpPr>
        <p:spPr>
          <a:xfrm>
            <a:off x="1284363" y="436369"/>
            <a:ext cx="6575274" cy="918484"/>
          </a:xfrm>
          <a:prstGeom prst="roundRect">
            <a:avLst/>
          </a:prstGeom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marL="0" lvl="0" indent="0"/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B)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ngữ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chứa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tiếng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vần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itchFamily="18" charset="0"/>
              </a:rPr>
              <a:t>ât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itchFamily="18" charset="0"/>
              </a:rPr>
              <a:t>âc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:</a:t>
            </a:r>
            <a:endParaRPr sz="2000" dirty="0"/>
          </a:p>
        </p:txBody>
      </p:sp>
      <p:grpSp>
        <p:nvGrpSpPr>
          <p:cNvPr id="889" name="Google Shape;889;p39"/>
          <p:cNvGrpSpPr/>
          <p:nvPr/>
        </p:nvGrpSpPr>
        <p:grpSpPr>
          <a:xfrm>
            <a:off x="8471430" y="167395"/>
            <a:ext cx="1178634" cy="673887"/>
            <a:chOff x="248950" y="173213"/>
            <a:chExt cx="1293355" cy="739479"/>
          </a:xfrm>
        </p:grpSpPr>
        <p:sp>
          <p:nvSpPr>
            <p:cNvPr id="890" name="Google Shape;890;p39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" name="Google Shape;895;p39"/>
          <p:cNvGrpSpPr/>
          <p:nvPr/>
        </p:nvGrpSpPr>
        <p:grpSpPr>
          <a:xfrm>
            <a:off x="83253" y="4344935"/>
            <a:ext cx="1178634" cy="673887"/>
            <a:chOff x="248950" y="173213"/>
            <a:chExt cx="1293355" cy="739479"/>
          </a:xfrm>
        </p:grpSpPr>
        <p:sp>
          <p:nvSpPr>
            <p:cNvPr id="896" name="Google Shape;896;p39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39"/>
          <p:cNvGrpSpPr/>
          <p:nvPr/>
        </p:nvGrpSpPr>
        <p:grpSpPr>
          <a:xfrm>
            <a:off x="-453610" y="124678"/>
            <a:ext cx="1345140" cy="843034"/>
            <a:chOff x="4281725" y="3806324"/>
            <a:chExt cx="1660872" cy="1040912"/>
          </a:xfrm>
        </p:grpSpPr>
        <p:sp>
          <p:nvSpPr>
            <p:cNvPr id="899" name="Google Shape;899;p39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4C65B97-3A35-45C6-B860-3E282B4B336F}"/>
              </a:ext>
            </a:extLst>
          </p:cNvPr>
          <p:cNvSpPr/>
          <p:nvPr/>
        </p:nvSpPr>
        <p:spPr>
          <a:xfrm>
            <a:off x="4938702" y="2044964"/>
            <a:ext cx="2860158" cy="132802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Ôm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cố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sức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ngã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7FFE5D5A-DC6A-4FD7-A7C7-D9D4B18BC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718" y="1682270"/>
            <a:ext cx="3285460" cy="2053412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403E8CAC-5565-48A7-91D8-442D2D4071C9}"/>
              </a:ext>
            </a:extLst>
          </p:cNvPr>
          <p:cNvSpPr txBox="1"/>
          <p:nvPr/>
        </p:nvSpPr>
        <p:spPr>
          <a:xfrm>
            <a:off x="3858649" y="4163806"/>
            <a:ext cx="1827060" cy="675263"/>
          </a:xfrm>
          <a:prstGeom prst="roundRect">
            <a:avLst>
              <a:gd name="adj" fmla="val 24101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#9Slide03 Quicksand Bold" panose="00000800000000000000" pitchFamily="2" charset="0"/>
              </a:rPr>
              <a:t>Đấu</a:t>
            </a:r>
            <a:r>
              <a:rPr lang="en-US" sz="3200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200" u="sng" dirty="0" err="1">
                <a:latin typeface="#9Slide03 Quicksand Bold" panose="00000800000000000000" pitchFamily="2" charset="0"/>
              </a:rPr>
              <a:t>vật</a:t>
            </a:r>
            <a:endParaRPr lang="en-US" sz="3200" dirty="0">
              <a:solidFill>
                <a:schemeClr val="bg1"/>
              </a:solidFill>
              <a:latin typeface="#9Slide03 Quicksand Bold" panose="00000800000000000000" pitchFamily="2" charset="0"/>
            </a:endParaRPr>
          </a:p>
        </p:txBody>
      </p:sp>
      <p:sp>
        <p:nvSpPr>
          <p:cNvPr id="77" name="AutoShape 8">
            <a:extLst>
              <a:ext uri="{FF2B5EF4-FFF2-40B4-BE49-F238E27FC236}">
                <a16:creationId xmlns:a16="http://schemas.microsoft.com/office/drawing/2014/main" id="{8BF7D002-2BDE-4589-9240-49F637093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Hết</a:t>
            </a:r>
            <a:r>
              <a:rPr lang="en-US" sz="2400" b="1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chemeClr val="bg1"/>
              </a:solidFill>
              <a:latin typeface="#9Slide03 Quicksand Bold" panose="00000800000000000000" pitchFamily="2" charset="0"/>
              <a:cs typeface="Times New Roman" pitchFamily="18" charset="0"/>
            </a:endParaRPr>
          </a:p>
        </p:txBody>
      </p:sp>
      <p:sp>
        <p:nvSpPr>
          <p:cNvPr id="78" name="AutoShape 9">
            <a:extLst>
              <a:ext uri="{FF2B5EF4-FFF2-40B4-BE49-F238E27FC236}">
                <a16:creationId xmlns:a16="http://schemas.microsoft.com/office/drawing/2014/main" id="{B327E808-1CAA-4039-9254-930E930F8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1</a:t>
            </a:r>
          </a:p>
        </p:txBody>
      </p:sp>
      <p:sp>
        <p:nvSpPr>
          <p:cNvPr id="79" name="AutoShape 10">
            <a:extLst>
              <a:ext uri="{FF2B5EF4-FFF2-40B4-BE49-F238E27FC236}">
                <a16:creationId xmlns:a16="http://schemas.microsoft.com/office/drawing/2014/main" id="{1D3DE99C-2495-4D19-B886-16DC51061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2</a:t>
            </a:r>
          </a:p>
        </p:txBody>
      </p:sp>
      <p:sp>
        <p:nvSpPr>
          <p:cNvPr id="80" name="AutoShape 11">
            <a:extLst>
              <a:ext uri="{FF2B5EF4-FFF2-40B4-BE49-F238E27FC236}">
                <a16:creationId xmlns:a16="http://schemas.microsoft.com/office/drawing/2014/main" id="{48E3199B-016E-407A-8E92-ADEA007C2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3</a:t>
            </a:r>
          </a:p>
        </p:txBody>
      </p:sp>
      <p:sp>
        <p:nvSpPr>
          <p:cNvPr id="81" name="AutoShape 12">
            <a:extLst>
              <a:ext uri="{FF2B5EF4-FFF2-40B4-BE49-F238E27FC236}">
                <a16:creationId xmlns:a16="http://schemas.microsoft.com/office/drawing/2014/main" id="{DB15EDA1-D641-4F9B-9666-8AD4C2141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4</a:t>
            </a:r>
          </a:p>
        </p:txBody>
      </p:sp>
      <p:sp>
        <p:nvSpPr>
          <p:cNvPr id="82" name="AutoShape 12">
            <a:extLst>
              <a:ext uri="{FF2B5EF4-FFF2-40B4-BE49-F238E27FC236}">
                <a16:creationId xmlns:a16="http://schemas.microsoft.com/office/drawing/2014/main" id="{3FDA362C-C939-4173-AD54-94E1634BE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5</a:t>
            </a:r>
          </a:p>
        </p:txBody>
      </p:sp>
      <p:sp>
        <p:nvSpPr>
          <p:cNvPr id="83" name="AutoShape 12">
            <a:extLst>
              <a:ext uri="{FF2B5EF4-FFF2-40B4-BE49-F238E27FC236}">
                <a16:creationId xmlns:a16="http://schemas.microsoft.com/office/drawing/2014/main" id="{3E285332-924F-4710-8D3E-F237A2EB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6</a:t>
            </a:r>
          </a:p>
        </p:txBody>
      </p:sp>
      <p:sp>
        <p:nvSpPr>
          <p:cNvPr id="84" name="AutoShape 12">
            <a:extLst>
              <a:ext uri="{FF2B5EF4-FFF2-40B4-BE49-F238E27FC236}">
                <a16:creationId xmlns:a16="http://schemas.microsoft.com/office/drawing/2014/main" id="{14CF6A25-0EE4-4AC7-8BF0-9EDEEAF36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7</a:t>
            </a:r>
          </a:p>
        </p:txBody>
      </p:sp>
      <p:sp>
        <p:nvSpPr>
          <p:cNvPr id="85" name="AutoShape 12">
            <a:extLst>
              <a:ext uri="{FF2B5EF4-FFF2-40B4-BE49-F238E27FC236}">
                <a16:creationId xmlns:a16="http://schemas.microsoft.com/office/drawing/2014/main" id="{61059D68-6976-4B99-AAC6-77D34FDAD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8</a:t>
            </a:r>
          </a:p>
        </p:txBody>
      </p:sp>
      <p:sp>
        <p:nvSpPr>
          <p:cNvPr id="86" name="AutoShape 12">
            <a:extLst>
              <a:ext uri="{FF2B5EF4-FFF2-40B4-BE49-F238E27FC236}">
                <a16:creationId xmlns:a16="http://schemas.microsoft.com/office/drawing/2014/main" id="{47F746E2-51B0-498B-8D24-E9E06CF27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9</a:t>
            </a:r>
          </a:p>
        </p:txBody>
      </p:sp>
      <p:sp>
        <p:nvSpPr>
          <p:cNvPr id="87" name="AutoShape 12">
            <a:extLst>
              <a:ext uri="{FF2B5EF4-FFF2-40B4-BE49-F238E27FC236}">
                <a16:creationId xmlns:a16="http://schemas.microsoft.com/office/drawing/2014/main" id="{C615B292-0A21-4EA3-AFC5-1C058AA20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10</a:t>
            </a:r>
          </a:p>
        </p:txBody>
      </p:sp>
      <p:sp>
        <p:nvSpPr>
          <p:cNvPr id="88" name="AutoShape 12">
            <a:extLst>
              <a:ext uri="{FF2B5EF4-FFF2-40B4-BE49-F238E27FC236}">
                <a16:creationId xmlns:a16="http://schemas.microsoft.com/office/drawing/2014/main" id="{E5F68C2C-D401-45A1-9A3B-AC9B48655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11</a:t>
            </a:r>
          </a:p>
        </p:txBody>
      </p:sp>
      <p:sp>
        <p:nvSpPr>
          <p:cNvPr id="89" name="AutoShape 12">
            <a:extLst>
              <a:ext uri="{FF2B5EF4-FFF2-40B4-BE49-F238E27FC236}">
                <a16:creationId xmlns:a16="http://schemas.microsoft.com/office/drawing/2014/main" id="{7E367C64-4CEA-47AC-9A1F-C7D7FEE2B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12</a:t>
            </a:r>
          </a:p>
        </p:txBody>
      </p:sp>
      <p:sp>
        <p:nvSpPr>
          <p:cNvPr id="90" name="AutoShape 12">
            <a:extLst>
              <a:ext uri="{FF2B5EF4-FFF2-40B4-BE49-F238E27FC236}">
                <a16:creationId xmlns:a16="http://schemas.microsoft.com/office/drawing/2014/main" id="{E018EDC6-68BC-4D06-B977-D8A18D01C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13</a:t>
            </a:r>
          </a:p>
        </p:txBody>
      </p:sp>
      <p:sp>
        <p:nvSpPr>
          <p:cNvPr id="91" name="AutoShape 12">
            <a:extLst>
              <a:ext uri="{FF2B5EF4-FFF2-40B4-BE49-F238E27FC236}">
                <a16:creationId xmlns:a16="http://schemas.microsoft.com/office/drawing/2014/main" id="{F8032C16-E783-4060-A750-04A8C057B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14</a:t>
            </a:r>
          </a:p>
        </p:txBody>
      </p:sp>
      <p:sp>
        <p:nvSpPr>
          <p:cNvPr id="92" name="AutoShape 12">
            <a:extLst>
              <a:ext uri="{FF2B5EF4-FFF2-40B4-BE49-F238E27FC236}">
                <a16:creationId xmlns:a16="http://schemas.microsoft.com/office/drawing/2014/main" id="{7AB98F91-05A6-4FD9-AF6F-CBA68C401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15</a:t>
            </a:r>
          </a:p>
        </p:txBody>
      </p:sp>
      <p:sp>
        <p:nvSpPr>
          <p:cNvPr id="93" name="AutoShape 12">
            <a:extLst>
              <a:ext uri="{FF2B5EF4-FFF2-40B4-BE49-F238E27FC236}">
                <a16:creationId xmlns:a16="http://schemas.microsoft.com/office/drawing/2014/main" id="{20F5471A-B74D-4EC4-B6EF-93BA3AF92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16</a:t>
            </a:r>
          </a:p>
        </p:txBody>
      </p:sp>
      <p:sp>
        <p:nvSpPr>
          <p:cNvPr id="94" name="AutoShape 12">
            <a:extLst>
              <a:ext uri="{FF2B5EF4-FFF2-40B4-BE49-F238E27FC236}">
                <a16:creationId xmlns:a16="http://schemas.microsoft.com/office/drawing/2014/main" id="{6257C20C-B97D-4697-8450-22FD0D3F7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17</a:t>
            </a:r>
          </a:p>
        </p:txBody>
      </p:sp>
      <p:sp>
        <p:nvSpPr>
          <p:cNvPr id="95" name="AutoShape 12">
            <a:extLst>
              <a:ext uri="{FF2B5EF4-FFF2-40B4-BE49-F238E27FC236}">
                <a16:creationId xmlns:a16="http://schemas.microsoft.com/office/drawing/2014/main" id="{428A5918-EE1A-4077-9496-4267695C0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18</a:t>
            </a:r>
          </a:p>
        </p:txBody>
      </p:sp>
      <p:sp>
        <p:nvSpPr>
          <p:cNvPr id="96" name="AutoShape 12">
            <a:extLst>
              <a:ext uri="{FF2B5EF4-FFF2-40B4-BE49-F238E27FC236}">
                <a16:creationId xmlns:a16="http://schemas.microsoft.com/office/drawing/2014/main" id="{DCF94889-B440-42C7-AB0D-EE3E00E27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19</a:t>
            </a:r>
          </a:p>
        </p:txBody>
      </p:sp>
      <p:sp>
        <p:nvSpPr>
          <p:cNvPr id="97" name="AutoShape 12">
            <a:extLst>
              <a:ext uri="{FF2B5EF4-FFF2-40B4-BE49-F238E27FC236}">
                <a16:creationId xmlns:a16="http://schemas.microsoft.com/office/drawing/2014/main" id="{8282A499-C3A0-49B0-9549-4AEDF0D78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1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88;p39">
            <a:extLst>
              <a:ext uri="{FF2B5EF4-FFF2-40B4-BE49-F238E27FC236}">
                <a16:creationId xmlns:a16="http://schemas.microsoft.com/office/drawing/2014/main" id="{EE41F418-1133-4D21-A840-CCA4C43597C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84363" y="436369"/>
            <a:ext cx="6575274" cy="918484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457200" tIns="91425" rIns="457200" bIns="91425" anchor="ctr" anchorCtr="0">
            <a:noAutofit/>
          </a:bodyPr>
          <a:lstStyle/>
          <a:p>
            <a:pPr marL="0" lvl="0" indent="0" algn="ctr"/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B)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ngữ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chứa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tiếng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vần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itchFamily="18" charset="0"/>
              </a:rPr>
              <a:t>ât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itchFamily="18" charset="0"/>
              </a:rPr>
              <a:t>âc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:</a:t>
            </a:r>
            <a:endParaRPr sz="20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8FADC7B-B6DF-4558-9F8B-E69D13924F12}"/>
              </a:ext>
            </a:extLst>
          </p:cNvPr>
          <p:cNvSpPr/>
          <p:nvPr/>
        </p:nvSpPr>
        <p:spPr>
          <a:xfrm>
            <a:off x="4999479" y="2112049"/>
            <a:ext cx="2860158" cy="9194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Nâng</a:t>
            </a:r>
            <a:r>
              <a:rPr lang="en-US" altLang="en-US" sz="24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chút</a:t>
            </a:r>
            <a:endParaRPr lang="en-US" altLang="en-US" sz="2400" dirty="0">
              <a:solidFill>
                <a:srgbClr val="000000"/>
              </a:solidFill>
              <a:latin typeface="#9Slide03 Quicksand Bold" panose="000008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CE27A9E-04DE-4044-9F33-302C9F8AF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718" y="1785116"/>
            <a:ext cx="3285460" cy="1847720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4620195-0455-493C-B000-9AE1801549D3}"/>
              </a:ext>
            </a:extLst>
          </p:cNvPr>
          <p:cNvSpPr txBox="1"/>
          <p:nvPr/>
        </p:nvSpPr>
        <p:spPr>
          <a:xfrm>
            <a:off x="4129553" y="4163806"/>
            <a:ext cx="1285254" cy="675263"/>
          </a:xfrm>
          <a:prstGeom prst="roundRect">
            <a:avLst>
              <a:gd name="adj" fmla="val 24101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err="1">
                <a:latin typeface="#9Slide03 Quicksand Bold" panose="00000800000000000000" pitchFamily="2" charset="0"/>
              </a:rPr>
              <a:t>Nhấc</a:t>
            </a:r>
            <a:endParaRPr lang="en-US" sz="3200" u="sng" dirty="0">
              <a:latin typeface="#9Slide03 Quicksand Bold" panose="00000800000000000000" pitchFamily="2" charset="0"/>
            </a:endParaRPr>
          </a:p>
        </p:txBody>
      </p:sp>
      <p:sp>
        <p:nvSpPr>
          <p:cNvPr id="31" name="AutoShape 8">
            <a:extLst>
              <a:ext uri="{FF2B5EF4-FFF2-40B4-BE49-F238E27FC236}">
                <a16:creationId xmlns:a16="http://schemas.microsoft.com/office/drawing/2014/main" id="{2BEC6780-C5EE-49E3-892A-51192FDBA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Hết</a:t>
            </a:r>
            <a:r>
              <a:rPr lang="en-US" sz="2400" b="1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chemeClr val="bg1"/>
              </a:solidFill>
              <a:latin typeface="#9Slide03 Quicksand Bold" panose="00000800000000000000" pitchFamily="2" charset="0"/>
              <a:cs typeface="Times New Roman" pitchFamily="18" charset="0"/>
            </a:endParaRPr>
          </a:p>
        </p:txBody>
      </p:sp>
      <p:sp>
        <p:nvSpPr>
          <p:cNvPr id="32" name="AutoShape 9">
            <a:extLst>
              <a:ext uri="{FF2B5EF4-FFF2-40B4-BE49-F238E27FC236}">
                <a16:creationId xmlns:a16="http://schemas.microsoft.com/office/drawing/2014/main" id="{3FF88602-BFC1-407E-A9F7-7F4C90495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1</a:t>
            </a: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B7452232-E6E1-430F-97F9-B7C768DAA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2</a:t>
            </a:r>
          </a:p>
        </p:txBody>
      </p:sp>
      <p:sp>
        <p:nvSpPr>
          <p:cNvPr id="34" name="AutoShape 11">
            <a:extLst>
              <a:ext uri="{FF2B5EF4-FFF2-40B4-BE49-F238E27FC236}">
                <a16:creationId xmlns:a16="http://schemas.microsoft.com/office/drawing/2014/main" id="{A662830F-4147-45C8-9A50-151E5321D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3</a:t>
            </a:r>
          </a:p>
        </p:txBody>
      </p:sp>
      <p:sp>
        <p:nvSpPr>
          <p:cNvPr id="35" name="AutoShape 12">
            <a:extLst>
              <a:ext uri="{FF2B5EF4-FFF2-40B4-BE49-F238E27FC236}">
                <a16:creationId xmlns:a16="http://schemas.microsoft.com/office/drawing/2014/main" id="{BD1F0232-5E4D-416E-90E7-43C7BB3BC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4</a:t>
            </a:r>
          </a:p>
        </p:txBody>
      </p:sp>
      <p:sp>
        <p:nvSpPr>
          <p:cNvPr id="36" name="AutoShape 12">
            <a:extLst>
              <a:ext uri="{FF2B5EF4-FFF2-40B4-BE49-F238E27FC236}">
                <a16:creationId xmlns:a16="http://schemas.microsoft.com/office/drawing/2014/main" id="{E36C51A9-A2D3-4E26-9365-FD19DD749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5</a:t>
            </a:r>
          </a:p>
        </p:txBody>
      </p:sp>
      <p:sp>
        <p:nvSpPr>
          <p:cNvPr id="37" name="AutoShape 12">
            <a:extLst>
              <a:ext uri="{FF2B5EF4-FFF2-40B4-BE49-F238E27FC236}">
                <a16:creationId xmlns:a16="http://schemas.microsoft.com/office/drawing/2014/main" id="{3B9F060B-A646-48B4-AB4A-A0608D760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6</a:t>
            </a:r>
          </a:p>
        </p:txBody>
      </p:sp>
      <p:sp>
        <p:nvSpPr>
          <p:cNvPr id="38" name="AutoShape 12">
            <a:extLst>
              <a:ext uri="{FF2B5EF4-FFF2-40B4-BE49-F238E27FC236}">
                <a16:creationId xmlns:a16="http://schemas.microsoft.com/office/drawing/2014/main" id="{ECE80D8A-DC63-4721-93B2-818533DCF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7</a:t>
            </a:r>
          </a:p>
        </p:txBody>
      </p:sp>
      <p:sp>
        <p:nvSpPr>
          <p:cNvPr id="39" name="AutoShape 12">
            <a:extLst>
              <a:ext uri="{FF2B5EF4-FFF2-40B4-BE49-F238E27FC236}">
                <a16:creationId xmlns:a16="http://schemas.microsoft.com/office/drawing/2014/main" id="{3724DBB4-E7A2-4936-9700-B5661C6E5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8</a:t>
            </a:r>
          </a:p>
        </p:txBody>
      </p:sp>
      <p:sp>
        <p:nvSpPr>
          <p:cNvPr id="40" name="AutoShape 12">
            <a:extLst>
              <a:ext uri="{FF2B5EF4-FFF2-40B4-BE49-F238E27FC236}">
                <a16:creationId xmlns:a16="http://schemas.microsoft.com/office/drawing/2014/main" id="{3ED2EBA4-359A-4099-9756-8947B77F8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9</a:t>
            </a:r>
          </a:p>
        </p:txBody>
      </p:sp>
      <p:sp>
        <p:nvSpPr>
          <p:cNvPr id="41" name="AutoShape 12">
            <a:extLst>
              <a:ext uri="{FF2B5EF4-FFF2-40B4-BE49-F238E27FC236}">
                <a16:creationId xmlns:a16="http://schemas.microsoft.com/office/drawing/2014/main" id="{CEC220F2-13DF-4479-897B-FEC365A54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10</a:t>
            </a:r>
          </a:p>
        </p:txBody>
      </p:sp>
      <p:sp>
        <p:nvSpPr>
          <p:cNvPr id="42" name="AutoShape 12">
            <a:extLst>
              <a:ext uri="{FF2B5EF4-FFF2-40B4-BE49-F238E27FC236}">
                <a16:creationId xmlns:a16="http://schemas.microsoft.com/office/drawing/2014/main" id="{CF428F2E-8310-4BA5-99B0-C8EEA81CF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11</a:t>
            </a:r>
          </a:p>
        </p:txBody>
      </p:sp>
      <p:sp>
        <p:nvSpPr>
          <p:cNvPr id="43" name="AutoShape 12">
            <a:extLst>
              <a:ext uri="{FF2B5EF4-FFF2-40B4-BE49-F238E27FC236}">
                <a16:creationId xmlns:a16="http://schemas.microsoft.com/office/drawing/2014/main" id="{B8863657-C3DD-4341-B260-1EBFBA2D8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12</a:t>
            </a:r>
          </a:p>
        </p:txBody>
      </p:sp>
      <p:sp>
        <p:nvSpPr>
          <p:cNvPr id="44" name="AutoShape 12">
            <a:extLst>
              <a:ext uri="{FF2B5EF4-FFF2-40B4-BE49-F238E27FC236}">
                <a16:creationId xmlns:a16="http://schemas.microsoft.com/office/drawing/2014/main" id="{0223843D-20CF-41D9-8D24-6535544FD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13</a:t>
            </a:r>
          </a:p>
        </p:txBody>
      </p:sp>
      <p:sp>
        <p:nvSpPr>
          <p:cNvPr id="45" name="AutoShape 12">
            <a:extLst>
              <a:ext uri="{FF2B5EF4-FFF2-40B4-BE49-F238E27FC236}">
                <a16:creationId xmlns:a16="http://schemas.microsoft.com/office/drawing/2014/main" id="{548CB48E-12C6-4E12-B3E8-3617C5B49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14</a:t>
            </a:r>
          </a:p>
        </p:txBody>
      </p:sp>
      <p:sp>
        <p:nvSpPr>
          <p:cNvPr id="46" name="AutoShape 12">
            <a:extLst>
              <a:ext uri="{FF2B5EF4-FFF2-40B4-BE49-F238E27FC236}">
                <a16:creationId xmlns:a16="http://schemas.microsoft.com/office/drawing/2014/main" id="{C87C2606-6E37-4E4E-99E6-4D8421CEC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15</a:t>
            </a:r>
          </a:p>
        </p:txBody>
      </p:sp>
      <p:sp>
        <p:nvSpPr>
          <p:cNvPr id="47" name="AutoShape 12">
            <a:extLst>
              <a:ext uri="{FF2B5EF4-FFF2-40B4-BE49-F238E27FC236}">
                <a16:creationId xmlns:a16="http://schemas.microsoft.com/office/drawing/2014/main" id="{1154E7C1-F5B3-4DA3-B18A-32F3E9D4B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16</a:t>
            </a:r>
          </a:p>
        </p:txBody>
      </p:sp>
      <p:sp>
        <p:nvSpPr>
          <p:cNvPr id="48" name="AutoShape 12">
            <a:extLst>
              <a:ext uri="{FF2B5EF4-FFF2-40B4-BE49-F238E27FC236}">
                <a16:creationId xmlns:a16="http://schemas.microsoft.com/office/drawing/2014/main" id="{FBF3B4A1-CB9E-4C6B-B965-25AA2552E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17</a:t>
            </a:r>
          </a:p>
        </p:txBody>
      </p:sp>
      <p:sp>
        <p:nvSpPr>
          <p:cNvPr id="49" name="AutoShape 12">
            <a:extLst>
              <a:ext uri="{FF2B5EF4-FFF2-40B4-BE49-F238E27FC236}">
                <a16:creationId xmlns:a16="http://schemas.microsoft.com/office/drawing/2014/main" id="{3CF2409C-5763-4535-80EC-3A367EE72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18</a:t>
            </a:r>
          </a:p>
        </p:txBody>
      </p:sp>
      <p:sp>
        <p:nvSpPr>
          <p:cNvPr id="50" name="AutoShape 12">
            <a:extLst>
              <a:ext uri="{FF2B5EF4-FFF2-40B4-BE49-F238E27FC236}">
                <a16:creationId xmlns:a16="http://schemas.microsoft.com/office/drawing/2014/main" id="{BF77956A-7C93-46D2-8416-F0A96BCBD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19</a:t>
            </a:r>
          </a:p>
        </p:txBody>
      </p:sp>
      <p:sp>
        <p:nvSpPr>
          <p:cNvPr id="51" name="AutoShape 12">
            <a:extLst>
              <a:ext uri="{FF2B5EF4-FFF2-40B4-BE49-F238E27FC236}">
                <a16:creationId xmlns:a16="http://schemas.microsoft.com/office/drawing/2014/main" id="{E20EA7F0-97A3-4538-AB00-A1D719699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oogle Shape;1316;p45"/>
          <p:cNvGrpSpPr/>
          <p:nvPr/>
        </p:nvGrpSpPr>
        <p:grpSpPr>
          <a:xfrm>
            <a:off x="7754792" y="1077997"/>
            <a:ext cx="1345140" cy="843034"/>
            <a:chOff x="4281725" y="3806324"/>
            <a:chExt cx="1660872" cy="1040912"/>
          </a:xfrm>
        </p:grpSpPr>
        <p:sp>
          <p:nvSpPr>
            <p:cNvPr id="1317" name="Google Shape;1317;p45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5"/>
          <p:cNvGrpSpPr/>
          <p:nvPr/>
        </p:nvGrpSpPr>
        <p:grpSpPr>
          <a:xfrm>
            <a:off x="139367" y="4032921"/>
            <a:ext cx="1138425" cy="1110557"/>
            <a:chOff x="3692950" y="304725"/>
            <a:chExt cx="547425" cy="534050"/>
          </a:xfrm>
        </p:grpSpPr>
        <p:sp>
          <p:nvSpPr>
            <p:cNvPr id="1320" name="Google Shape;1320;p45"/>
            <p:cNvSpPr/>
            <p:nvPr/>
          </p:nvSpPr>
          <p:spPr>
            <a:xfrm>
              <a:off x="3711528" y="324888"/>
              <a:ext cx="500426" cy="493794"/>
            </a:xfrm>
            <a:custGeom>
              <a:avLst/>
              <a:gdLst/>
              <a:ahLst/>
              <a:cxnLst/>
              <a:rect l="l" t="t" r="r" b="b"/>
              <a:pathLst>
                <a:path w="20148" h="19881" extrusionOk="0">
                  <a:moveTo>
                    <a:pt x="14394" y="0"/>
                  </a:moveTo>
                  <a:cubicBezTo>
                    <a:pt x="13463" y="0"/>
                    <a:pt x="12612" y="442"/>
                    <a:pt x="11887" y="1341"/>
                  </a:cubicBezTo>
                  <a:cubicBezTo>
                    <a:pt x="11414" y="1908"/>
                    <a:pt x="10989" y="2680"/>
                    <a:pt x="10611" y="3611"/>
                  </a:cubicBezTo>
                  <a:cubicBezTo>
                    <a:pt x="10310" y="2444"/>
                    <a:pt x="9854" y="1561"/>
                    <a:pt x="9286" y="962"/>
                  </a:cubicBezTo>
                  <a:cubicBezTo>
                    <a:pt x="8719" y="395"/>
                    <a:pt x="8057" y="111"/>
                    <a:pt x="7284" y="111"/>
                  </a:cubicBezTo>
                  <a:cubicBezTo>
                    <a:pt x="7031" y="111"/>
                    <a:pt x="6748" y="143"/>
                    <a:pt x="6464" y="221"/>
                  </a:cubicBezTo>
                  <a:cubicBezTo>
                    <a:pt x="5676" y="410"/>
                    <a:pt x="5077" y="915"/>
                    <a:pt x="4698" y="1656"/>
                  </a:cubicBezTo>
                  <a:cubicBezTo>
                    <a:pt x="4320" y="2396"/>
                    <a:pt x="4179" y="3405"/>
                    <a:pt x="4257" y="4651"/>
                  </a:cubicBezTo>
                  <a:cubicBezTo>
                    <a:pt x="4320" y="5581"/>
                    <a:pt x="4494" y="6669"/>
                    <a:pt x="4809" y="7882"/>
                  </a:cubicBezTo>
                  <a:cubicBezTo>
                    <a:pt x="4887" y="8183"/>
                    <a:pt x="4967" y="8482"/>
                    <a:pt x="5045" y="8765"/>
                  </a:cubicBezTo>
                  <a:cubicBezTo>
                    <a:pt x="4525" y="8498"/>
                    <a:pt x="4005" y="8355"/>
                    <a:pt x="3500" y="8355"/>
                  </a:cubicBezTo>
                  <a:cubicBezTo>
                    <a:pt x="2791" y="8355"/>
                    <a:pt x="2098" y="8624"/>
                    <a:pt x="1467" y="9129"/>
                  </a:cubicBezTo>
                  <a:cubicBezTo>
                    <a:pt x="458" y="9917"/>
                    <a:pt x="0" y="11178"/>
                    <a:pt x="158" y="12675"/>
                  </a:cubicBezTo>
                  <a:cubicBezTo>
                    <a:pt x="284" y="13936"/>
                    <a:pt x="868" y="15308"/>
                    <a:pt x="1766" y="16553"/>
                  </a:cubicBezTo>
                  <a:cubicBezTo>
                    <a:pt x="2728" y="17846"/>
                    <a:pt x="3941" y="18886"/>
                    <a:pt x="5297" y="19548"/>
                  </a:cubicBezTo>
                  <a:cubicBezTo>
                    <a:pt x="5613" y="19706"/>
                    <a:pt x="6212" y="19880"/>
                    <a:pt x="8166" y="19880"/>
                  </a:cubicBezTo>
                  <a:cubicBezTo>
                    <a:pt x="9696" y="19880"/>
                    <a:pt x="11540" y="19769"/>
                    <a:pt x="12896" y="19706"/>
                  </a:cubicBezTo>
                  <a:cubicBezTo>
                    <a:pt x="13621" y="19659"/>
                    <a:pt x="14252" y="19628"/>
                    <a:pt x="14520" y="19628"/>
                  </a:cubicBezTo>
                  <a:cubicBezTo>
                    <a:pt x="14756" y="19628"/>
                    <a:pt x="15166" y="19565"/>
                    <a:pt x="15923" y="18997"/>
                  </a:cubicBezTo>
                  <a:cubicBezTo>
                    <a:pt x="16396" y="18666"/>
                    <a:pt x="16900" y="18193"/>
                    <a:pt x="17404" y="17673"/>
                  </a:cubicBezTo>
                  <a:cubicBezTo>
                    <a:pt x="17972" y="17074"/>
                    <a:pt x="19344" y="15529"/>
                    <a:pt x="19880" y="13905"/>
                  </a:cubicBezTo>
                  <a:cubicBezTo>
                    <a:pt x="20084" y="13290"/>
                    <a:pt x="20147" y="12723"/>
                    <a:pt x="20084" y="12234"/>
                  </a:cubicBezTo>
                  <a:cubicBezTo>
                    <a:pt x="19990" y="11619"/>
                    <a:pt x="19675" y="11098"/>
                    <a:pt x="19186" y="10720"/>
                  </a:cubicBezTo>
                  <a:cubicBezTo>
                    <a:pt x="18634" y="10310"/>
                    <a:pt x="18051" y="10106"/>
                    <a:pt x="17436" y="10106"/>
                  </a:cubicBezTo>
                  <a:cubicBezTo>
                    <a:pt x="17042" y="10106"/>
                    <a:pt x="16679" y="10184"/>
                    <a:pt x="16317" y="10327"/>
                  </a:cubicBezTo>
                  <a:lnTo>
                    <a:pt x="16601" y="9665"/>
                  </a:lnTo>
                  <a:cubicBezTo>
                    <a:pt x="17831" y="6684"/>
                    <a:pt x="18224" y="4336"/>
                    <a:pt x="17751" y="2680"/>
                  </a:cubicBezTo>
                  <a:cubicBezTo>
                    <a:pt x="17468" y="1656"/>
                    <a:pt x="16868" y="883"/>
                    <a:pt x="15970" y="426"/>
                  </a:cubicBezTo>
                  <a:cubicBezTo>
                    <a:pt x="15435" y="143"/>
                    <a:pt x="14914" y="0"/>
                    <a:pt x="14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3692950" y="304725"/>
              <a:ext cx="547425" cy="534050"/>
            </a:xfrm>
            <a:custGeom>
              <a:avLst/>
              <a:gdLst/>
              <a:ahLst/>
              <a:cxnLst/>
              <a:rect l="l" t="t" r="r" b="b"/>
              <a:pathLst>
                <a:path w="21897" h="21362" extrusionOk="0">
                  <a:moveTo>
                    <a:pt x="15071" y="1483"/>
                  </a:moveTo>
                  <a:cubicBezTo>
                    <a:pt x="15449" y="1483"/>
                    <a:pt x="15859" y="1592"/>
                    <a:pt x="16301" y="1813"/>
                  </a:cubicBezTo>
                  <a:cubicBezTo>
                    <a:pt x="20541" y="4037"/>
                    <a:pt x="14945" y="13574"/>
                    <a:pt x="14346" y="14567"/>
                  </a:cubicBezTo>
                  <a:cubicBezTo>
                    <a:pt x="14661" y="14078"/>
                    <a:pt x="16284" y="11587"/>
                    <a:pt x="18113" y="11587"/>
                  </a:cubicBezTo>
                  <a:cubicBezTo>
                    <a:pt x="18539" y="11587"/>
                    <a:pt x="18981" y="11730"/>
                    <a:pt x="19406" y="12060"/>
                  </a:cubicBezTo>
                  <a:cubicBezTo>
                    <a:pt x="21896" y="13937"/>
                    <a:pt x="16364" y="19627"/>
                    <a:pt x="15197" y="19627"/>
                  </a:cubicBezTo>
                  <a:cubicBezTo>
                    <a:pt x="14409" y="19627"/>
                    <a:pt x="11208" y="19864"/>
                    <a:pt x="8843" y="19864"/>
                  </a:cubicBezTo>
                  <a:cubicBezTo>
                    <a:pt x="7645" y="19864"/>
                    <a:pt x="6668" y="19816"/>
                    <a:pt x="6306" y="19627"/>
                  </a:cubicBezTo>
                  <a:cubicBezTo>
                    <a:pt x="2380" y="17689"/>
                    <a:pt x="78" y="12455"/>
                    <a:pt x="2601" y="10452"/>
                  </a:cubicBezTo>
                  <a:cubicBezTo>
                    <a:pt x="3153" y="10011"/>
                    <a:pt x="3673" y="9853"/>
                    <a:pt x="4177" y="9853"/>
                  </a:cubicBezTo>
                  <a:cubicBezTo>
                    <a:pt x="5991" y="9853"/>
                    <a:pt x="7393" y="12108"/>
                    <a:pt x="7393" y="12108"/>
                  </a:cubicBezTo>
                  <a:cubicBezTo>
                    <a:pt x="7393" y="12108"/>
                    <a:pt x="3531" y="2649"/>
                    <a:pt x="7330" y="1687"/>
                  </a:cubicBezTo>
                  <a:cubicBezTo>
                    <a:pt x="7551" y="1624"/>
                    <a:pt x="7771" y="1592"/>
                    <a:pt x="7961" y="1592"/>
                  </a:cubicBezTo>
                  <a:cubicBezTo>
                    <a:pt x="11113" y="1592"/>
                    <a:pt x="10987" y="8293"/>
                    <a:pt x="10987" y="8293"/>
                  </a:cubicBezTo>
                  <a:cubicBezTo>
                    <a:pt x="10987" y="8293"/>
                    <a:pt x="11996" y="1483"/>
                    <a:pt x="15071" y="1483"/>
                  </a:cubicBezTo>
                  <a:close/>
                  <a:moveTo>
                    <a:pt x="15071" y="1"/>
                  </a:moveTo>
                  <a:cubicBezTo>
                    <a:pt x="14440" y="1"/>
                    <a:pt x="13841" y="159"/>
                    <a:pt x="13274" y="489"/>
                  </a:cubicBezTo>
                  <a:cubicBezTo>
                    <a:pt x="12816" y="758"/>
                    <a:pt x="12375" y="1120"/>
                    <a:pt x="11981" y="1592"/>
                  </a:cubicBezTo>
                  <a:cubicBezTo>
                    <a:pt x="11776" y="1861"/>
                    <a:pt x="11571" y="2145"/>
                    <a:pt x="11382" y="2460"/>
                  </a:cubicBezTo>
                  <a:cubicBezTo>
                    <a:pt x="11130" y="1956"/>
                    <a:pt x="10830" y="1529"/>
                    <a:pt x="10499" y="1183"/>
                  </a:cubicBezTo>
                  <a:cubicBezTo>
                    <a:pt x="9806" y="474"/>
                    <a:pt x="8923" y="111"/>
                    <a:pt x="7961" y="111"/>
                  </a:cubicBezTo>
                  <a:cubicBezTo>
                    <a:pt x="7645" y="111"/>
                    <a:pt x="7298" y="142"/>
                    <a:pt x="6952" y="237"/>
                  </a:cubicBezTo>
                  <a:cubicBezTo>
                    <a:pt x="5959" y="489"/>
                    <a:pt x="5186" y="1120"/>
                    <a:pt x="4713" y="2065"/>
                  </a:cubicBezTo>
                  <a:cubicBezTo>
                    <a:pt x="4477" y="2538"/>
                    <a:pt x="4303" y="3091"/>
                    <a:pt x="4225" y="3721"/>
                  </a:cubicBezTo>
                  <a:cubicBezTo>
                    <a:pt x="4162" y="4241"/>
                    <a:pt x="4146" y="4808"/>
                    <a:pt x="4193" y="5439"/>
                  </a:cubicBezTo>
                  <a:cubicBezTo>
                    <a:pt x="4240" y="6307"/>
                    <a:pt x="4398" y="7299"/>
                    <a:pt x="4650" y="8388"/>
                  </a:cubicBezTo>
                  <a:cubicBezTo>
                    <a:pt x="4492" y="8371"/>
                    <a:pt x="4335" y="8356"/>
                    <a:pt x="4177" y="8356"/>
                  </a:cubicBezTo>
                  <a:cubicBezTo>
                    <a:pt x="3736" y="8356"/>
                    <a:pt x="3311" y="8434"/>
                    <a:pt x="2901" y="8592"/>
                  </a:cubicBezTo>
                  <a:cubicBezTo>
                    <a:pt x="2474" y="8734"/>
                    <a:pt x="2065" y="8970"/>
                    <a:pt x="1671" y="9286"/>
                  </a:cubicBezTo>
                  <a:cubicBezTo>
                    <a:pt x="1041" y="9790"/>
                    <a:pt x="583" y="10437"/>
                    <a:pt x="315" y="11225"/>
                  </a:cubicBezTo>
                  <a:cubicBezTo>
                    <a:pt x="78" y="11919"/>
                    <a:pt x="0" y="12676"/>
                    <a:pt x="95" y="13495"/>
                  </a:cubicBezTo>
                  <a:cubicBezTo>
                    <a:pt x="236" y="14883"/>
                    <a:pt x="866" y="16396"/>
                    <a:pt x="1844" y="17735"/>
                  </a:cubicBezTo>
                  <a:cubicBezTo>
                    <a:pt x="2333" y="18414"/>
                    <a:pt x="2901" y="19013"/>
                    <a:pt x="3531" y="19549"/>
                  </a:cubicBezTo>
                  <a:cubicBezTo>
                    <a:pt x="4177" y="20132"/>
                    <a:pt x="4902" y="20605"/>
                    <a:pt x="5644" y="20968"/>
                  </a:cubicBezTo>
                  <a:cubicBezTo>
                    <a:pt x="6117" y="21204"/>
                    <a:pt x="6857" y="21361"/>
                    <a:pt x="8843" y="21361"/>
                  </a:cubicBezTo>
                  <a:cubicBezTo>
                    <a:pt x="10388" y="21361"/>
                    <a:pt x="12249" y="21267"/>
                    <a:pt x="13604" y="21189"/>
                  </a:cubicBezTo>
                  <a:cubicBezTo>
                    <a:pt x="14329" y="21157"/>
                    <a:pt x="14945" y="21125"/>
                    <a:pt x="15197" y="21125"/>
                  </a:cubicBezTo>
                  <a:cubicBezTo>
                    <a:pt x="15748" y="21125"/>
                    <a:pt x="16316" y="20873"/>
                    <a:pt x="17057" y="20337"/>
                  </a:cubicBezTo>
                  <a:cubicBezTo>
                    <a:pt x="17545" y="19974"/>
                    <a:pt x="18098" y="19486"/>
                    <a:pt x="18617" y="18918"/>
                  </a:cubicBezTo>
                  <a:cubicBezTo>
                    <a:pt x="19185" y="18335"/>
                    <a:pt x="19721" y="17689"/>
                    <a:pt x="20147" y="17058"/>
                  </a:cubicBezTo>
                  <a:cubicBezTo>
                    <a:pt x="20667" y="16302"/>
                    <a:pt x="21045" y="15560"/>
                    <a:pt x="21266" y="14883"/>
                  </a:cubicBezTo>
                  <a:cubicBezTo>
                    <a:pt x="21518" y="14158"/>
                    <a:pt x="21581" y="13479"/>
                    <a:pt x="21487" y="12848"/>
                  </a:cubicBezTo>
                  <a:cubicBezTo>
                    <a:pt x="21360" y="12045"/>
                    <a:pt x="20951" y="11367"/>
                    <a:pt x="20305" y="10862"/>
                  </a:cubicBezTo>
                  <a:cubicBezTo>
                    <a:pt x="19973" y="10610"/>
                    <a:pt x="19611" y="10421"/>
                    <a:pt x="19248" y="10295"/>
                  </a:cubicBezTo>
                  <a:cubicBezTo>
                    <a:pt x="18901" y="10185"/>
                    <a:pt x="18554" y="10105"/>
                    <a:pt x="18208" y="10105"/>
                  </a:cubicBezTo>
                  <a:cubicBezTo>
                    <a:pt x="18634" y="8987"/>
                    <a:pt x="18949" y="7946"/>
                    <a:pt x="19138" y="7015"/>
                  </a:cubicBezTo>
                  <a:cubicBezTo>
                    <a:pt x="19280" y="6338"/>
                    <a:pt x="19359" y="5691"/>
                    <a:pt x="19374" y="5109"/>
                  </a:cubicBezTo>
                  <a:cubicBezTo>
                    <a:pt x="19391" y="4415"/>
                    <a:pt x="19311" y="3784"/>
                    <a:pt x="19153" y="3217"/>
                  </a:cubicBezTo>
                  <a:cubicBezTo>
                    <a:pt x="18996" y="2633"/>
                    <a:pt x="18728" y="2113"/>
                    <a:pt x="18397" y="1672"/>
                  </a:cubicBezTo>
                  <a:cubicBezTo>
                    <a:pt x="18018" y="1183"/>
                    <a:pt x="17545" y="789"/>
                    <a:pt x="16994" y="505"/>
                  </a:cubicBezTo>
                  <a:cubicBezTo>
                    <a:pt x="16347" y="159"/>
                    <a:pt x="15702" y="1"/>
                    <a:pt x="15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888;p39">
            <a:extLst>
              <a:ext uri="{FF2B5EF4-FFF2-40B4-BE49-F238E27FC236}">
                <a16:creationId xmlns:a16="http://schemas.microsoft.com/office/drawing/2014/main" id="{416C03C8-EDEE-4D66-B79B-8836716A947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84363" y="436369"/>
            <a:ext cx="6575274" cy="918484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457200" tIns="91425" rIns="457200" bIns="91425" anchor="ctr" anchorCtr="0">
            <a:noAutofit/>
          </a:bodyPr>
          <a:lstStyle/>
          <a:p>
            <a:pPr marL="0" lvl="0" indent="0" algn="ctr"/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B)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ngữ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chứa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tiếng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vần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itchFamily="18" charset="0"/>
              </a:rPr>
              <a:t>ât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itchFamily="18" charset="0"/>
              </a:rPr>
              <a:t>âc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:</a:t>
            </a:r>
            <a:endParaRPr sz="20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61D9279-6766-46EC-BBFD-FDD499F034DD}"/>
              </a:ext>
            </a:extLst>
          </p:cNvPr>
          <p:cNvSpPr/>
          <p:nvPr/>
        </p:nvSpPr>
        <p:spPr>
          <a:xfrm>
            <a:off x="4707106" y="1921031"/>
            <a:ext cx="2860158" cy="173664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Búp</a:t>
            </a:r>
            <a:r>
              <a:rPr lang="en-US" altLang="en-US" sz="24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bê</a:t>
            </a:r>
            <a:r>
              <a:rPr lang="en-US" altLang="en-US" sz="24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nhựa</a:t>
            </a:r>
            <a:r>
              <a:rPr lang="en-US" altLang="en-US" sz="24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bụng</a:t>
            </a:r>
            <a:r>
              <a:rPr lang="en-US" altLang="en-US" sz="24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hễ</a:t>
            </a:r>
            <a:r>
              <a:rPr lang="en-US" altLang="en-US" sz="24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nằm</a:t>
            </a:r>
            <a:r>
              <a:rPr lang="en-US" altLang="en-US" sz="24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bật</a:t>
            </a:r>
            <a:r>
              <a:rPr lang="en-US" altLang="en-US" sz="24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dậy</a:t>
            </a:r>
            <a:r>
              <a:rPr lang="en-US" altLang="en-US" sz="24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A0CCF80-E522-4601-815F-BF5EC38AD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978" y="1626457"/>
            <a:ext cx="3102364" cy="2325793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34960A9-6721-44D9-A661-35D8DAFC830C}"/>
              </a:ext>
            </a:extLst>
          </p:cNvPr>
          <p:cNvSpPr txBox="1"/>
          <p:nvPr/>
        </p:nvSpPr>
        <p:spPr>
          <a:xfrm>
            <a:off x="3534910" y="4163806"/>
            <a:ext cx="2474545" cy="675263"/>
          </a:xfrm>
          <a:prstGeom prst="roundRect">
            <a:avLst>
              <a:gd name="adj" fmla="val 24101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Con </a:t>
            </a:r>
            <a:r>
              <a:rPr lang="en-US" sz="3200" u="sng" dirty="0" err="1">
                <a:latin typeface="#9Slide03 Quicksand Bold" panose="00000800000000000000" pitchFamily="2" charset="0"/>
              </a:rPr>
              <a:t>lật</a:t>
            </a:r>
            <a:r>
              <a:rPr lang="en-US" sz="3200" u="sng" dirty="0">
                <a:latin typeface="#9Slide03 Quicksand Bold" panose="00000800000000000000" pitchFamily="2" charset="0"/>
              </a:rPr>
              <a:t> </a:t>
            </a:r>
            <a:r>
              <a:rPr lang="en-US" sz="3200" u="sng" dirty="0" err="1">
                <a:latin typeface="#9Slide03 Quicksand Bold" panose="00000800000000000000" pitchFamily="2" charset="0"/>
              </a:rPr>
              <a:t>đật</a:t>
            </a:r>
            <a:endParaRPr lang="en-US" sz="3200" u="sng" dirty="0">
              <a:latin typeface="#9Slide03 Quicksand Bold" panose="00000800000000000000" pitchFamily="2" charset="0"/>
            </a:endParaRPr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B74F660A-021E-4B9F-BF3D-FD0371125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Hết</a:t>
            </a:r>
            <a:r>
              <a:rPr lang="en-US" sz="2400" b="1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chemeClr val="bg1"/>
              </a:solidFill>
              <a:latin typeface="#9Slide03 Quicksand Bold" panose="00000800000000000000" pitchFamily="2" charset="0"/>
              <a:cs typeface="Times New Roman" pitchFamily="18" charset="0"/>
            </a:endParaRPr>
          </a:p>
        </p:txBody>
      </p:sp>
      <p:sp>
        <p:nvSpPr>
          <p:cNvPr id="34" name="AutoShape 9">
            <a:extLst>
              <a:ext uri="{FF2B5EF4-FFF2-40B4-BE49-F238E27FC236}">
                <a16:creationId xmlns:a16="http://schemas.microsoft.com/office/drawing/2014/main" id="{4E644208-EA2C-40A7-9782-5E6FD1E1E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1</a:t>
            </a:r>
          </a:p>
        </p:txBody>
      </p:sp>
      <p:sp>
        <p:nvSpPr>
          <p:cNvPr id="35" name="AutoShape 10">
            <a:extLst>
              <a:ext uri="{FF2B5EF4-FFF2-40B4-BE49-F238E27FC236}">
                <a16:creationId xmlns:a16="http://schemas.microsoft.com/office/drawing/2014/main" id="{D39FEA10-1A91-4292-A5BE-A6CD3A3C8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2</a:t>
            </a:r>
          </a:p>
        </p:txBody>
      </p:sp>
      <p:sp>
        <p:nvSpPr>
          <p:cNvPr id="36" name="AutoShape 11">
            <a:extLst>
              <a:ext uri="{FF2B5EF4-FFF2-40B4-BE49-F238E27FC236}">
                <a16:creationId xmlns:a16="http://schemas.microsoft.com/office/drawing/2014/main" id="{6D84F17E-8120-4958-8931-385A8111D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3</a:t>
            </a:r>
          </a:p>
        </p:txBody>
      </p:sp>
      <p:sp>
        <p:nvSpPr>
          <p:cNvPr id="37" name="AutoShape 12">
            <a:extLst>
              <a:ext uri="{FF2B5EF4-FFF2-40B4-BE49-F238E27FC236}">
                <a16:creationId xmlns:a16="http://schemas.microsoft.com/office/drawing/2014/main" id="{6C019403-DE32-4812-BF22-B595435EE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4</a:t>
            </a:r>
          </a:p>
        </p:txBody>
      </p:sp>
      <p:sp>
        <p:nvSpPr>
          <p:cNvPr id="38" name="AutoShape 12">
            <a:extLst>
              <a:ext uri="{FF2B5EF4-FFF2-40B4-BE49-F238E27FC236}">
                <a16:creationId xmlns:a16="http://schemas.microsoft.com/office/drawing/2014/main" id="{DE2E0E0C-7DC7-446E-B23E-894783470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5</a:t>
            </a:r>
          </a:p>
        </p:txBody>
      </p:sp>
      <p:sp>
        <p:nvSpPr>
          <p:cNvPr id="39" name="AutoShape 12">
            <a:extLst>
              <a:ext uri="{FF2B5EF4-FFF2-40B4-BE49-F238E27FC236}">
                <a16:creationId xmlns:a16="http://schemas.microsoft.com/office/drawing/2014/main" id="{EAF3C1BA-2B20-40CB-BC40-042110CD1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6</a:t>
            </a:r>
          </a:p>
        </p:txBody>
      </p:sp>
      <p:sp>
        <p:nvSpPr>
          <p:cNvPr id="40" name="AutoShape 12">
            <a:extLst>
              <a:ext uri="{FF2B5EF4-FFF2-40B4-BE49-F238E27FC236}">
                <a16:creationId xmlns:a16="http://schemas.microsoft.com/office/drawing/2014/main" id="{4D8F7074-0341-4449-93F2-5B047ACD5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7</a:t>
            </a:r>
          </a:p>
        </p:txBody>
      </p:sp>
      <p:sp>
        <p:nvSpPr>
          <p:cNvPr id="41" name="AutoShape 12">
            <a:extLst>
              <a:ext uri="{FF2B5EF4-FFF2-40B4-BE49-F238E27FC236}">
                <a16:creationId xmlns:a16="http://schemas.microsoft.com/office/drawing/2014/main" id="{9F745731-0D7C-4720-8095-64187FCD6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8</a:t>
            </a:r>
          </a:p>
        </p:txBody>
      </p:sp>
      <p:sp>
        <p:nvSpPr>
          <p:cNvPr id="42" name="AutoShape 12">
            <a:extLst>
              <a:ext uri="{FF2B5EF4-FFF2-40B4-BE49-F238E27FC236}">
                <a16:creationId xmlns:a16="http://schemas.microsoft.com/office/drawing/2014/main" id="{0BCC049F-E17D-417F-BB3E-51FFDF88B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9</a:t>
            </a:r>
          </a:p>
        </p:txBody>
      </p:sp>
      <p:sp>
        <p:nvSpPr>
          <p:cNvPr id="43" name="AutoShape 12">
            <a:extLst>
              <a:ext uri="{FF2B5EF4-FFF2-40B4-BE49-F238E27FC236}">
                <a16:creationId xmlns:a16="http://schemas.microsoft.com/office/drawing/2014/main" id="{BCFA43EC-E933-439F-9D06-316D9DD02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10</a:t>
            </a:r>
          </a:p>
        </p:txBody>
      </p:sp>
      <p:sp>
        <p:nvSpPr>
          <p:cNvPr id="44" name="AutoShape 12">
            <a:extLst>
              <a:ext uri="{FF2B5EF4-FFF2-40B4-BE49-F238E27FC236}">
                <a16:creationId xmlns:a16="http://schemas.microsoft.com/office/drawing/2014/main" id="{29D606F8-F573-40A9-8B6D-97A5D3F63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11</a:t>
            </a:r>
          </a:p>
        </p:txBody>
      </p:sp>
      <p:sp>
        <p:nvSpPr>
          <p:cNvPr id="45" name="AutoShape 12">
            <a:extLst>
              <a:ext uri="{FF2B5EF4-FFF2-40B4-BE49-F238E27FC236}">
                <a16:creationId xmlns:a16="http://schemas.microsoft.com/office/drawing/2014/main" id="{66D8C605-3BED-4CC5-B3FE-6A685D598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12</a:t>
            </a:r>
          </a:p>
        </p:txBody>
      </p:sp>
      <p:sp>
        <p:nvSpPr>
          <p:cNvPr id="46" name="AutoShape 12">
            <a:extLst>
              <a:ext uri="{FF2B5EF4-FFF2-40B4-BE49-F238E27FC236}">
                <a16:creationId xmlns:a16="http://schemas.microsoft.com/office/drawing/2014/main" id="{5F9F7294-07EF-43AD-96F4-D9CBF634A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13</a:t>
            </a:r>
          </a:p>
        </p:txBody>
      </p:sp>
      <p:sp>
        <p:nvSpPr>
          <p:cNvPr id="47" name="AutoShape 12">
            <a:extLst>
              <a:ext uri="{FF2B5EF4-FFF2-40B4-BE49-F238E27FC236}">
                <a16:creationId xmlns:a16="http://schemas.microsoft.com/office/drawing/2014/main" id="{92A808E8-8CB3-46BB-BE81-980F86277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14</a:t>
            </a:r>
          </a:p>
        </p:txBody>
      </p:sp>
      <p:sp>
        <p:nvSpPr>
          <p:cNvPr id="48" name="AutoShape 12">
            <a:extLst>
              <a:ext uri="{FF2B5EF4-FFF2-40B4-BE49-F238E27FC236}">
                <a16:creationId xmlns:a16="http://schemas.microsoft.com/office/drawing/2014/main" id="{F3E5E156-3497-46FA-A473-24A74F7EC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15</a:t>
            </a:r>
          </a:p>
        </p:txBody>
      </p:sp>
      <p:sp>
        <p:nvSpPr>
          <p:cNvPr id="49" name="AutoShape 12">
            <a:extLst>
              <a:ext uri="{FF2B5EF4-FFF2-40B4-BE49-F238E27FC236}">
                <a16:creationId xmlns:a16="http://schemas.microsoft.com/office/drawing/2014/main" id="{16436F7C-D347-4467-9EF9-D15B9207D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16</a:t>
            </a:r>
          </a:p>
        </p:txBody>
      </p:sp>
      <p:sp>
        <p:nvSpPr>
          <p:cNvPr id="50" name="AutoShape 12">
            <a:extLst>
              <a:ext uri="{FF2B5EF4-FFF2-40B4-BE49-F238E27FC236}">
                <a16:creationId xmlns:a16="http://schemas.microsoft.com/office/drawing/2014/main" id="{497928D8-11CB-4AEF-BC9F-8CFCCB18E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17</a:t>
            </a:r>
          </a:p>
        </p:txBody>
      </p:sp>
      <p:sp>
        <p:nvSpPr>
          <p:cNvPr id="51" name="AutoShape 12">
            <a:extLst>
              <a:ext uri="{FF2B5EF4-FFF2-40B4-BE49-F238E27FC236}">
                <a16:creationId xmlns:a16="http://schemas.microsoft.com/office/drawing/2014/main" id="{4AB40138-D046-41BC-AEEE-9C6B4D221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18</a:t>
            </a:r>
          </a:p>
        </p:txBody>
      </p:sp>
      <p:sp>
        <p:nvSpPr>
          <p:cNvPr id="52" name="AutoShape 12">
            <a:extLst>
              <a:ext uri="{FF2B5EF4-FFF2-40B4-BE49-F238E27FC236}">
                <a16:creationId xmlns:a16="http://schemas.microsoft.com/office/drawing/2014/main" id="{D111EA41-BF85-4BF6-AC10-A5F26F69A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19</a:t>
            </a:r>
          </a:p>
        </p:txBody>
      </p:sp>
      <p:sp>
        <p:nvSpPr>
          <p:cNvPr id="53" name="AutoShape 12">
            <a:extLst>
              <a:ext uri="{FF2B5EF4-FFF2-40B4-BE49-F238E27FC236}">
                <a16:creationId xmlns:a16="http://schemas.microsoft.com/office/drawing/2014/main" id="{60DA2655-E5AF-42E6-AC7F-9D13353DC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47" y="4104422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4"/>
          <p:cNvSpPr/>
          <p:nvPr/>
        </p:nvSpPr>
        <p:spPr>
          <a:xfrm>
            <a:off x="3853907" y="931658"/>
            <a:ext cx="1474500" cy="14745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#9Slide03 Montserrat Alternates" panose="00000500000000000000" pitchFamily="2" charset="0"/>
            </a:endParaRPr>
          </a:p>
        </p:txBody>
      </p:sp>
      <p:sp>
        <p:nvSpPr>
          <p:cNvPr id="683" name="Google Shape;683;p34"/>
          <p:cNvSpPr txBox="1">
            <a:spLocks noGrp="1"/>
          </p:cNvSpPr>
          <p:nvPr>
            <p:ph type="title"/>
          </p:nvPr>
        </p:nvSpPr>
        <p:spPr>
          <a:xfrm>
            <a:off x="2673088" y="2964403"/>
            <a:ext cx="4261588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/>
              <a:t>BÀI MỚI</a:t>
            </a:r>
            <a:endParaRPr sz="6600" b="1" dirty="0"/>
          </a:p>
        </p:txBody>
      </p:sp>
      <p:sp>
        <p:nvSpPr>
          <p:cNvPr id="684" name="Google Shape;684;p34"/>
          <p:cNvSpPr txBox="1">
            <a:spLocks noGrp="1"/>
          </p:cNvSpPr>
          <p:nvPr>
            <p:ph type="title" idx="2"/>
          </p:nvPr>
        </p:nvSpPr>
        <p:spPr>
          <a:xfrm>
            <a:off x="3853907" y="1238113"/>
            <a:ext cx="1474500" cy="10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01</a:t>
            </a:r>
            <a:endParaRPr b="1" dirty="0"/>
          </a:p>
        </p:txBody>
      </p:sp>
      <p:grpSp>
        <p:nvGrpSpPr>
          <p:cNvPr id="755" name="Google Shape;755;p34"/>
          <p:cNvGrpSpPr/>
          <p:nvPr/>
        </p:nvGrpSpPr>
        <p:grpSpPr>
          <a:xfrm>
            <a:off x="434192" y="414910"/>
            <a:ext cx="1807464" cy="1033496"/>
            <a:chOff x="248950" y="173213"/>
            <a:chExt cx="1293355" cy="739479"/>
          </a:xfrm>
        </p:grpSpPr>
        <p:sp>
          <p:nvSpPr>
            <p:cNvPr id="756" name="Google Shape;756;p34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34"/>
          <p:cNvGrpSpPr/>
          <p:nvPr/>
        </p:nvGrpSpPr>
        <p:grpSpPr>
          <a:xfrm>
            <a:off x="3981911" y="3979048"/>
            <a:ext cx="1180178" cy="1164452"/>
            <a:chOff x="2080516" y="3928765"/>
            <a:chExt cx="1347851" cy="1329890"/>
          </a:xfrm>
        </p:grpSpPr>
        <p:sp>
          <p:nvSpPr>
            <p:cNvPr id="759" name="Google Shape;759;p34"/>
            <p:cNvSpPr/>
            <p:nvPr/>
          </p:nvSpPr>
          <p:spPr>
            <a:xfrm>
              <a:off x="2080516" y="3928765"/>
              <a:ext cx="1347851" cy="1329890"/>
            </a:xfrm>
            <a:custGeom>
              <a:avLst/>
              <a:gdLst/>
              <a:ahLst/>
              <a:cxnLst/>
              <a:rect l="l" t="t" r="r" b="b"/>
              <a:pathLst>
                <a:path w="20148" h="19881" extrusionOk="0">
                  <a:moveTo>
                    <a:pt x="14394" y="0"/>
                  </a:moveTo>
                  <a:cubicBezTo>
                    <a:pt x="13463" y="0"/>
                    <a:pt x="12612" y="442"/>
                    <a:pt x="11887" y="1341"/>
                  </a:cubicBezTo>
                  <a:cubicBezTo>
                    <a:pt x="11414" y="1908"/>
                    <a:pt x="10989" y="2680"/>
                    <a:pt x="10611" y="3611"/>
                  </a:cubicBezTo>
                  <a:cubicBezTo>
                    <a:pt x="10310" y="2444"/>
                    <a:pt x="9854" y="1561"/>
                    <a:pt x="9286" y="962"/>
                  </a:cubicBezTo>
                  <a:cubicBezTo>
                    <a:pt x="8719" y="395"/>
                    <a:pt x="8057" y="111"/>
                    <a:pt x="7284" y="111"/>
                  </a:cubicBezTo>
                  <a:cubicBezTo>
                    <a:pt x="7031" y="111"/>
                    <a:pt x="6748" y="143"/>
                    <a:pt x="6464" y="221"/>
                  </a:cubicBezTo>
                  <a:cubicBezTo>
                    <a:pt x="5676" y="410"/>
                    <a:pt x="5077" y="915"/>
                    <a:pt x="4698" y="1656"/>
                  </a:cubicBezTo>
                  <a:cubicBezTo>
                    <a:pt x="4320" y="2396"/>
                    <a:pt x="4179" y="3405"/>
                    <a:pt x="4257" y="4651"/>
                  </a:cubicBezTo>
                  <a:cubicBezTo>
                    <a:pt x="4320" y="5581"/>
                    <a:pt x="4494" y="6669"/>
                    <a:pt x="4809" y="7882"/>
                  </a:cubicBezTo>
                  <a:cubicBezTo>
                    <a:pt x="4887" y="8183"/>
                    <a:pt x="4967" y="8482"/>
                    <a:pt x="5045" y="8765"/>
                  </a:cubicBezTo>
                  <a:cubicBezTo>
                    <a:pt x="4525" y="8498"/>
                    <a:pt x="4005" y="8355"/>
                    <a:pt x="3500" y="8355"/>
                  </a:cubicBezTo>
                  <a:cubicBezTo>
                    <a:pt x="2791" y="8355"/>
                    <a:pt x="2098" y="8624"/>
                    <a:pt x="1467" y="9129"/>
                  </a:cubicBezTo>
                  <a:cubicBezTo>
                    <a:pt x="458" y="9917"/>
                    <a:pt x="0" y="11178"/>
                    <a:pt x="158" y="12675"/>
                  </a:cubicBezTo>
                  <a:cubicBezTo>
                    <a:pt x="284" y="13936"/>
                    <a:pt x="868" y="15308"/>
                    <a:pt x="1766" y="16553"/>
                  </a:cubicBezTo>
                  <a:cubicBezTo>
                    <a:pt x="2728" y="17846"/>
                    <a:pt x="3941" y="18886"/>
                    <a:pt x="5297" y="19548"/>
                  </a:cubicBezTo>
                  <a:cubicBezTo>
                    <a:pt x="5613" y="19706"/>
                    <a:pt x="6212" y="19880"/>
                    <a:pt x="8166" y="19880"/>
                  </a:cubicBezTo>
                  <a:cubicBezTo>
                    <a:pt x="9696" y="19880"/>
                    <a:pt x="11540" y="19769"/>
                    <a:pt x="12896" y="19706"/>
                  </a:cubicBezTo>
                  <a:cubicBezTo>
                    <a:pt x="13621" y="19659"/>
                    <a:pt x="14252" y="19628"/>
                    <a:pt x="14520" y="19628"/>
                  </a:cubicBezTo>
                  <a:cubicBezTo>
                    <a:pt x="14756" y="19628"/>
                    <a:pt x="15166" y="19565"/>
                    <a:pt x="15923" y="18997"/>
                  </a:cubicBezTo>
                  <a:cubicBezTo>
                    <a:pt x="16396" y="18666"/>
                    <a:pt x="16900" y="18193"/>
                    <a:pt x="17404" y="17673"/>
                  </a:cubicBezTo>
                  <a:cubicBezTo>
                    <a:pt x="17972" y="17074"/>
                    <a:pt x="19344" y="15529"/>
                    <a:pt x="19880" y="13905"/>
                  </a:cubicBezTo>
                  <a:cubicBezTo>
                    <a:pt x="20084" y="13290"/>
                    <a:pt x="20147" y="12723"/>
                    <a:pt x="20084" y="12234"/>
                  </a:cubicBezTo>
                  <a:cubicBezTo>
                    <a:pt x="19990" y="11619"/>
                    <a:pt x="19675" y="11098"/>
                    <a:pt x="19186" y="10720"/>
                  </a:cubicBezTo>
                  <a:cubicBezTo>
                    <a:pt x="18634" y="10310"/>
                    <a:pt x="18051" y="10106"/>
                    <a:pt x="17436" y="10106"/>
                  </a:cubicBezTo>
                  <a:cubicBezTo>
                    <a:pt x="17042" y="10106"/>
                    <a:pt x="16679" y="10184"/>
                    <a:pt x="16317" y="10327"/>
                  </a:cubicBezTo>
                  <a:lnTo>
                    <a:pt x="16601" y="9665"/>
                  </a:lnTo>
                  <a:cubicBezTo>
                    <a:pt x="17831" y="6684"/>
                    <a:pt x="18224" y="4336"/>
                    <a:pt x="17751" y="2680"/>
                  </a:cubicBezTo>
                  <a:cubicBezTo>
                    <a:pt x="17468" y="1656"/>
                    <a:pt x="16868" y="883"/>
                    <a:pt x="15970" y="426"/>
                  </a:cubicBezTo>
                  <a:cubicBezTo>
                    <a:pt x="15435" y="143"/>
                    <a:pt x="14914" y="0"/>
                    <a:pt x="14394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2080516" y="3928765"/>
              <a:ext cx="1347851" cy="1329890"/>
            </a:xfrm>
            <a:custGeom>
              <a:avLst/>
              <a:gdLst/>
              <a:ahLst/>
              <a:cxnLst/>
              <a:rect l="l" t="t" r="r" b="b"/>
              <a:pathLst>
                <a:path w="20148" h="19881" extrusionOk="0">
                  <a:moveTo>
                    <a:pt x="14394" y="0"/>
                  </a:moveTo>
                  <a:cubicBezTo>
                    <a:pt x="13463" y="0"/>
                    <a:pt x="12612" y="442"/>
                    <a:pt x="11887" y="1341"/>
                  </a:cubicBezTo>
                  <a:cubicBezTo>
                    <a:pt x="11414" y="1908"/>
                    <a:pt x="10989" y="2680"/>
                    <a:pt x="10611" y="3611"/>
                  </a:cubicBezTo>
                  <a:cubicBezTo>
                    <a:pt x="10310" y="2444"/>
                    <a:pt x="9854" y="1561"/>
                    <a:pt x="9286" y="962"/>
                  </a:cubicBezTo>
                  <a:cubicBezTo>
                    <a:pt x="8719" y="395"/>
                    <a:pt x="8057" y="111"/>
                    <a:pt x="7284" y="111"/>
                  </a:cubicBezTo>
                  <a:cubicBezTo>
                    <a:pt x="7031" y="111"/>
                    <a:pt x="6748" y="143"/>
                    <a:pt x="6464" y="221"/>
                  </a:cubicBezTo>
                  <a:cubicBezTo>
                    <a:pt x="5676" y="410"/>
                    <a:pt x="5077" y="915"/>
                    <a:pt x="4698" y="1656"/>
                  </a:cubicBezTo>
                  <a:cubicBezTo>
                    <a:pt x="4320" y="2396"/>
                    <a:pt x="4179" y="3405"/>
                    <a:pt x="4257" y="4651"/>
                  </a:cubicBezTo>
                  <a:cubicBezTo>
                    <a:pt x="4320" y="5581"/>
                    <a:pt x="4494" y="6669"/>
                    <a:pt x="4809" y="7882"/>
                  </a:cubicBezTo>
                  <a:cubicBezTo>
                    <a:pt x="4887" y="8183"/>
                    <a:pt x="4967" y="8482"/>
                    <a:pt x="5045" y="8765"/>
                  </a:cubicBezTo>
                  <a:cubicBezTo>
                    <a:pt x="4525" y="8498"/>
                    <a:pt x="4005" y="8355"/>
                    <a:pt x="3500" y="8355"/>
                  </a:cubicBezTo>
                  <a:cubicBezTo>
                    <a:pt x="2791" y="8355"/>
                    <a:pt x="2098" y="8624"/>
                    <a:pt x="1467" y="9129"/>
                  </a:cubicBezTo>
                  <a:cubicBezTo>
                    <a:pt x="458" y="9917"/>
                    <a:pt x="0" y="11178"/>
                    <a:pt x="158" y="12675"/>
                  </a:cubicBezTo>
                  <a:cubicBezTo>
                    <a:pt x="284" y="13936"/>
                    <a:pt x="868" y="15308"/>
                    <a:pt x="1766" y="16553"/>
                  </a:cubicBezTo>
                  <a:cubicBezTo>
                    <a:pt x="2728" y="17846"/>
                    <a:pt x="3941" y="18886"/>
                    <a:pt x="5297" y="19548"/>
                  </a:cubicBezTo>
                  <a:cubicBezTo>
                    <a:pt x="5613" y="19706"/>
                    <a:pt x="6212" y="19880"/>
                    <a:pt x="8166" y="19880"/>
                  </a:cubicBezTo>
                  <a:cubicBezTo>
                    <a:pt x="9696" y="19880"/>
                    <a:pt x="11540" y="19769"/>
                    <a:pt x="12896" y="19706"/>
                  </a:cubicBezTo>
                  <a:cubicBezTo>
                    <a:pt x="13621" y="19659"/>
                    <a:pt x="14252" y="19628"/>
                    <a:pt x="14520" y="19628"/>
                  </a:cubicBezTo>
                  <a:cubicBezTo>
                    <a:pt x="14756" y="19628"/>
                    <a:pt x="15166" y="19565"/>
                    <a:pt x="15923" y="18997"/>
                  </a:cubicBezTo>
                  <a:cubicBezTo>
                    <a:pt x="16396" y="18666"/>
                    <a:pt x="16900" y="18193"/>
                    <a:pt x="17404" y="17673"/>
                  </a:cubicBezTo>
                  <a:cubicBezTo>
                    <a:pt x="17972" y="17074"/>
                    <a:pt x="19344" y="15529"/>
                    <a:pt x="19880" y="13905"/>
                  </a:cubicBezTo>
                  <a:cubicBezTo>
                    <a:pt x="20084" y="13290"/>
                    <a:pt x="20147" y="12723"/>
                    <a:pt x="20084" y="12234"/>
                  </a:cubicBezTo>
                  <a:cubicBezTo>
                    <a:pt x="19990" y="11619"/>
                    <a:pt x="19675" y="11098"/>
                    <a:pt x="19186" y="10720"/>
                  </a:cubicBezTo>
                  <a:cubicBezTo>
                    <a:pt x="18634" y="10310"/>
                    <a:pt x="18051" y="10106"/>
                    <a:pt x="17436" y="10106"/>
                  </a:cubicBezTo>
                  <a:cubicBezTo>
                    <a:pt x="17042" y="10106"/>
                    <a:pt x="16679" y="10184"/>
                    <a:pt x="16317" y="10327"/>
                  </a:cubicBezTo>
                  <a:lnTo>
                    <a:pt x="16601" y="9665"/>
                  </a:lnTo>
                  <a:cubicBezTo>
                    <a:pt x="17831" y="6684"/>
                    <a:pt x="18224" y="4336"/>
                    <a:pt x="17751" y="2680"/>
                  </a:cubicBezTo>
                  <a:cubicBezTo>
                    <a:pt x="17468" y="1656"/>
                    <a:pt x="16868" y="883"/>
                    <a:pt x="15970" y="426"/>
                  </a:cubicBezTo>
                  <a:cubicBezTo>
                    <a:pt x="15435" y="143"/>
                    <a:pt x="14914" y="0"/>
                    <a:pt x="14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34"/>
          <p:cNvGrpSpPr/>
          <p:nvPr/>
        </p:nvGrpSpPr>
        <p:grpSpPr>
          <a:xfrm>
            <a:off x="7812772" y="206328"/>
            <a:ext cx="1661536" cy="1041328"/>
            <a:chOff x="4281725" y="3806324"/>
            <a:chExt cx="1660872" cy="1040912"/>
          </a:xfrm>
        </p:grpSpPr>
        <p:sp>
          <p:nvSpPr>
            <p:cNvPr id="762" name="Google Shape;762;p34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3"/>
          <p:cNvSpPr/>
          <p:nvPr/>
        </p:nvSpPr>
        <p:spPr>
          <a:xfrm>
            <a:off x="984131" y="3465692"/>
            <a:ext cx="169183" cy="111051"/>
          </a:xfrm>
          <a:custGeom>
            <a:avLst/>
            <a:gdLst/>
            <a:ahLst/>
            <a:cxnLst/>
            <a:rect l="l" t="t" r="r" b="b"/>
            <a:pathLst>
              <a:path w="3442" h="2287" extrusionOk="0">
                <a:moveTo>
                  <a:pt x="852" y="0"/>
                </a:moveTo>
                <a:cubicBezTo>
                  <a:pt x="807" y="0"/>
                  <a:pt x="752" y="11"/>
                  <a:pt x="695" y="45"/>
                </a:cubicBezTo>
                <a:cubicBezTo>
                  <a:pt x="0" y="414"/>
                  <a:pt x="1581" y="2287"/>
                  <a:pt x="1581" y="2287"/>
                </a:cubicBezTo>
                <a:cubicBezTo>
                  <a:pt x="1581" y="2287"/>
                  <a:pt x="3442" y="1401"/>
                  <a:pt x="2859" y="706"/>
                </a:cubicBezTo>
                <a:cubicBezTo>
                  <a:pt x="2758" y="594"/>
                  <a:pt x="2657" y="549"/>
                  <a:pt x="2545" y="549"/>
                </a:cubicBezTo>
                <a:cubicBezTo>
                  <a:pt x="2543" y="549"/>
                  <a:pt x="2541" y="549"/>
                  <a:pt x="2538" y="549"/>
                </a:cubicBezTo>
                <a:cubicBezTo>
                  <a:pt x="2048" y="549"/>
                  <a:pt x="1581" y="1704"/>
                  <a:pt x="1581" y="1704"/>
                </a:cubicBezTo>
                <a:cubicBezTo>
                  <a:pt x="1581" y="1704"/>
                  <a:pt x="1413" y="0"/>
                  <a:pt x="8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F2E168C3-2246-4938-B370-AFC09E1E4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9718"/>
            <a:ext cx="8686800" cy="3784434"/>
          </a:xfrm>
          <a:prstGeom prst="rect">
            <a:avLst/>
          </a:prstGeom>
          <a:solidFill>
            <a:srgbClr val="BCF0D9"/>
          </a:solidFill>
          <a:ln>
            <a:solidFill>
              <a:srgbClr val="498C7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    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làng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Hữu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Trấp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thuộc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huyện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Quế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Võ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tỉnh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Bắc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Ninh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thường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tổ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chức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thi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kéo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co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nam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nữ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nam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thắng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nữ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thắng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Nhưng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dù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thắng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thì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cuộc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thi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cũng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vui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Vui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ganh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đua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vui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tiến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hò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reo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khuyến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khích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xem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Làng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Tích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Sơn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thuộc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thị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xã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Vĩnh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Yên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tỉnh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Vĩnh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Phúc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tục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thi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kéo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co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trai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tráng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hai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giáp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làng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hạn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chế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khi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giáp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thua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keo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tới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keo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hai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đàn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giáp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kéo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đông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bại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thắng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						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</a:rPr>
              <a:t>Theo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</a:rPr>
              <a:t>Toan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</a:rPr>
              <a:t> </a:t>
            </a:r>
            <a:r>
              <a:rPr lang="en-US" altLang="en-US" sz="1800" dirty="0" err="1">
                <a:solidFill>
                  <a:schemeClr val="accent5"/>
                </a:solidFill>
                <a:latin typeface="#9Slide03 Quicksand Bold" panose="00000800000000000000" pitchFamily="2" charset="0"/>
              </a:rPr>
              <a:t>Ánh</a:t>
            </a:r>
            <a:r>
              <a:rPr lang="en-US" altLang="en-US" sz="1800" dirty="0">
                <a:solidFill>
                  <a:schemeClr val="accent5"/>
                </a:solidFill>
                <a:latin typeface="#9Slide03 Quicksand Bold" panose="00000800000000000000" pitchFamily="2" charset="0"/>
              </a:rPr>
              <a:t> </a:t>
            </a:r>
          </a:p>
        </p:txBody>
      </p:sp>
      <p:sp>
        <p:nvSpPr>
          <p:cNvPr id="10" name="Text Box 29">
            <a:extLst>
              <a:ext uri="{FF2B5EF4-FFF2-40B4-BE49-F238E27FC236}">
                <a16:creationId xmlns:a16="http://schemas.microsoft.com/office/drawing/2014/main" id="{A29A3DEF-645E-4594-9D0D-AABA12EF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162" y="166391"/>
            <a:ext cx="38996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chemeClr val="accent3">
                    <a:lumMod val="75000"/>
                  </a:schemeClr>
                </a:solidFill>
                <a:latin typeface="#9Slide03 Montserrat Alternates" panose="00000500000000000000" pitchFamily="2" charset="0"/>
              </a:rPr>
              <a:t>Kéo</a:t>
            </a:r>
            <a:r>
              <a:rPr lang="en-US" altLang="en-US" sz="4800" b="1" dirty="0">
                <a:solidFill>
                  <a:schemeClr val="accent3">
                    <a:lumMod val="75000"/>
                  </a:schemeClr>
                </a:solidFill>
                <a:latin typeface="#9Slide03 Montserrat Alternates" panose="00000500000000000000" pitchFamily="2" charset="0"/>
              </a:rPr>
              <a:t> co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902A28F-FF95-403A-847C-4F5819EC5153}"/>
              </a:ext>
            </a:extLst>
          </p:cNvPr>
          <p:cNvSpPr/>
          <p:nvPr/>
        </p:nvSpPr>
        <p:spPr>
          <a:xfrm>
            <a:off x="5061098" y="1375156"/>
            <a:ext cx="3933161" cy="2828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Cách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ch</a:t>
            </a:r>
            <a:r>
              <a:rPr lang="vi-VN" sz="20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ơ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kéo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 co ở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làng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Hữu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Trấp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có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gì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đặc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biệt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  <a:t>?</a:t>
            </a:r>
          </a:p>
          <a:p>
            <a:pPr algn="ctr"/>
            <a:endParaRPr lang="en-US" sz="2000" b="1" dirty="0">
              <a:solidFill>
                <a:schemeClr val="bg2">
                  <a:lumMod val="50000"/>
                </a:schemeClr>
              </a:solidFill>
              <a:latin typeface="#9Slide03 Quicksand Bold" panose="00000800000000000000" pitchFamily="2" charset="0"/>
            </a:endParaRPr>
          </a:p>
          <a:p>
            <a:pPr algn="ctr"/>
            <a:endParaRPr lang="en-US" sz="2000" b="1" dirty="0">
              <a:solidFill>
                <a:schemeClr val="bg2">
                  <a:lumMod val="50000"/>
                </a:schemeClr>
              </a:solidFill>
              <a:latin typeface="#9Slide03 Quicksand Bold" panose="00000800000000000000" pitchFamily="2" charset="0"/>
            </a:endParaRPr>
          </a:p>
          <a:p>
            <a:pPr algn="ctr"/>
            <a:endParaRPr lang="en-US" sz="2000" b="1" dirty="0">
              <a:solidFill>
                <a:schemeClr val="bg2">
                  <a:lumMod val="50000"/>
                </a:schemeClr>
              </a:solidFill>
              <a:latin typeface="#9Slide03 Quicksand Bold" panose="00000800000000000000" pitchFamily="2" charset="0"/>
            </a:endParaRPr>
          </a:p>
          <a:p>
            <a:pPr algn="ctr"/>
            <a:endParaRPr lang="en-US" sz="2000" b="1" dirty="0">
              <a:solidFill>
                <a:schemeClr val="bg2">
                  <a:lumMod val="50000"/>
                </a:schemeClr>
              </a:solidFill>
              <a:latin typeface="#9Slide03 Quicksand Bold" panose="00000800000000000000" pitchFamily="2" charset="0"/>
            </a:endParaRPr>
          </a:p>
          <a:p>
            <a:pPr algn="ctr"/>
            <a:endParaRPr lang="en-US" sz="2000" b="1" dirty="0">
              <a:solidFill>
                <a:schemeClr val="bg2">
                  <a:lumMod val="50000"/>
                </a:schemeClr>
              </a:solidFill>
              <a:latin typeface="#9Slide03 Quicksand Bold" panose="00000800000000000000" pitchFamily="2" charset="0"/>
            </a:endParaRPr>
          </a:p>
          <a:p>
            <a:pPr algn="ctr"/>
            <a:endParaRPr lang="en-US" sz="2000" b="1" dirty="0">
              <a:solidFill>
                <a:schemeClr val="bg2">
                  <a:lumMod val="50000"/>
                </a:schemeClr>
              </a:solidFill>
              <a:latin typeface="#9Slide03 Quicksand Bold" panose="00000800000000000000" pitchFamily="2" charset="0"/>
            </a:endParaRPr>
          </a:p>
        </p:txBody>
      </p:sp>
      <p:sp>
        <p:nvSpPr>
          <p:cNvPr id="773" name="Google Shape;773;p35"/>
          <p:cNvSpPr txBox="1">
            <a:spLocks noGrp="1"/>
          </p:cNvSpPr>
          <p:nvPr>
            <p:ph type="title" idx="2"/>
          </p:nvPr>
        </p:nvSpPr>
        <p:spPr>
          <a:xfrm>
            <a:off x="5061098" y="2672351"/>
            <a:ext cx="3840379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Cách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ch</a:t>
            </a:r>
            <a:r>
              <a:rPr lang="vi-VN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ơ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kéo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co ở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làng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Trấp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ra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giữa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nam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nữ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Cũng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năm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nam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thắng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cũng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năm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nữ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thắng</a:t>
            </a:r>
            <a:r>
              <a:rPr lang="en-US" sz="2000" b="1" dirty="0">
                <a:solidFill>
                  <a:srgbClr val="000000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.</a:t>
            </a:r>
            <a:endParaRPr sz="2000" b="1" dirty="0">
              <a:solidFill>
                <a:srgbClr val="000000"/>
              </a:solidFill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  <p:sp>
        <p:nvSpPr>
          <p:cNvPr id="784" name="Google Shape;784;p35"/>
          <p:cNvSpPr txBox="1">
            <a:spLocks noGrp="1"/>
          </p:cNvSpPr>
          <p:nvPr>
            <p:ph type="title" idx="15"/>
          </p:nvPr>
        </p:nvSpPr>
        <p:spPr>
          <a:xfrm>
            <a:off x="762530" y="29795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TÌM HIỂU NỘI DUNG BÀI VIẾT</a:t>
            </a:r>
            <a:endParaRPr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6CFAAE7-41F6-4BE1-9591-A57983D3B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41" y="1375156"/>
            <a:ext cx="476250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29">
            <a:extLst>
              <a:ext uri="{FF2B5EF4-FFF2-40B4-BE49-F238E27FC236}">
                <a16:creationId xmlns:a16="http://schemas.microsoft.com/office/drawing/2014/main" id="{0ED14DAE-6980-4605-A3FF-2A165D3D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9718"/>
            <a:ext cx="8686800" cy="378443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    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làng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Hữu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Trấp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thuộc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huyện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Quế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Võ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tỉnh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Bắc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Ninh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thường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tổ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chức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thi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kéo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co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nam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nữ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nam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thắng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nữ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thắng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Nhưng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dù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thắng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thì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cuộc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thi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cũng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vui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Vui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ganh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đua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vui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tiến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hò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reo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khuyến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khích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xem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Làng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Tích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Sơn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thuộc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thị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xã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Vĩnh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Yên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tỉnh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Vĩnh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Phúc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tục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thi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kéo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co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trai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tráng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hai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giáp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làng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hạn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chế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khi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giáp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thua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keo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tới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keo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hai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đàn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giáp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kéo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đông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bại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thắng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						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</a:rPr>
              <a:t>Theo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</a:rPr>
              <a:t>Toan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#9Slide03 Quicksand Bold" panose="00000800000000000000" pitchFamily="2" charset="0"/>
              </a:rPr>
              <a:t>Ánh</a:t>
            </a:r>
            <a:r>
              <a:rPr lang="en-US" altLang="en-US" sz="1800" dirty="0">
                <a:solidFill>
                  <a:srgbClr val="000000"/>
                </a:solidFill>
                <a:latin typeface="#9Slide03 Quicksand Bold" panose="00000800000000000000" pitchFamily="2" charset="0"/>
              </a:rPr>
              <a:t> 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2FDC0D4-BB15-4622-A374-0D6F95A03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162" y="166391"/>
            <a:ext cx="38996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chemeClr val="accent3">
                    <a:lumMod val="75000"/>
                  </a:schemeClr>
                </a:solidFill>
                <a:latin typeface="#9Slide03 Montserrat Alternates" panose="00000500000000000000" pitchFamily="2" charset="0"/>
              </a:rPr>
              <a:t>Kéo</a:t>
            </a:r>
            <a:r>
              <a:rPr lang="en-US" altLang="en-US" sz="4800" b="1" dirty="0">
                <a:solidFill>
                  <a:schemeClr val="accent3">
                    <a:lumMod val="75000"/>
                  </a:schemeClr>
                </a:solidFill>
                <a:latin typeface="#9Slide03 Montserrat Alternates" panose="00000500000000000000" pitchFamily="2" charset="0"/>
              </a:rPr>
              <a:t> co </a:t>
            </a:r>
          </a:p>
        </p:txBody>
      </p:sp>
      <p:grpSp>
        <p:nvGrpSpPr>
          <p:cNvPr id="1052" name="Google Shape;1052;p41"/>
          <p:cNvGrpSpPr/>
          <p:nvPr/>
        </p:nvGrpSpPr>
        <p:grpSpPr>
          <a:xfrm>
            <a:off x="8005606" y="4223782"/>
            <a:ext cx="1138394" cy="778630"/>
            <a:chOff x="-467973" y="-11"/>
            <a:chExt cx="1138394" cy="778630"/>
          </a:xfrm>
        </p:grpSpPr>
        <p:sp>
          <p:nvSpPr>
            <p:cNvPr id="1053" name="Google Shape;1053;p41"/>
            <p:cNvSpPr/>
            <p:nvPr/>
          </p:nvSpPr>
          <p:spPr>
            <a:xfrm>
              <a:off x="-467973" y="-11"/>
              <a:ext cx="1138394" cy="778630"/>
            </a:xfrm>
            <a:custGeom>
              <a:avLst/>
              <a:gdLst/>
              <a:ahLst/>
              <a:cxnLst/>
              <a:rect l="l" t="t" r="r" b="b"/>
              <a:pathLst>
                <a:path w="25792" h="17642" extrusionOk="0">
                  <a:moveTo>
                    <a:pt x="9964" y="1498"/>
                  </a:moveTo>
                  <a:cubicBezTo>
                    <a:pt x="14126" y="1498"/>
                    <a:pt x="14347" y="9412"/>
                    <a:pt x="14347" y="9412"/>
                  </a:cubicBezTo>
                  <a:cubicBezTo>
                    <a:pt x="14347" y="9412"/>
                    <a:pt x="15687" y="6337"/>
                    <a:pt x="17579" y="6337"/>
                  </a:cubicBezTo>
                  <a:cubicBezTo>
                    <a:pt x="17800" y="6337"/>
                    <a:pt x="18036" y="6369"/>
                    <a:pt x="18273" y="6464"/>
                  </a:cubicBezTo>
                  <a:cubicBezTo>
                    <a:pt x="20511" y="7378"/>
                    <a:pt x="18052" y="11367"/>
                    <a:pt x="18052" y="11367"/>
                  </a:cubicBezTo>
                  <a:cubicBezTo>
                    <a:pt x="18052" y="11367"/>
                    <a:pt x="19581" y="9522"/>
                    <a:pt x="21457" y="9522"/>
                  </a:cubicBezTo>
                  <a:cubicBezTo>
                    <a:pt x="22025" y="9522"/>
                    <a:pt x="22624" y="9696"/>
                    <a:pt x="23223" y="10137"/>
                  </a:cubicBezTo>
                  <a:cubicBezTo>
                    <a:pt x="25792" y="12013"/>
                    <a:pt x="21237" y="16143"/>
                    <a:pt x="19849" y="16143"/>
                  </a:cubicBezTo>
                  <a:lnTo>
                    <a:pt x="5819" y="16143"/>
                  </a:lnTo>
                  <a:cubicBezTo>
                    <a:pt x="4762" y="16143"/>
                    <a:pt x="3769" y="15639"/>
                    <a:pt x="3154" y="14772"/>
                  </a:cubicBezTo>
                  <a:cubicBezTo>
                    <a:pt x="1956" y="13101"/>
                    <a:pt x="490" y="10263"/>
                    <a:pt x="2618" y="8324"/>
                  </a:cubicBezTo>
                  <a:cubicBezTo>
                    <a:pt x="3265" y="7725"/>
                    <a:pt x="3927" y="7489"/>
                    <a:pt x="4541" y="7489"/>
                  </a:cubicBezTo>
                  <a:cubicBezTo>
                    <a:pt x="6937" y="7489"/>
                    <a:pt x="8940" y="10989"/>
                    <a:pt x="8987" y="11067"/>
                  </a:cubicBezTo>
                  <a:cubicBezTo>
                    <a:pt x="8909" y="10926"/>
                    <a:pt x="4257" y="2665"/>
                    <a:pt x="9144" y="1593"/>
                  </a:cubicBezTo>
                  <a:cubicBezTo>
                    <a:pt x="9428" y="1530"/>
                    <a:pt x="9697" y="1498"/>
                    <a:pt x="9964" y="1498"/>
                  </a:cubicBezTo>
                  <a:close/>
                  <a:moveTo>
                    <a:pt x="9964" y="0"/>
                  </a:moveTo>
                  <a:cubicBezTo>
                    <a:pt x="9586" y="0"/>
                    <a:pt x="9207" y="48"/>
                    <a:pt x="8829" y="126"/>
                  </a:cubicBezTo>
                  <a:cubicBezTo>
                    <a:pt x="7048" y="521"/>
                    <a:pt x="6212" y="1608"/>
                    <a:pt x="5834" y="2459"/>
                  </a:cubicBezTo>
                  <a:cubicBezTo>
                    <a:pt x="5456" y="3327"/>
                    <a:pt x="5329" y="4383"/>
                    <a:pt x="5487" y="5612"/>
                  </a:cubicBezTo>
                  <a:cubicBezTo>
                    <a:pt x="5503" y="5786"/>
                    <a:pt x="5535" y="5959"/>
                    <a:pt x="5566" y="6133"/>
                  </a:cubicBezTo>
                  <a:cubicBezTo>
                    <a:pt x="5220" y="6054"/>
                    <a:pt x="4888" y="6007"/>
                    <a:pt x="4541" y="6007"/>
                  </a:cubicBezTo>
                  <a:cubicBezTo>
                    <a:pt x="4022" y="6007"/>
                    <a:pt x="3517" y="6102"/>
                    <a:pt x="3028" y="6306"/>
                  </a:cubicBezTo>
                  <a:cubicBezTo>
                    <a:pt x="2523" y="6511"/>
                    <a:pt x="2050" y="6810"/>
                    <a:pt x="1609" y="7220"/>
                  </a:cubicBezTo>
                  <a:cubicBezTo>
                    <a:pt x="900" y="7867"/>
                    <a:pt x="411" y="8655"/>
                    <a:pt x="190" y="9553"/>
                  </a:cubicBezTo>
                  <a:cubicBezTo>
                    <a:pt x="1" y="10295"/>
                    <a:pt x="1" y="11115"/>
                    <a:pt x="175" y="11966"/>
                  </a:cubicBezTo>
                  <a:cubicBezTo>
                    <a:pt x="427" y="13133"/>
                    <a:pt x="1026" y="14377"/>
                    <a:pt x="1941" y="15655"/>
                  </a:cubicBezTo>
                  <a:cubicBezTo>
                    <a:pt x="2382" y="16269"/>
                    <a:pt x="2965" y="16758"/>
                    <a:pt x="3643" y="17105"/>
                  </a:cubicBezTo>
                  <a:cubicBezTo>
                    <a:pt x="4305" y="17452"/>
                    <a:pt x="5062" y="17641"/>
                    <a:pt x="5819" y="17641"/>
                  </a:cubicBezTo>
                  <a:lnTo>
                    <a:pt x="19849" y="17641"/>
                  </a:lnTo>
                  <a:cubicBezTo>
                    <a:pt x="20354" y="17641"/>
                    <a:pt x="20905" y="17467"/>
                    <a:pt x="21520" y="17105"/>
                  </a:cubicBezTo>
                  <a:cubicBezTo>
                    <a:pt x="21993" y="16837"/>
                    <a:pt x="22498" y="16475"/>
                    <a:pt x="22971" y="16048"/>
                  </a:cubicBezTo>
                  <a:cubicBezTo>
                    <a:pt x="23633" y="15466"/>
                    <a:pt x="24799" y="14283"/>
                    <a:pt x="25272" y="12817"/>
                  </a:cubicBezTo>
                  <a:cubicBezTo>
                    <a:pt x="25508" y="12107"/>
                    <a:pt x="25556" y="11430"/>
                    <a:pt x="25398" y="10799"/>
                  </a:cubicBezTo>
                  <a:cubicBezTo>
                    <a:pt x="25209" y="10058"/>
                    <a:pt x="24768" y="9412"/>
                    <a:pt x="24106" y="8923"/>
                  </a:cubicBezTo>
                  <a:cubicBezTo>
                    <a:pt x="23696" y="8624"/>
                    <a:pt x="23254" y="8403"/>
                    <a:pt x="22797" y="8246"/>
                  </a:cubicBezTo>
                  <a:cubicBezTo>
                    <a:pt x="22372" y="8103"/>
                    <a:pt x="21914" y="8040"/>
                    <a:pt x="21457" y="8040"/>
                  </a:cubicBezTo>
                  <a:cubicBezTo>
                    <a:pt x="21205" y="8040"/>
                    <a:pt x="20953" y="8056"/>
                    <a:pt x="20701" y="8103"/>
                  </a:cubicBezTo>
                  <a:cubicBezTo>
                    <a:pt x="20716" y="7662"/>
                    <a:pt x="20653" y="7252"/>
                    <a:pt x="20527" y="6890"/>
                  </a:cubicBezTo>
                  <a:cubicBezTo>
                    <a:pt x="20400" y="6480"/>
                    <a:pt x="20196" y="6117"/>
                    <a:pt x="19912" y="5818"/>
                  </a:cubicBezTo>
                  <a:cubicBezTo>
                    <a:pt x="19612" y="5502"/>
                    <a:pt x="19250" y="5250"/>
                    <a:pt x="18824" y="5093"/>
                  </a:cubicBezTo>
                  <a:cubicBezTo>
                    <a:pt x="18414" y="4919"/>
                    <a:pt x="18004" y="4840"/>
                    <a:pt x="17579" y="4840"/>
                  </a:cubicBezTo>
                  <a:cubicBezTo>
                    <a:pt x="16822" y="4840"/>
                    <a:pt x="16081" y="5108"/>
                    <a:pt x="15387" y="5612"/>
                  </a:cubicBezTo>
                  <a:cubicBezTo>
                    <a:pt x="15372" y="5629"/>
                    <a:pt x="15341" y="5644"/>
                    <a:pt x="15324" y="5675"/>
                  </a:cubicBezTo>
                  <a:cubicBezTo>
                    <a:pt x="15261" y="5455"/>
                    <a:pt x="15214" y="5250"/>
                    <a:pt x="15151" y="5030"/>
                  </a:cubicBezTo>
                  <a:cubicBezTo>
                    <a:pt x="14757" y="3689"/>
                    <a:pt x="14221" y="2602"/>
                    <a:pt x="13559" y="1782"/>
                  </a:cubicBezTo>
                  <a:cubicBezTo>
                    <a:pt x="12598" y="615"/>
                    <a:pt x="11351" y="0"/>
                    <a:pt x="99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-414587" y="62463"/>
              <a:ext cx="1011481" cy="673891"/>
            </a:xfrm>
            <a:custGeom>
              <a:avLst/>
              <a:gdLst/>
              <a:ahLst/>
              <a:cxnLst/>
              <a:rect l="l" t="t" r="r" b="b"/>
              <a:pathLst>
                <a:path w="24230" h="16144" extrusionOk="0">
                  <a:moveTo>
                    <a:pt x="9411" y="1"/>
                  </a:moveTo>
                  <a:cubicBezTo>
                    <a:pt x="9096" y="1"/>
                    <a:pt x="8765" y="47"/>
                    <a:pt x="8434" y="110"/>
                  </a:cubicBezTo>
                  <a:cubicBezTo>
                    <a:pt x="7835" y="253"/>
                    <a:pt x="7315" y="489"/>
                    <a:pt x="6905" y="820"/>
                  </a:cubicBezTo>
                  <a:cubicBezTo>
                    <a:pt x="6495" y="1136"/>
                    <a:pt x="6180" y="1529"/>
                    <a:pt x="5975" y="2018"/>
                  </a:cubicBezTo>
                  <a:cubicBezTo>
                    <a:pt x="5470" y="3153"/>
                    <a:pt x="5502" y="4714"/>
                    <a:pt x="6085" y="6668"/>
                  </a:cubicBezTo>
                  <a:cubicBezTo>
                    <a:pt x="5375" y="6227"/>
                    <a:pt x="4682" y="6006"/>
                    <a:pt x="3988" y="6006"/>
                  </a:cubicBezTo>
                  <a:cubicBezTo>
                    <a:pt x="3122" y="6006"/>
                    <a:pt x="2302" y="6353"/>
                    <a:pt x="1560" y="7032"/>
                  </a:cubicBezTo>
                  <a:cubicBezTo>
                    <a:pt x="425" y="8056"/>
                    <a:pt x="0" y="9459"/>
                    <a:pt x="347" y="11067"/>
                  </a:cubicBezTo>
                  <a:cubicBezTo>
                    <a:pt x="583" y="12139"/>
                    <a:pt x="1135" y="13274"/>
                    <a:pt x="2002" y="14473"/>
                  </a:cubicBezTo>
                  <a:cubicBezTo>
                    <a:pt x="2759" y="15528"/>
                    <a:pt x="3973" y="16144"/>
                    <a:pt x="5266" y="16144"/>
                  </a:cubicBezTo>
                  <a:lnTo>
                    <a:pt x="19296" y="16144"/>
                  </a:lnTo>
                  <a:cubicBezTo>
                    <a:pt x="20257" y="16144"/>
                    <a:pt x="21455" y="15181"/>
                    <a:pt x="21928" y="14756"/>
                  </a:cubicBezTo>
                  <a:cubicBezTo>
                    <a:pt x="22937" y="13857"/>
                    <a:pt x="23710" y="12785"/>
                    <a:pt x="24009" y="11839"/>
                  </a:cubicBezTo>
                  <a:cubicBezTo>
                    <a:pt x="24198" y="11272"/>
                    <a:pt x="24230" y="10736"/>
                    <a:pt x="24120" y="10231"/>
                  </a:cubicBezTo>
                  <a:cubicBezTo>
                    <a:pt x="23978" y="9664"/>
                    <a:pt x="23631" y="9176"/>
                    <a:pt x="23111" y="8797"/>
                  </a:cubicBezTo>
                  <a:cubicBezTo>
                    <a:pt x="22433" y="8293"/>
                    <a:pt x="21692" y="8041"/>
                    <a:pt x="20904" y="8041"/>
                  </a:cubicBezTo>
                  <a:cubicBezTo>
                    <a:pt x="20320" y="8041"/>
                    <a:pt x="19753" y="8182"/>
                    <a:pt x="19248" y="8402"/>
                  </a:cubicBezTo>
                  <a:cubicBezTo>
                    <a:pt x="19454" y="7614"/>
                    <a:pt x="19454" y="6937"/>
                    <a:pt x="19265" y="6385"/>
                  </a:cubicBezTo>
                  <a:cubicBezTo>
                    <a:pt x="19059" y="5754"/>
                    <a:pt x="18618" y="5297"/>
                    <a:pt x="17987" y="5045"/>
                  </a:cubicBezTo>
                  <a:cubicBezTo>
                    <a:pt x="17672" y="4903"/>
                    <a:pt x="17357" y="4840"/>
                    <a:pt x="17026" y="4840"/>
                  </a:cubicBezTo>
                  <a:cubicBezTo>
                    <a:pt x="16427" y="4840"/>
                    <a:pt x="15843" y="5060"/>
                    <a:pt x="15276" y="5470"/>
                  </a:cubicBezTo>
                  <a:cubicBezTo>
                    <a:pt x="14945" y="5723"/>
                    <a:pt x="14630" y="6038"/>
                    <a:pt x="14315" y="6416"/>
                  </a:cubicBezTo>
                  <a:cubicBezTo>
                    <a:pt x="14220" y="5833"/>
                    <a:pt x="14078" y="5171"/>
                    <a:pt x="13873" y="4509"/>
                  </a:cubicBezTo>
                  <a:cubicBezTo>
                    <a:pt x="12801" y="789"/>
                    <a:pt x="10846" y="1"/>
                    <a:pt x="9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Line 26">
            <a:extLst>
              <a:ext uri="{FF2B5EF4-FFF2-40B4-BE49-F238E27FC236}">
                <a16:creationId xmlns:a16="http://schemas.microsoft.com/office/drawing/2014/main" id="{B9A28AAA-1928-48A8-96D5-EE7702355F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313" y="1340736"/>
            <a:ext cx="1044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9" name="Line 26">
            <a:extLst>
              <a:ext uri="{FF2B5EF4-FFF2-40B4-BE49-F238E27FC236}">
                <a16:creationId xmlns:a16="http://schemas.microsoft.com/office/drawing/2014/main" id="{F3E6629E-0186-4AD7-9AAB-A7C3AFA59A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8303" y="1340736"/>
            <a:ext cx="900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0" name="Line 26">
            <a:extLst>
              <a:ext uri="{FF2B5EF4-FFF2-40B4-BE49-F238E27FC236}">
                <a16:creationId xmlns:a16="http://schemas.microsoft.com/office/drawing/2014/main" id="{AE01F051-4094-4C82-90D7-BDF02B7739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6303" y="2981694"/>
            <a:ext cx="1044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1" name="Line 26">
            <a:extLst>
              <a:ext uri="{FF2B5EF4-FFF2-40B4-BE49-F238E27FC236}">
                <a16:creationId xmlns:a16="http://schemas.microsoft.com/office/drawing/2014/main" id="{F8043F77-EBC9-4F33-AF77-1D3205F8E0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7205" y="2960428"/>
            <a:ext cx="1044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2" name="Line 26">
            <a:extLst>
              <a:ext uri="{FF2B5EF4-FFF2-40B4-BE49-F238E27FC236}">
                <a16:creationId xmlns:a16="http://schemas.microsoft.com/office/drawing/2014/main" id="{D70DDD99-9D7B-41CF-85FC-7AED94B5E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70555" y="2992327"/>
            <a:ext cx="1044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3" name="Line 26">
            <a:extLst>
              <a:ext uri="{FF2B5EF4-FFF2-40B4-BE49-F238E27FC236}">
                <a16:creationId xmlns:a16="http://schemas.microsoft.com/office/drawing/2014/main" id="{BF6CBEA5-6904-4B8C-A49D-ABFD1D3E41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9141" y="1319470"/>
            <a:ext cx="972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63E2642-5F20-4FA3-A090-38EE2E286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274031"/>
              </p:ext>
            </p:extLst>
          </p:nvPr>
        </p:nvGraphicFramePr>
        <p:xfrm>
          <a:off x="1524000" y="1678480"/>
          <a:ext cx="6096000" cy="2094636"/>
        </p:xfrm>
        <a:graphic>
          <a:graphicData uri="http://schemas.openxmlformats.org/drawingml/2006/table">
            <a:tbl>
              <a:tblPr firstRow="1" bandRow="1">
                <a:tableStyleId>{6FB8999B-C54C-4433-BEC5-1FFDF7A7E645}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842844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4227705"/>
                    </a:ext>
                  </a:extLst>
                </a:gridCol>
              </a:tblGrid>
              <a:tr h="20946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152535"/>
                  </a:ext>
                </a:extLst>
              </a:tr>
            </a:tbl>
          </a:graphicData>
        </a:graphic>
      </p:graphicFrame>
      <p:sp>
        <p:nvSpPr>
          <p:cNvPr id="62" name="Google Shape;784;p35">
            <a:extLst>
              <a:ext uri="{FF2B5EF4-FFF2-40B4-BE49-F238E27FC236}">
                <a16:creationId xmlns:a16="http://schemas.microsoft.com/office/drawing/2014/main" id="{3D981F63-5916-46DC-9791-55CDF7E19017}"/>
              </a:ext>
            </a:extLst>
          </p:cNvPr>
          <p:cNvSpPr txBox="1">
            <a:spLocks/>
          </p:cNvSpPr>
          <p:nvPr/>
        </p:nvSpPr>
        <p:spPr>
          <a:xfrm>
            <a:off x="720000" y="10663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#9Slide03 Montserrat Alternates" panose="00000500000000000000" pitchFamily="2" charset="0"/>
                <a:ea typeface="#9Slide03 Montserrat Alternates" panose="000005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TỪ KHÓ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BBC3C7-5511-4ED1-ACC5-DE644F4834EA}"/>
              </a:ext>
            </a:extLst>
          </p:cNvPr>
          <p:cNvSpPr/>
          <p:nvPr/>
        </p:nvSpPr>
        <p:spPr>
          <a:xfrm>
            <a:off x="1990061" y="1841367"/>
            <a:ext cx="1977656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400" dirty="0" err="1">
                <a:solidFill>
                  <a:schemeClr val="bg2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Trấp</a:t>
            </a: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n-US" sz="2400" dirty="0" err="1">
                <a:solidFill>
                  <a:schemeClr val="accent3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Quế</a:t>
            </a: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Võ</a:t>
            </a:r>
            <a:endParaRPr lang="en-US" altLang="en-US" sz="2400" dirty="0">
              <a:solidFill>
                <a:schemeClr val="accent3">
                  <a:lumMod val="75000"/>
                </a:schemeClr>
              </a:solidFill>
              <a:latin typeface="#9Slide03 Quicksand Bold" panose="000008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400" dirty="0" err="1">
                <a:solidFill>
                  <a:schemeClr val="accent4">
                    <a:lumMod val="2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Bắc</a:t>
            </a:r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>
                    <a:lumMod val="2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Ninh</a:t>
            </a:r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9697EE-C534-4C9B-97C1-C2BA42FDD256}"/>
              </a:ext>
            </a:extLst>
          </p:cNvPr>
          <p:cNvSpPr/>
          <p:nvPr/>
        </p:nvSpPr>
        <p:spPr>
          <a:xfrm>
            <a:off x="5176285" y="1880759"/>
            <a:ext cx="1977656" cy="1690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400" dirty="0" err="1">
                <a:solidFill>
                  <a:schemeClr val="accent4">
                    <a:lumMod val="2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>
                    <a:lumMod val="2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Sơn</a:t>
            </a:r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n-US" sz="2400" dirty="0" err="1">
                <a:solidFill>
                  <a:schemeClr val="bg2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Vĩnh</a:t>
            </a: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Yên</a:t>
            </a:r>
            <a:endParaRPr lang="en-US" altLang="en-US" sz="2400" dirty="0">
              <a:solidFill>
                <a:schemeClr val="bg2">
                  <a:lumMod val="75000"/>
                </a:schemeClr>
              </a:solidFill>
              <a:latin typeface="#9Slide03 Quicksand Bold" panose="000008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400" dirty="0" err="1">
                <a:solidFill>
                  <a:schemeClr val="accent3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Vĩnh</a:t>
            </a: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Phúc</a:t>
            </a: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4"/>
          <p:cNvSpPr/>
          <p:nvPr/>
        </p:nvSpPr>
        <p:spPr>
          <a:xfrm>
            <a:off x="3853907" y="931658"/>
            <a:ext cx="1474500" cy="14745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#9Slide03 Montserrat Alternates" panose="00000500000000000000" pitchFamily="2" charset="0"/>
            </a:endParaRPr>
          </a:p>
        </p:txBody>
      </p:sp>
      <p:sp>
        <p:nvSpPr>
          <p:cNvPr id="683" name="Google Shape;683;p34"/>
          <p:cNvSpPr txBox="1">
            <a:spLocks noGrp="1"/>
          </p:cNvSpPr>
          <p:nvPr>
            <p:ph type="title"/>
          </p:nvPr>
        </p:nvSpPr>
        <p:spPr>
          <a:xfrm>
            <a:off x="1660836" y="2899515"/>
            <a:ext cx="5822327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/>
              <a:t>LUYỆN TẬP</a:t>
            </a:r>
            <a:endParaRPr sz="6600" b="1" dirty="0"/>
          </a:p>
        </p:txBody>
      </p:sp>
      <p:sp>
        <p:nvSpPr>
          <p:cNvPr id="684" name="Google Shape;684;p34"/>
          <p:cNvSpPr txBox="1">
            <a:spLocks noGrp="1"/>
          </p:cNvSpPr>
          <p:nvPr>
            <p:ph type="title" idx="2"/>
          </p:nvPr>
        </p:nvSpPr>
        <p:spPr>
          <a:xfrm>
            <a:off x="3834749" y="1247656"/>
            <a:ext cx="1474500" cy="10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02</a:t>
            </a:r>
            <a:endParaRPr b="1" dirty="0"/>
          </a:p>
        </p:txBody>
      </p:sp>
      <p:grpSp>
        <p:nvGrpSpPr>
          <p:cNvPr id="755" name="Google Shape;755;p34"/>
          <p:cNvGrpSpPr/>
          <p:nvPr/>
        </p:nvGrpSpPr>
        <p:grpSpPr>
          <a:xfrm>
            <a:off x="434192" y="414910"/>
            <a:ext cx="1807464" cy="1033496"/>
            <a:chOff x="248950" y="173213"/>
            <a:chExt cx="1293355" cy="739479"/>
          </a:xfrm>
        </p:grpSpPr>
        <p:sp>
          <p:nvSpPr>
            <p:cNvPr id="756" name="Google Shape;756;p34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34"/>
          <p:cNvGrpSpPr/>
          <p:nvPr/>
        </p:nvGrpSpPr>
        <p:grpSpPr>
          <a:xfrm>
            <a:off x="3981911" y="3979048"/>
            <a:ext cx="1180178" cy="1164452"/>
            <a:chOff x="2080516" y="3928765"/>
            <a:chExt cx="1347851" cy="1329890"/>
          </a:xfrm>
        </p:grpSpPr>
        <p:sp>
          <p:nvSpPr>
            <p:cNvPr id="759" name="Google Shape;759;p34"/>
            <p:cNvSpPr/>
            <p:nvPr/>
          </p:nvSpPr>
          <p:spPr>
            <a:xfrm>
              <a:off x="2080516" y="3928765"/>
              <a:ext cx="1347851" cy="1329890"/>
            </a:xfrm>
            <a:custGeom>
              <a:avLst/>
              <a:gdLst/>
              <a:ahLst/>
              <a:cxnLst/>
              <a:rect l="l" t="t" r="r" b="b"/>
              <a:pathLst>
                <a:path w="20148" h="19881" extrusionOk="0">
                  <a:moveTo>
                    <a:pt x="14394" y="0"/>
                  </a:moveTo>
                  <a:cubicBezTo>
                    <a:pt x="13463" y="0"/>
                    <a:pt x="12612" y="442"/>
                    <a:pt x="11887" y="1341"/>
                  </a:cubicBezTo>
                  <a:cubicBezTo>
                    <a:pt x="11414" y="1908"/>
                    <a:pt x="10989" y="2680"/>
                    <a:pt x="10611" y="3611"/>
                  </a:cubicBezTo>
                  <a:cubicBezTo>
                    <a:pt x="10310" y="2444"/>
                    <a:pt x="9854" y="1561"/>
                    <a:pt x="9286" y="962"/>
                  </a:cubicBezTo>
                  <a:cubicBezTo>
                    <a:pt x="8719" y="395"/>
                    <a:pt x="8057" y="111"/>
                    <a:pt x="7284" y="111"/>
                  </a:cubicBezTo>
                  <a:cubicBezTo>
                    <a:pt x="7031" y="111"/>
                    <a:pt x="6748" y="143"/>
                    <a:pt x="6464" y="221"/>
                  </a:cubicBezTo>
                  <a:cubicBezTo>
                    <a:pt x="5676" y="410"/>
                    <a:pt x="5077" y="915"/>
                    <a:pt x="4698" y="1656"/>
                  </a:cubicBezTo>
                  <a:cubicBezTo>
                    <a:pt x="4320" y="2396"/>
                    <a:pt x="4179" y="3405"/>
                    <a:pt x="4257" y="4651"/>
                  </a:cubicBezTo>
                  <a:cubicBezTo>
                    <a:pt x="4320" y="5581"/>
                    <a:pt x="4494" y="6669"/>
                    <a:pt x="4809" y="7882"/>
                  </a:cubicBezTo>
                  <a:cubicBezTo>
                    <a:pt x="4887" y="8183"/>
                    <a:pt x="4967" y="8482"/>
                    <a:pt x="5045" y="8765"/>
                  </a:cubicBezTo>
                  <a:cubicBezTo>
                    <a:pt x="4525" y="8498"/>
                    <a:pt x="4005" y="8355"/>
                    <a:pt x="3500" y="8355"/>
                  </a:cubicBezTo>
                  <a:cubicBezTo>
                    <a:pt x="2791" y="8355"/>
                    <a:pt x="2098" y="8624"/>
                    <a:pt x="1467" y="9129"/>
                  </a:cubicBezTo>
                  <a:cubicBezTo>
                    <a:pt x="458" y="9917"/>
                    <a:pt x="0" y="11178"/>
                    <a:pt x="158" y="12675"/>
                  </a:cubicBezTo>
                  <a:cubicBezTo>
                    <a:pt x="284" y="13936"/>
                    <a:pt x="868" y="15308"/>
                    <a:pt x="1766" y="16553"/>
                  </a:cubicBezTo>
                  <a:cubicBezTo>
                    <a:pt x="2728" y="17846"/>
                    <a:pt x="3941" y="18886"/>
                    <a:pt x="5297" y="19548"/>
                  </a:cubicBezTo>
                  <a:cubicBezTo>
                    <a:pt x="5613" y="19706"/>
                    <a:pt x="6212" y="19880"/>
                    <a:pt x="8166" y="19880"/>
                  </a:cubicBezTo>
                  <a:cubicBezTo>
                    <a:pt x="9696" y="19880"/>
                    <a:pt x="11540" y="19769"/>
                    <a:pt x="12896" y="19706"/>
                  </a:cubicBezTo>
                  <a:cubicBezTo>
                    <a:pt x="13621" y="19659"/>
                    <a:pt x="14252" y="19628"/>
                    <a:pt x="14520" y="19628"/>
                  </a:cubicBezTo>
                  <a:cubicBezTo>
                    <a:pt x="14756" y="19628"/>
                    <a:pt x="15166" y="19565"/>
                    <a:pt x="15923" y="18997"/>
                  </a:cubicBezTo>
                  <a:cubicBezTo>
                    <a:pt x="16396" y="18666"/>
                    <a:pt x="16900" y="18193"/>
                    <a:pt x="17404" y="17673"/>
                  </a:cubicBezTo>
                  <a:cubicBezTo>
                    <a:pt x="17972" y="17074"/>
                    <a:pt x="19344" y="15529"/>
                    <a:pt x="19880" y="13905"/>
                  </a:cubicBezTo>
                  <a:cubicBezTo>
                    <a:pt x="20084" y="13290"/>
                    <a:pt x="20147" y="12723"/>
                    <a:pt x="20084" y="12234"/>
                  </a:cubicBezTo>
                  <a:cubicBezTo>
                    <a:pt x="19990" y="11619"/>
                    <a:pt x="19675" y="11098"/>
                    <a:pt x="19186" y="10720"/>
                  </a:cubicBezTo>
                  <a:cubicBezTo>
                    <a:pt x="18634" y="10310"/>
                    <a:pt x="18051" y="10106"/>
                    <a:pt x="17436" y="10106"/>
                  </a:cubicBezTo>
                  <a:cubicBezTo>
                    <a:pt x="17042" y="10106"/>
                    <a:pt x="16679" y="10184"/>
                    <a:pt x="16317" y="10327"/>
                  </a:cubicBezTo>
                  <a:lnTo>
                    <a:pt x="16601" y="9665"/>
                  </a:lnTo>
                  <a:cubicBezTo>
                    <a:pt x="17831" y="6684"/>
                    <a:pt x="18224" y="4336"/>
                    <a:pt x="17751" y="2680"/>
                  </a:cubicBezTo>
                  <a:cubicBezTo>
                    <a:pt x="17468" y="1656"/>
                    <a:pt x="16868" y="883"/>
                    <a:pt x="15970" y="426"/>
                  </a:cubicBezTo>
                  <a:cubicBezTo>
                    <a:pt x="15435" y="143"/>
                    <a:pt x="14914" y="0"/>
                    <a:pt x="14394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2080516" y="3928765"/>
              <a:ext cx="1347851" cy="1329890"/>
            </a:xfrm>
            <a:custGeom>
              <a:avLst/>
              <a:gdLst/>
              <a:ahLst/>
              <a:cxnLst/>
              <a:rect l="l" t="t" r="r" b="b"/>
              <a:pathLst>
                <a:path w="20148" h="19881" extrusionOk="0">
                  <a:moveTo>
                    <a:pt x="14394" y="0"/>
                  </a:moveTo>
                  <a:cubicBezTo>
                    <a:pt x="13463" y="0"/>
                    <a:pt x="12612" y="442"/>
                    <a:pt x="11887" y="1341"/>
                  </a:cubicBezTo>
                  <a:cubicBezTo>
                    <a:pt x="11414" y="1908"/>
                    <a:pt x="10989" y="2680"/>
                    <a:pt x="10611" y="3611"/>
                  </a:cubicBezTo>
                  <a:cubicBezTo>
                    <a:pt x="10310" y="2444"/>
                    <a:pt x="9854" y="1561"/>
                    <a:pt x="9286" y="962"/>
                  </a:cubicBezTo>
                  <a:cubicBezTo>
                    <a:pt x="8719" y="395"/>
                    <a:pt x="8057" y="111"/>
                    <a:pt x="7284" y="111"/>
                  </a:cubicBezTo>
                  <a:cubicBezTo>
                    <a:pt x="7031" y="111"/>
                    <a:pt x="6748" y="143"/>
                    <a:pt x="6464" y="221"/>
                  </a:cubicBezTo>
                  <a:cubicBezTo>
                    <a:pt x="5676" y="410"/>
                    <a:pt x="5077" y="915"/>
                    <a:pt x="4698" y="1656"/>
                  </a:cubicBezTo>
                  <a:cubicBezTo>
                    <a:pt x="4320" y="2396"/>
                    <a:pt x="4179" y="3405"/>
                    <a:pt x="4257" y="4651"/>
                  </a:cubicBezTo>
                  <a:cubicBezTo>
                    <a:pt x="4320" y="5581"/>
                    <a:pt x="4494" y="6669"/>
                    <a:pt x="4809" y="7882"/>
                  </a:cubicBezTo>
                  <a:cubicBezTo>
                    <a:pt x="4887" y="8183"/>
                    <a:pt x="4967" y="8482"/>
                    <a:pt x="5045" y="8765"/>
                  </a:cubicBezTo>
                  <a:cubicBezTo>
                    <a:pt x="4525" y="8498"/>
                    <a:pt x="4005" y="8355"/>
                    <a:pt x="3500" y="8355"/>
                  </a:cubicBezTo>
                  <a:cubicBezTo>
                    <a:pt x="2791" y="8355"/>
                    <a:pt x="2098" y="8624"/>
                    <a:pt x="1467" y="9129"/>
                  </a:cubicBezTo>
                  <a:cubicBezTo>
                    <a:pt x="458" y="9917"/>
                    <a:pt x="0" y="11178"/>
                    <a:pt x="158" y="12675"/>
                  </a:cubicBezTo>
                  <a:cubicBezTo>
                    <a:pt x="284" y="13936"/>
                    <a:pt x="868" y="15308"/>
                    <a:pt x="1766" y="16553"/>
                  </a:cubicBezTo>
                  <a:cubicBezTo>
                    <a:pt x="2728" y="17846"/>
                    <a:pt x="3941" y="18886"/>
                    <a:pt x="5297" y="19548"/>
                  </a:cubicBezTo>
                  <a:cubicBezTo>
                    <a:pt x="5613" y="19706"/>
                    <a:pt x="6212" y="19880"/>
                    <a:pt x="8166" y="19880"/>
                  </a:cubicBezTo>
                  <a:cubicBezTo>
                    <a:pt x="9696" y="19880"/>
                    <a:pt x="11540" y="19769"/>
                    <a:pt x="12896" y="19706"/>
                  </a:cubicBezTo>
                  <a:cubicBezTo>
                    <a:pt x="13621" y="19659"/>
                    <a:pt x="14252" y="19628"/>
                    <a:pt x="14520" y="19628"/>
                  </a:cubicBezTo>
                  <a:cubicBezTo>
                    <a:pt x="14756" y="19628"/>
                    <a:pt x="15166" y="19565"/>
                    <a:pt x="15923" y="18997"/>
                  </a:cubicBezTo>
                  <a:cubicBezTo>
                    <a:pt x="16396" y="18666"/>
                    <a:pt x="16900" y="18193"/>
                    <a:pt x="17404" y="17673"/>
                  </a:cubicBezTo>
                  <a:cubicBezTo>
                    <a:pt x="17972" y="17074"/>
                    <a:pt x="19344" y="15529"/>
                    <a:pt x="19880" y="13905"/>
                  </a:cubicBezTo>
                  <a:cubicBezTo>
                    <a:pt x="20084" y="13290"/>
                    <a:pt x="20147" y="12723"/>
                    <a:pt x="20084" y="12234"/>
                  </a:cubicBezTo>
                  <a:cubicBezTo>
                    <a:pt x="19990" y="11619"/>
                    <a:pt x="19675" y="11098"/>
                    <a:pt x="19186" y="10720"/>
                  </a:cubicBezTo>
                  <a:cubicBezTo>
                    <a:pt x="18634" y="10310"/>
                    <a:pt x="18051" y="10106"/>
                    <a:pt x="17436" y="10106"/>
                  </a:cubicBezTo>
                  <a:cubicBezTo>
                    <a:pt x="17042" y="10106"/>
                    <a:pt x="16679" y="10184"/>
                    <a:pt x="16317" y="10327"/>
                  </a:cubicBezTo>
                  <a:lnTo>
                    <a:pt x="16601" y="9665"/>
                  </a:lnTo>
                  <a:cubicBezTo>
                    <a:pt x="17831" y="6684"/>
                    <a:pt x="18224" y="4336"/>
                    <a:pt x="17751" y="2680"/>
                  </a:cubicBezTo>
                  <a:cubicBezTo>
                    <a:pt x="17468" y="1656"/>
                    <a:pt x="16868" y="883"/>
                    <a:pt x="15970" y="426"/>
                  </a:cubicBezTo>
                  <a:cubicBezTo>
                    <a:pt x="15435" y="143"/>
                    <a:pt x="14914" y="0"/>
                    <a:pt x="14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34"/>
          <p:cNvGrpSpPr/>
          <p:nvPr/>
        </p:nvGrpSpPr>
        <p:grpSpPr>
          <a:xfrm>
            <a:off x="7812772" y="206328"/>
            <a:ext cx="1661536" cy="1041328"/>
            <a:chOff x="4281725" y="3806324"/>
            <a:chExt cx="1660872" cy="1040912"/>
          </a:xfrm>
        </p:grpSpPr>
        <p:sp>
          <p:nvSpPr>
            <p:cNvPr id="762" name="Google Shape;762;p34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4281725" y="3806324"/>
              <a:ext cx="1660872" cy="1040912"/>
            </a:xfrm>
            <a:custGeom>
              <a:avLst/>
              <a:gdLst/>
              <a:ahLst/>
              <a:cxnLst/>
              <a:rect l="l" t="t" r="r" b="b"/>
              <a:pathLst>
                <a:path w="18374" h="11657" extrusionOk="0">
                  <a:moveTo>
                    <a:pt x="13523" y="1"/>
                  </a:moveTo>
                  <a:cubicBezTo>
                    <a:pt x="10309" y="1"/>
                    <a:pt x="10213" y="7218"/>
                    <a:pt x="10213" y="7218"/>
                  </a:cubicBezTo>
                  <a:cubicBezTo>
                    <a:pt x="10213" y="7218"/>
                    <a:pt x="10024" y="2877"/>
                    <a:pt x="7335" y="2877"/>
                  </a:cubicBezTo>
                  <a:cubicBezTo>
                    <a:pt x="7090" y="2877"/>
                    <a:pt x="6824" y="2913"/>
                    <a:pt x="6536" y="2992"/>
                  </a:cubicBezTo>
                  <a:cubicBezTo>
                    <a:pt x="3072" y="3944"/>
                    <a:pt x="5583" y="8406"/>
                    <a:pt x="5583" y="8406"/>
                  </a:cubicBezTo>
                  <a:cubicBezTo>
                    <a:pt x="5583" y="8406"/>
                    <a:pt x="4381" y="7286"/>
                    <a:pt x="3121" y="7286"/>
                  </a:cubicBezTo>
                  <a:cubicBezTo>
                    <a:pt x="2581" y="7286"/>
                    <a:pt x="2030" y="7492"/>
                    <a:pt x="1559" y="8081"/>
                  </a:cubicBezTo>
                  <a:cubicBezTo>
                    <a:pt x="0" y="10032"/>
                    <a:pt x="2847" y="11657"/>
                    <a:pt x="4294" y="11657"/>
                  </a:cubicBezTo>
                  <a:lnTo>
                    <a:pt x="13284" y="11657"/>
                  </a:lnTo>
                  <a:cubicBezTo>
                    <a:pt x="14461" y="11657"/>
                    <a:pt x="18149" y="9135"/>
                    <a:pt x="16860" y="8081"/>
                  </a:cubicBezTo>
                  <a:cubicBezTo>
                    <a:pt x="16474" y="7760"/>
                    <a:pt x="16098" y="7648"/>
                    <a:pt x="15760" y="7648"/>
                  </a:cubicBezTo>
                  <a:cubicBezTo>
                    <a:pt x="14979" y="7648"/>
                    <a:pt x="14405" y="8249"/>
                    <a:pt x="14405" y="8249"/>
                  </a:cubicBezTo>
                  <a:cubicBezTo>
                    <a:pt x="14405" y="8249"/>
                    <a:pt x="18374" y="1490"/>
                    <a:pt x="14349" y="145"/>
                  </a:cubicBezTo>
                  <a:cubicBezTo>
                    <a:pt x="14053" y="46"/>
                    <a:pt x="13778" y="1"/>
                    <a:pt x="13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979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2C0BE4-39EA-44BB-881C-379A4164648C}"/>
              </a:ext>
            </a:extLst>
          </p:cNvPr>
          <p:cNvSpPr/>
          <p:nvPr/>
        </p:nvSpPr>
        <p:spPr>
          <a:xfrm>
            <a:off x="1286875" y="404030"/>
            <a:ext cx="6570250" cy="82933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9" name="Google Shape;849;p37"/>
          <p:cNvSpPr txBox="1">
            <a:spLocks noGrp="1"/>
          </p:cNvSpPr>
          <p:nvPr>
            <p:ph type="title"/>
          </p:nvPr>
        </p:nvSpPr>
        <p:spPr>
          <a:xfrm>
            <a:off x="1274065" y="530078"/>
            <a:ext cx="659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chứa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itchFamily="18" charset="0"/>
              </a:rPr>
              <a:t>r, d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itchFamily="18" charset="0"/>
              </a:rPr>
              <a:t>gi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425453-F2F5-4301-BE5A-9BBE5F3DAE45}"/>
              </a:ext>
            </a:extLst>
          </p:cNvPr>
          <p:cNvSpPr/>
          <p:nvPr/>
        </p:nvSpPr>
        <p:spPr>
          <a:xfrm>
            <a:off x="1274065" y="1517268"/>
            <a:ext cx="3127814" cy="25538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quay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dây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quay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dây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chạm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nhảy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dây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luồn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#9Slide03 Quicksand Bold" panose="000008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740999-5ABA-4C05-8B52-17697401D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665" y="1517268"/>
            <a:ext cx="3285460" cy="2553891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1A1C53-1B72-4045-A087-2B927BA9A4FF}"/>
              </a:ext>
            </a:extLst>
          </p:cNvPr>
          <p:cNvSpPr txBox="1"/>
          <p:nvPr/>
        </p:nvSpPr>
        <p:spPr>
          <a:xfrm>
            <a:off x="3498112" y="4203648"/>
            <a:ext cx="2168183" cy="675263"/>
          </a:xfrm>
          <a:prstGeom prst="roundRect">
            <a:avLst>
              <a:gd name="adj" fmla="val 24101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#9Slide03 Quicksand Bold" panose="00000800000000000000" pitchFamily="2" charset="0"/>
              </a:rPr>
              <a:t>Nhảy</a:t>
            </a:r>
            <a:r>
              <a:rPr lang="en-US" sz="3200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200" u="sng" dirty="0" err="1">
                <a:latin typeface="#9Slide03 Quicksand Bold" panose="00000800000000000000" pitchFamily="2" charset="0"/>
              </a:rPr>
              <a:t>dây</a:t>
            </a:r>
            <a:endParaRPr lang="en-US" sz="3200" u="sng" dirty="0">
              <a:latin typeface="#9Slide03 Quicksand Bold" panose="00000800000000000000" pitchFamily="2" charset="0"/>
            </a:endParaRP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494C81F2-A557-44E9-9639-2BB1FC2D4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Hết</a:t>
            </a:r>
            <a:r>
              <a:rPr lang="en-US" sz="2400" b="1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chemeClr val="bg1"/>
              </a:solidFill>
              <a:latin typeface="#9Slide03 Quicksand Bold" panose="00000800000000000000" pitchFamily="2" charset="0"/>
              <a:cs typeface="Times New Roman" pitchFamily="18" charset="0"/>
            </a:endParaRPr>
          </a:p>
        </p:txBody>
      </p:sp>
      <p:sp>
        <p:nvSpPr>
          <p:cNvPr id="36" name="AutoShape 9">
            <a:extLst>
              <a:ext uri="{FF2B5EF4-FFF2-40B4-BE49-F238E27FC236}">
                <a16:creationId xmlns:a16="http://schemas.microsoft.com/office/drawing/2014/main" id="{62199F32-9585-4802-BFBC-65F91A4A3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1</a:t>
            </a:r>
          </a:p>
        </p:txBody>
      </p:sp>
      <p:sp>
        <p:nvSpPr>
          <p:cNvPr id="37" name="AutoShape 10">
            <a:extLst>
              <a:ext uri="{FF2B5EF4-FFF2-40B4-BE49-F238E27FC236}">
                <a16:creationId xmlns:a16="http://schemas.microsoft.com/office/drawing/2014/main" id="{92AC10BF-0811-4479-9A84-D2A5A0B88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2</a:t>
            </a:r>
          </a:p>
        </p:txBody>
      </p:sp>
      <p:sp>
        <p:nvSpPr>
          <p:cNvPr id="38" name="AutoShape 11">
            <a:extLst>
              <a:ext uri="{FF2B5EF4-FFF2-40B4-BE49-F238E27FC236}">
                <a16:creationId xmlns:a16="http://schemas.microsoft.com/office/drawing/2014/main" id="{56848838-A550-4189-82F3-6012DD20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3</a:t>
            </a:r>
          </a:p>
        </p:txBody>
      </p:sp>
      <p:sp>
        <p:nvSpPr>
          <p:cNvPr id="39" name="AutoShape 12">
            <a:extLst>
              <a:ext uri="{FF2B5EF4-FFF2-40B4-BE49-F238E27FC236}">
                <a16:creationId xmlns:a16="http://schemas.microsoft.com/office/drawing/2014/main" id="{44046BEE-57D9-4284-B176-3B478558A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4</a:t>
            </a:r>
          </a:p>
        </p:txBody>
      </p:sp>
      <p:sp>
        <p:nvSpPr>
          <p:cNvPr id="40" name="AutoShape 12">
            <a:extLst>
              <a:ext uri="{FF2B5EF4-FFF2-40B4-BE49-F238E27FC236}">
                <a16:creationId xmlns:a16="http://schemas.microsoft.com/office/drawing/2014/main" id="{CE36EA2E-7775-4FF5-AB49-C10F2917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5</a:t>
            </a:r>
          </a:p>
        </p:txBody>
      </p:sp>
      <p:sp>
        <p:nvSpPr>
          <p:cNvPr id="41" name="AutoShape 12">
            <a:extLst>
              <a:ext uri="{FF2B5EF4-FFF2-40B4-BE49-F238E27FC236}">
                <a16:creationId xmlns:a16="http://schemas.microsoft.com/office/drawing/2014/main" id="{9C379BBC-8BDF-4CE5-A223-124728C39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6</a:t>
            </a:r>
          </a:p>
        </p:txBody>
      </p:sp>
      <p:sp>
        <p:nvSpPr>
          <p:cNvPr id="42" name="AutoShape 12">
            <a:extLst>
              <a:ext uri="{FF2B5EF4-FFF2-40B4-BE49-F238E27FC236}">
                <a16:creationId xmlns:a16="http://schemas.microsoft.com/office/drawing/2014/main" id="{3379DC0C-3424-402C-ACF8-BE830C927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7</a:t>
            </a:r>
          </a:p>
        </p:txBody>
      </p:sp>
      <p:sp>
        <p:nvSpPr>
          <p:cNvPr id="43" name="AutoShape 12">
            <a:extLst>
              <a:ext uri="{FF2B5EF4-FFF2-40B4-BE49-F238E27FC236}">
                <a16:creationId xmlns:a16="http://schemas.microsoft.com/office/drawing/2014/main" id="{422C0B27-DA38-4B79-8535-96E6909E1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8</a:t>
            </a:r>
          </a:p>
        </p:txBody>
      </p:sp>
      <p:sp>
        <p:nvSpPr>
          <p:cNvPr id="44" name="AutoShape 12">
            <a:extLst>
              <a:ext uri="{FF2B5EF4-FFF2-40B4-BE49-F238E27FC236}">
                <a16:creationId xmlns:a16="http://schemas.microsoft.com/office/drawing/2014/main" id="{4B34AF96-6176-4792-80FE-E3E8A2D5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9</a:t>
            </a:r>
          </a:p>
        </p:txBody>
      </p:sp>
      <p:sp>
        <p:nvSpPr>
          <p:cNvPr id="45" name="AutoShape 12">
            <a:extLst>
              <a:ext uri="{FF2B5EF4-FFF2-40B4-BE49-F238E27FC236}">
                <a16:creationId xmlns:a16="http://schemas.microsoft.com/office/drawing/2014/main" id="{7F92A650-25F0-448C-8A88-56A31A303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10</a:t>
            </a:r>
          </a:p>
        </p:txBody>
      </p:sp>
      <p:sp>
        <p:nvSpPr>
          <p:cNvPr id="46" name="AutoShape 12">
            <a:extLst>
              <a:ext uri="{FF2B5EF4-FFF2-40B4-BE49-F238E27FC236}">
                <a16:creationId xmlns:a16="http://schemas.microsoft.com/office/drawing/2014/main" id="{49E5CF16-2338-4F20-B67F-4487B632D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11</a:t>
            </a:r>
          </a:p>
        </p:txBody>
      </p:sp>
      <p:sp>
        <p:nvSpPr>
          <p:cNvPr id="47" name="AutoShape 12">
            <a:extLst>
              <a:ext uri="{FF2B5EF4-FFF2-40B4-BE49-F238E27FC236}">
                <a16:creationId xmlns:a16="http://schemas.microsoft.com/office/drawing/2014/main" id="{1D43E170-9A44-4C60-8B79-85CFA778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12</a:t>
            </a:r>
          </a:p>
        </p:txBody>
      </p:sp>
      <p:sp>
        <p:nvSpPr>
          <p:cNvPr id="48" name="AutoShape 12">
            <a:extLst>
              <a:ext uri="{FF2B5EF4-FFF2-40B4-BE49-F238E27FC236}">
                <a16:creationId xmlns:a16="http://schemas.microsoft.com/office/drawing/2014/main" id="{3C7226D5-203C-4853-BDC5-3B6D5773A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13</a:t>
            </a:r>
          </a:p>
        </p:txBody>
      </p:sp>
      <p:sp>
        <p:nvSpPr>
          <p:cNvPr id="49" name="AutoShape 12">
            <a:extLst>
              <a:ext uri="{FF2B5EF4-FFF2-40B4-BE49-F238E27FC236}">
                <a16:creationId xmlns:a16="http://schemas.microsoft.com/office/drawing/2014/main" id="{17588E25-5039-4DE7-8093-0297D1131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14</a:t>
            </a:r>
          </a:p>
        </p:txBody>
      </p:sp>
      <p:sp>
        <p:nvSpPr>
          <p:cNvPr id="50" name="AutoShape 12">
            <a:extLst>
              <a:ext uri="{FF2B5EF4-FFF2-40B4-BE49-F238E27FC236}">
                <a16:creationId xmlns:a16="http://schemas.microsoft.com/office/drawing/2014/main" id="{15DCCAD8-47A9-4F13-925A-989B45724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15</a:t>
            </a:r>
          </a:p>
        </p:txBody>
      </p:sp>
      <p:sp>
        <p:nvSpPr>
          <p:cNvPr id="51" name="AutoShape 12">
            <a:extLst>
              <a:ext uri="{FF2B5EF4-FFF2-40B4-BE49-F238E27FC236}">
                <a16:creationId xmlns:a16="http://schemas.microsoft.com/office/drawing/2014/main" id="{EA193D8B-ABBF-4BD3-9585-49C9061A5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16</a:t>
            </a:r>
          </a:p>
        </p:txBody>
      </p:sp>
      <p:sp>
        <p:nvSpPr>
          <p:cNvPr id="52" name="AutoShape 12">
            <a:extLst>
              <a:ext uri="{FF2B5EF4-FFF2-40B4-BE49-F238E27FC236}">
                <a16:creationId xmlns:a16="http://schemas.microsoft.com/office/drawing/2014/main" id="{ED8B33AD-513C-4909-9178-DD6B7C048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17</a:t>
            </a:r>
          </a:p>
        </p:txBody>
      </p:sp>
      <p:sp>
        <p:nvSpPr>
          <p:cNvPr id="53" name="AutoShape 12">
            <a:extLst>
              <a:ext uri="{FF2B5EF4-FFF2-40B4-BE49-F238E27FC236}">
                <a16:creationId xmlns:a16="http://schemas.microsoft.com/office/drawing/2014/main" id="{A5B850E1-BE7B-4F33-A9CC-1D0E8C0BB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18</a:t>
            </a:r>
          </a:p>
        </p:txBody>
      </p:sp>
      <p:sp>
        <p:nvSpPr>
          <p:cNvPr id="54" name="AutoShape 12">
            <a:extLst>
              <a:ext uri="{FF2B5EF4-FFF2-40B4-BE49-F238E27FC236}">
                <a16:creationId xmlns:a16="http://schemas.microsoft.com/office/drawing/2014/main" id="{06B36BF3-716E-4AC4-9169-4AC983864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19</a:t>
            </a:r>
          </a:p>
        </p:txBody>
      </p:sp>
      <p:sp>
        <p:nvSpPr>
          <p:cNvPr id="55" name="AutoShape 12">
            <a:extLst>
              <a:ext uri="{FF2B5EF4-FFF2-40B4-BE49-F238E27FC236}">
                <a16:creationId xmlns:a16="http://schemas.microsoft.com/office/drawing/2014/main" id="{CD494872-A277-47B6-899D-1661A6B41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25" y="4071159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43"/>
          <p:cNvGrpSpPr/>
          <p:nvPr/>
        </p:nvGrpSpPr>
        <p:grpSpPr>
          <a:xfrm>
            <a:off x="7495364" y="3936878"/>
            <a:ext cx="1178634" cy="673887"/>
            <a:chOff x="248950" y="173213"/>
            <a:chExt cx="1293355" cy="739479"/>
          </a:xfrm>
        </p:grpSpPr>
        <p:sp>
          <p:nvSpPr>
            <p:cNvPr id="1201" name="Google Shape;1201;p43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248950" y="173213"/>
              <a:ext cx="1293355" cy="739479"/>
            </a:xfrm>
            <a:custGeom>
              <a:avLst/>
              <a:gdLst/>
              <a:ahLst/>
              <a:cxnLst/>
              <a:rect l="l" t="t" r="r" b="b"/>
              <a:pathLst>
                <a:path w="17992" h="10413" extrusionOk="0">
                  <a:moveTo>
                    <a:pt x="6740" y="1"/>
                  </a:moveTo>
                  <a:cubicBezTo>
                    <a:pt x="6559" y="1"/>
                    <a:pt x="6368" y="22"/>
                    <a:pt x="6166" y="66"/>
                  </a:cubicBezTo>
                  <a:cubicBezTo>
                    <a:pt x="2693" y="831"/>
                    <a:pt x="5985" y="6692"/>
                    <a:pt x="6053" y="6813"/>
                  </a:cubicBezTo>
                  <a:lnTo>
                    <a:pt x="6053" y="6813"/>
                  </a:lnTo>
                  <a:cubicBezTo>
                    <a:pt x="6008" y="6735"/>
                    <a:pt x="4592" y="4264"/>
                    <a:pt x="2892" y="4264"/>
                  </a:cubicBezTo>
                  <a:cubicBezTo>
                    <a:pt x="2449" y="4264"/>
                    <a:pt x="1987" y="4432"/>
                    <a:pt x="1525" y="4853"/>
                  </a:cubicBezTo>
                  <a:cubicBezTo>
                    <a:pt x="1" y="6232"/>
                    <a:pt x="1043" y="8260"/>
                    <a:pt x="1906" y="9449"/>
                  </a:cubicBezTo>
                  <a:cubicBezTo>
                    <a:pt x="2343" y="10054"/>
                    <a:pt x="3038" y="10413"/>
                    <a:pt x="3790" y="10413"/>
                  </a:cubicBezTo>
                  <a:lnTo>
                    <a:pt x="13766" y="10413"/>
                  </a:lnTo>
                  <a:cubicBezTo>
                    <a:pt x="14764" y="10413"/>
                    <a:pt x="17992" y="7476"/>
                    <a:pt x="16176" y="6142"/>
                  </a:cubicBezTo>
                  <a:cubicBezTo>
                    <a:pt x="15751" y="5829"/>
                    <a:pt x="15324" y="5709"/>
                    <a:pt x="14920" y="5709"/>
                  </a:cubicBezTo>
                  <a:cubicBezTo>
                    <a:pt x="13584" y="5709"/>
                    <a:pt x="12488" y="7016"/>
                    <a:pt x="12488" y="7016"/>
                  </a:cubicBezTo>
                  <a:cubicBezTo>
                    <a:pt x="12488" y="7016"/>
                    <a:pt x="14248" y="4180"/>
                    <a:pt x="12645" y="3541"/>
                  </a:cubicBezTo>
                  <a:cubicBezTo>
                    <a:pt x="12476" y="3472"/>
                    <a:pt x="12312" y="3441"/>
                    <a:pt x="12153" y="3441"/>
                  </a:cubicBezTo>
                  <a:cubicBezTo>
                    <a:pt x="10815" y="3441"/>
                    <a:pt x="9865" y="5626"/>
                    <a:pt x="9865" y="5626"/>
                  </a:cubicBezTo>
                  <a:cubicBezTo>
                    <a:pt x="9865" y="5626"/>
                    <a:pt x="9696" y="1"/>
                    <a:pt x="6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D73B40D2-7B22-4901-ADD4-7992CE1A2A4D}"/>
              </a:ext>
            </a:extLst>
          </p:cNvPr>
          <p:cNvSpPr/>
          <p:nvPr/>
        </p:nvSpPr>
        <p:spPr>
          <a:xfrm>
            <a:off x="1286875" y="404030"/>
            <a:ext cx="6570250" cy="82933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Google Shape;849;p37">
            <a:extLst>
              <a:ext uri="{FF2B5EF4-FFF2-40B4-BE49-F238E27FC236}">
                <a16:creationId xmlns:a16="http://schemas.microsoft.com/office/drawing/2014/main" id="{BF6EFE66-8FD0-4169-9A28-4658F0D70D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4065" y="530078"/>
            <a:ext cx="659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chứa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itchFamily="18" charset="0"/>
              </a:rPr>
              <a:t>r, d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3 Quicksand Bold" panose="00000800000000000000" pitchFamily="2" charset="0"/>
                <a:cs typeface="Times New Roman" pitchFamily="18" charset="0"/>
              </a:rPr>
              <a:t>gi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: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6D6B807-EB9A-469D-8149-3B18E41982AA}"/>
              </a:ext>
            </a:extLst>
          </p:cNvPr>
          <p:cNvSpPr/>
          <p:nvPr/>
        </p:nvSpPr>
        <p:spPr>
          <a:xfrm>
            <a:off x="1274065" y="1517268"/>
            <a:ext cx="3127814" cy="25538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Môn</a:t>
            </a:r>
            <a:r>
              <a:rPr lang="en-US" altLang="en-US" sz="2400" b="1" dirty="0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thuật</a:t>
            </a:r>
            <a:r>
              <a:rPr lang="en-US" altLang="en-US" sz="2400" b="1" dirty="0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khấu</a:t>
            </a:r>
            <a:r>
              <a:rPr lang="en-US" altLang="en-US" sz="2400" b="1" dirty="0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khiển</a:t>
            </a:r>
            <a:r>
              <a:rPr lang="en-US" altLang="en-US" sz="2400" b="1" dirty="0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1" dirty="0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chemeClr val="accent1"/>
                </a:solidFill>
                <a:latin typeface="#9Slide03 Quicksand Bold" panose="00000800000000000000" pitchFamily="2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1"/>
              </a:solidFill>
              <a:latin typeface="#9Slide03 Quicksand Bold" panose="00000800000000000000" pitchFamily="2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F19051CA-532F-4E27-8C24-B07696258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665" y="1517268"/>
            <a:ext cx="3285460" cy="2419610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F16126A8-B6FC-43B1-85CD-09228964445C}"/>
              </a:ext>
            </a:extLst>
          </p:cNvPr>
          <p:cNvSpPr txBox="1"/>
          <p:nvPr/>
        </p:nvSpPr>
        <p:spPr>
          <a:xfrm>
            <a:off x="3713209" y="4203648"/>
            <a:ext cx="1737992" cy="675263"/>
          </a:xfrm>
          <a:prstGeom prst="roundRect">
            <a:avLst>
              <a:gd name="adj" fmla="val 24101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#9Slide03 Quicksand Bold" panose="00000800000000000000" pitchFamily="2" charset="0"/>
              </a:rPr>
              <a:t>Múa</a:t>
            </a:r>
            <a:r>
              <a:rPr lang="en-US" sz="3200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200" u="sng" dirty="0" err="1">
                <a:latin typeface="#9Slide03 Quicksand Bold" panose="00000800000000000000" pitchFamily="2" charset="0"/>
              </a:rPr>
              <a:t>rối</a:t>
            </a:r>
            <a:endParaRPr lang="en-US" sz="3200" u="sng" dirty="0">
              <a:latin typeface="#9Slide03 Quicksand Bold" panose="00000800000000000000" pitchFamily="2" charset="0"/>
            </a:endParaRPr>
          </a:p>
        </p:txBody>
      </p:sp>
      <p:sp>
        <p:nvSpPr>
          <p:cNvPr id="82" name="AutoShape 8">
            <a:extLst>
              <a:ext uri="{FF2B5EF4-FFF2-40B4-BE49-F238E27FC236}">
                <a16:creationId xmlns:a16="http://schemas.microsoft.com/office/drawing/2014/main" id="{E00C3924-D9E0-4A53-9958-09BF271DD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Hết</a:t>
            </a:r>
            <a:r>
              <a:rPr lang="en-US" sz="2400" b="1" dirty="0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3 Quicksand Bold" panose="00000800000000000000" pitchFamily="2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chemeClr val="bg1"/>
              </a:solidFill>
              <a:latin typeface="#9Slide03 Quicksand Bold" panose="00000800000000000000" pitchFamily="2" charset="0"/>
              <a:cs typeface="Times New Roman" pitchFamily="18" charset="0"/>
            </a:endParaRPr>
          </a:p>
        </p:txBody>
      </p:sp>
      <p:sp>
        <p:nvSpPr>
          <p:cNvPr id="83" name="AutoShape 9">
            <a:extLst>
              <a:ext uri="{FF2B5EF4-FFF2-40B4-BE49-F238E27FC236}">
                <a16:creationId xmlns:a16="http://schemas.microsoft.com/office/drawing/2014/main" id="{B0FF6C36-9A2D-426C-8ED8-F60C3CA2C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1</a:t>
            </a:r>
          </a:p>
        </p:txBody>
      </p:sp>
      <p:sp>
        <p:nvSpPr>
          <p:cNvPr id="84" name="AutoShape 10">
            <a:extLst>
              <a:ext uri="{FF2B5EF4-FFF2-40B4-BE49-F238E27FC236}">
                <a16:creationId xmlns:a16="http://schemas.microsoft.com/office/drawing/2014/main" id="{FAFBF902-2F4A-4386-8FB5-E3C4B86ED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2</a:t>
            </a:r>
          </a:p>
        </p:txBody>
      </p:sp>
      <p:sp>
        <p:nvSpPr>
          <p:cNvPr id="85" name="AutoShape 11">
            <a:extLst>
              <a:ext uri="{FF2B5EF4-FFF2-40B4-BE49-F238E27FC236}">
                <a16:creationId xmlns:a16="http://schemas.microsoft.com/office/drawing/2014/main" id="{3E4C5C11-34EB-427D-AB21-805426DB6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3</a:t>
            </a:r>
          </a:p>
        </p:txBody>
      </p:sp>
      <p:sp>
        <p:nvSpPr>
          <p:cNvPr id="86" name="AutoShape 12">
            <a:extLst>
              <a:ext uri="{FF2B5EF4-FFF2-40B4-BE49-F238E27FC236}">
                <a16:creationId xmlns:a16="http://schemas.microsoft.com/office/drawing/2014/main" id="{1F97F933-AC25-4331-9979-971B7A54E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4</a:t>
            </a:r>
          </a:p>
        </p:txBody>
      </p:sp>
      <p:sp>
        <p:nvSpPr>
          <p:cNvPr id="87" name="AutoShape 12">
            <a:extLst>
              <a:ext uri="{FF2B5EF4-FFF2-40B4-BE49-F238E27FC236}">
                <a16:creationId xmlns:a16="http://schemas.microsoft.com/office/drawing/2014/main" id="{8CD9EB0E-44E6-4341-B6D9-3B07F2894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5</a:t>
            </a:r>
          </a:p>
        </p:txBody>
      </p:sp>
      <p:sp>
        <p:nvSpPr>
          <p:cNvPr id="88" name="AutoShape 12">
            <a:extLst>
              <a:ext uri="{FF2B5EF4-FFF2-40B4-BE49-F238E27FC236}">
                <a16:creationId xmlns:a16="http://schemas.microsoft.com/office/drawing/2014/main" id="{CBB1AF45-9309-45AE-BBC5-3023BCB3A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6</a:t>
            </a:r>
          </a:p>
        </p:txBody>
      </p:sp>
      <p:sp>
        <p:nvSpPr>
          <p:cNvPr id="89" name="AutoShape 12">
            <a:extLst>
              <a:ext uri="{FF2B5EF4-FFF2-40B4-BE49-F238E27FC236}">
                <a16:creationId xmlns:a16="http://schemas.microsoft.com/office/drawing/2014/main" id="{B116793D-BB15-4063-AAE3-2628B2C83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7</a:t>
            </a:r>
          </a:p>
        </p:txBody>
      </p:sp>
      <p:sp>
        <p:nvSpPr>
          <p:cNvPr id="90" name="AutoShape 12">
            <a:extLst>
              <a:ext uri="{FF2B5EF4-FFF2-40B4-BE49-F238E27FC236}">
                <a16:creationId xmlns:a16="http://schemas.microsoft.com/office/drawing/2014/main" id="{08D8D4A4-C2E1-4B4A-8F48-92836780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8</a:t>
            </a:r>
          </a:p>
        </p:txBody>
      </p:sp>
      <p:sp>
        <p:nvSpPr>
          <p:cNvPr id="91" name="AutoShape 12">
            <a:extLst>
              <a:ext uri="{FF2B5EF4-FFF2-40B4-BE49-F238E27FC236}">
                <a16:creationId xmlns:a16="http://schemas.microsoft.com/office/drawing/2014/main" id="{B9593475-D1E9-4436-9087-1D5BFD18C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9</a:t>
            </a:r>
          </a:p>
        </p:txBody>
      </p:sp>
      <p:sp>
        <p:nvSpPr>
          <p:cNvPr id="92" name="AutoShape 12">
            <a:extLst>
              <a:ext uri="{FF2B5EF4-FFF2-40B4-BE49-F238E27FC236}">
                <a16:creationId xmlns:a16="http://schemas.microsoft.com/office/drawing/2014/main" id="{554AB083-C725-4731-8210-8B964CED4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10</a:t>
            </a:r>
          </a:p>
        </p:txBody>
      </p:sp>
      <p:sp>
        <p:nvSpPr>
          <p:cNvPr id="93" name="AutoShape 12">
            <a:extLst>
              <a:ext uri="{FF2B5EF4-FFF2-40B4-BE49-F238E27FC236}">
                <a16:creationId xmlns:a16="http://schemas.microsoft.com/office/drawing/2014/main" id="{8C9A5B8C-1DD2-4800-A69E-184EA6321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11</a:t>
            </a:r>
          </a:p>
        </p:txBody>
      </p:sp>
      <p:sp>
        <p:nvSpPr>
          <p:cNvPr id="94" name="AutoShape 12">
            <a:extLst>
              <a:ext uri="{FF2B5EF4-FFF2-40B4-BE49-F238E27FC236}">
                <a16:creationId xmlns:a16="http://schemas.microsoft.com/office/drawing/2014/main" id="{1B69FCCF-60E4-4047-82D1-2D66DEDFE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12</a:t>
            </a:r>
          </a:p>
        </p:txBody>
      </p:sp>
      <p:sp>
        <p:nvSpPr>
          <p:cNvPr id="95" name="AutoShape 12">
            <a:extLst>
              <a:ext uri="{FF2B5EF4-FFF2-40B4-BE49-F238E27FC236}">
                <a16:creationId xmlns:a16="http://schemas.microsoft.com/office/drawing/2014/main" id="{6FE77DA0-8EB8-495B-AF20-A1B7E3F69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13</a:t>
            </a:r>
          </a:p>
        </p:txBody>
      </p:sp>
      <p:sp>
        <p:nvSpPr>
          <p:cNvPr id="96" name="AutoShape 12">
            <a:extLst>
              <a:ext uri="{FF2B5EF4-FFF2-40B4-BE49-F238E27FC236}">
                <a16:creationId xmlns:a16="http://schemas.microsoft.com/office/drawing/2014/main" id="{F0EC7D7A-5B7D-46CE-997D-E58F8F0EE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14</a:t>
            </a:r>
          </a:p>
        </p:txBody>
      </p:sp>
      <p:sp>
        <p:nvSpPr>
          <p:cNvPr id="97" name="AutoShape 12">
            <a:extLst>
              <a:ext uri="{FF2B5EF4-FFF2-40B4-BE49-F238E27FC236}">
                <a16:creationId xmlns:a16="http://schemas.microsoft.com/office/drawing/2014/main" id="{8F5ACB71-7C1F-4E2B-AB62-6064DE926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15</a:t>
            </a:r>
          </a:p>
        </p:txBody>
      </p:sp>
      <p:sp>
        <p:nvSpPr>
          <p:cNvPr id="98" name="AutoShape 12">
            <a:extLst>
              <a:ext uri="{FF2B5EF4-FFF2-40B4-BE49-F238E27FC236}">
                <a16:creationId xmlns:a16="http://schemas.microsoft.com/office/drawing/2014/main" id="{A70CCCEC-24DB-4A40-AA20-90747EA86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16</a:t>
            </a:r>
          </a:p>
        </p:txBody>
      </p:sp>
      <p:sp>
        <p:nvSpPr>
          <p:cNvPr id="99" name="AutoShape 12">
            <a:extLst>
              <a:ext uri="{FF2B5EF4-FFF2-40B4-BE49-F238E27FC236}">
                <a16:creationId xmlns:a16="http://schemas.microsoft.com/office/drawing/2014/main" id="{CE63C398-DFB8-4B96-A8D1-5642E0EC7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17</a:t>
            </a:r>
          </a:p>
        </p:txBody>
      </p:sp>
      <p:sp>
        <p:nvSpPr>
          <p:cNvPr id="100" name="AutoShape 12">
            <a:extLst>
              <a:ext uri="{FF2B5EF4-FFF2-40B4-BE49-F238E27FC236}">
                <a16:creationId xmlns:a16="http://schemas.microsoft.com/office/drawing/2014/main" id="{5144C44B-841A-4B8C-B6A7-64A030060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18</a:t>
            </a:r>
          </a:p>
        </p:txBody>
      </p:sp>
      <p:sp>
        <p:nvSpPr>
          <p:cNvPr id="101" name="AutoShape 12">
            <a:extLst>
              <a:ext uri="{FF2B5EF4-FFF2-40B4-BE49-F238E27FC236}">
                <a16:creationId xmlns:a16="http://schemas.microsoft.com/office/drawing/2014/main" id="{1201CBC8-B57D-4FF0-8F43-59D7D66E2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#9Slide03 Quicksand Bold" panose="00000800000000000000" pitchFamily="2" charset="0"/>
              </a:rPr>
              <a:t>19</a:t>
            </a:r>
          </a:p>
        </p:txBody>
      </p:sp>
      <p:sp>
        <p:nvSpPr>
          <p:cNvPr id="102" name="AutoShape 12">
            <a:extLst>
              <a:ext uri="{FF2B5EF4-FFF2-40B4-BE49-F238E27FC236}">
                <a16:creationId xmlns:a16="http://schemas.microsoft.com/office/drawing/2014/main" id="{B740E2A6-A1E4-4FEA-86AA-133A52CB9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4153565"/>
            <a:ext cx="1143000" cy="914400"/>
          </a:xfrm>
          <a:prstGeom prst="hear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#9Slide03 Quicksand Bold" panose="00000800000000000000" pitchFamily="2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1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theme/theme1.xml><?xml version="1.0" encoding="utf-8"?>
<a:theme xmlns:a="http://schemas.openxmlformats.org/drawingml/2006/main" name=" P.E. Subject for Elementary - 2th Grade: Sport Skills and Lifetime Activities by slidesgo">
  <a:themeElements>
    <a:clrScheme name="Simple Light">
      <a:dk1>
        <a:srgbClr val="003FBC"/>
      </a:dk1>
      <a:lt1>
        <a:srgbClr val="FFFFFF"/>
      </a:lt1>
      <a:dk2>
        <a:srgbClr val="FF487C"/>
      </a:dk2>
      <a:lt2>
        <a:srgbClr val="498C7A"/>
      </a:lt2>
      <a:accent1>
        <a:srgbClr val="FFB510"/>
      </a:accent1>
      <a:accent2>
        <a:srgbClr val="703A2C"/>
      </a:accent2>
      <a:accent3>
        <a:srgbClr val="84AAD8"/>
      </a:accent3>
      <a:accent4>
        <a:srgbClr val="BCF0D9"/>
      </a:accent4>
      <a:accent5>
        <a:srgbClr val="07183D"/>
      </a:accent5>
      <a:accent6>
        <a:srgbClr val="FFFFFF"/>
      </a:accent6>
      <a:hlink>
        <a:srgbClr val="003FB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749</Words>
  <Application>Microsoft Office PowerPoint</Application>
  <PresentationFormat>On-screen Show (16:9)</PresentationFormat>
  <Paragraphs>172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Nunito</vt:lpstr>
      <vt:lpstr>HP001 5H</vt:lpstr>
      <vt:lpstr>#9Slide03 Quicksand Bold</vt:lpstr>
      <vt:lpstr>Nunito SemiBold</vt:lpstr>
      <vt:lpstr>Arial</vt:lpstr>
      <vt:lpstr>Times New Roman</vt:lpstr>
      <vt:lpstr>Black Han Sans</vt:lpstr>
      <vt:lpstr>#9Slide03 Montserrat Alternates</vt:lpstr>
      <vt:lpstr>Alfa Slab One</vt:lpstr>
      <vt:lpstr> P.E. Subject for Elementary - 2th Grade: Sport Skills and Lifetime Activities by slidesgo</vt:lpstr>
      <vt:lpstr>CHÍNH TẢ KÉO CO</vt:lpstr>
      <vt:lpstr>BÀI MỚI</vt:lpstr>
      <vt:lpstr>PowerPoint Presentation</vt:lpstr>
      <vt:lpstr> → Cách chơi kéo co ở làng Hữu Trấp diễn ra giữa nam và nữ. Cũng có năm nam thắng, cũng có năm nữ thắng.</vt:lpstr>
      <vt:lpstr>PowerPoint Presentation</vt:lpstr>
      <vt:lpstr>PowerPoint Presentation</vt:lpstr>
      <vt:lpstr>LUYỆN TẬP</vt:lpstr>
      <vt:lpstr>A) Tìm và viết các từ ngữ chứa tiếng có các âm đầu là r, d hoặc gi, có nghĩa như sau:</vt:lpstr>
      <vt:lpstr>A) Tìm và viết các từ ngữ chứa tiếng có các âm đầu là r, d hoặc gi, có nghĩa như sau:</vt:lpstr>
      <vt:lpstr>A) Tìm và viết các từ ngữ chứa tiếng có các âm đầu là r, d hoặc gi, có nghĩa như sau: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 KÉO CO</dc:title>
  <cp:lastModifiedBy>Pham Minh Hanh</cp:lastModifiedBy>
  <cp:revision>7</cp:revision>
  <dcterms:modified xsi:type="dcterms:W3CDTF">2021-12-15T04:32:15Z</dcterms:modified>
</cp:coreProperties>
</file>