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75" r:id="rId2"/>
    <p:sldId id="412" r:id="rId3"/>
    <p:sldId id="413" r:id="rId4"/>
    <p:sldId id="351" r:id="rId5"/>
    <p:sldId id="369" r:id="rId6"/>
    <p:sldId id="393" r:id="rId7"/>
    <p:sldId id="394" r:id="rId8"/>
    <p:sldId id="395" r:id="rId9"/>
    <p:sldId id="396" r:id="rId10"/>
    <p:sldId id="397" r:id="rId11"/>
    <p:sldId id="399" r:id="rId12"/>
    <p:sldId id="401" r:id="rId13"/>
    <p:sldId id="403" r:id="rId14"/>
    <p:sldId id="404" r:id="rId15"/>
    <p:sldId id="405" r:id="rId16"/>
    <p:sldId id="406" r:id="rId17"/>
    <p:sldId id="407" r:id="rId18"/>
    <p:sldId id="409" r:id="rId19"/>
    <p:sldId id="408" r:id="rId20"/>
    <p:sldId id="410" r:id="rId21"/>
    <p:sldId id="402" r:id="rId22"/>
    <p:sldId id="411" r:id="rId23"/>
    <p:sldId id="414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F3"/>
    <a:srgbClr val="FA9706"/>
    <a:srgbClr val="963A96"/>
    <a:srgbClr val="F4A10C"/>
    <a:srgbClr val="25408F"/>
    <a:srgbClr val="F9BB99"/>
    <a:srgbClr val="0094D9"/>
    <a:srgbClr val="EC1D23"/>
    <a:srgbClr val="D5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63" autoAdjust="0"/>
    <p:restoredTop sz="94494" autoAdjust="0"/>
  </p:normalViewPr>
  <p:slideViewPr>
    <p:cSldViewPr snapToGrid="0">
      <p:cViewPr varScale="1">
        <p:scale>
          <a:sx n="92" d="100"/>
          <a:sy n="92" d="100"/>
        </p:scale>
        <p:origin x="882" y="72"/>
      </p:cViewPr>
      <p:guideLst>
        <p:guide orient="horz" pos="2131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9CEAC-554F-4EC8-8E53-9B24D6CE560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426B2-AFDC-41D6-99F3-278F428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6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5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5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5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5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8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1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2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2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1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1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7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1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0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3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7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5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CỦA HUỆ\hình nền pp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3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18589" y="633408"/>
            <a:ext cx="6728124" cy="2562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MÔN HỌC: MĨ THUẬT LỚP 4</a:t>
            </a:r>
          </a:p>
          <a:p>
            <a:pPr algn="ctr">
              <a:lnSpc>
                <a:spcPct val="150000"/>
              </a:lnSpc>
            </a:pPr>
            <a:endParaRPr lang="en-US" sz="1100" b="1" dirty="0" smtClean="0">
              <a:solidFill>
                <a:srgbClr val="7030A0"/>
              </a:solidFill>
              <a:latin typeface="Algerian" pitchFamily="82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CHỦ ĐỀ 2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Muli Black" pitchFamily="2" charset="0"/>
                <a:cs typeface="Times New Roman" pitchFamily="18" charset="0"/>
              </a:rPr>
              <a:t>CHÚNG EM VỚI THẾ GIỚI ĐỘNG VẬT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legreya Sans SC Light" pitchFamily="2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7030A0"/>
                </a:solidFill>
                <a:latin typeface="Alegreya Sans SC Light" pitchFamily="2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7030A0"/>
                </a:solidFill>
                <a:latin typeface="Alegreya Sans SC Light" pitchFamily="2" charset="0"/>
                <a:cs typeface="Times New Roman" pitchFamily="18" charset="0"/>
              </a:rPr>
              <a:t> 1/4)</a:t>
            </a:r>
          </a:p>
        </p:txBody>
      </p:sp>
    </p:spTree>
    <p:extLst>
      <p:ext uri="{BB962C8B-B14F-4D97-AF65-F5344CB8AC3E}">
        <p14:creationId xmlns:p14="http://schemas.microsoft.com/office/powerpoint/2010/main" val="302906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F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53740" y="179761"/>
            <a:ext cx="2636521" cy="432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khảo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CỦA HUỆ\GIÁO ÁN\quốc tế sing\lớp 4 học mĩ thuật\bài 2\HF_124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69" y="2892249"/>
            <a:ext cx="1605579" cy="144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CỦA HUỆ\GIÁO ÁN\quốc tế sing\lớp 4 học mĩ thuật\bài 2\HF_124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424" y="2892249"/>
            <a:ext cx="1840052" cy="144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CỦA HUỆ\GIÁO ÁN\quốc tế sing\lớp 4 học mĩ thuật\bài 2\HF_124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78" y="864776"/>
            <a:ext cx="1400175" cy="14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CỦA HUỆ\GIÁO ÁN\quốc tế sing\lớp 4 học mĩ thuật\bài 2\HF_124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77" y="2885008"/>
            <a:ext cx="2609850" cy="144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CỦA HUỆ\GIÁO ÁN\quốc tế sing\lớp 4 học mĩ thuật\bài 2\HF_124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129" y="864776"/>
            <a:ext cx="2027494" cy="14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CỦA HUỆ\GIÁO ÁN\quốc tế sing\lớp 4 học mĩ thuật\bài 2\HF_1243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976" y="864776"/>
            <a:ext cx="2376149" cy="14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:\CỦA HUỆ\GIÁO ÁN\quốc tế sing\lớp 4 học mĩ thuật\bài 2\HF_1243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36" y="857535"/>
            <a:ext cx="2406460" cy="146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:\CỦA HUỆ\GIÁO ÁN\quốc tế sing\lớp 4 học mĩ thuật\bài 2\HF_1244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464" y="2892249"/>
            <a:ext cx="2006320" cy="144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18463" y="232088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2871" y="232006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79948" y="2327451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43523" y="4330175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85056" y="4333201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4349" y="4330175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3301" y="433168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42665" y="233241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751963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ỦA HUỆ\hình nền p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6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70185" y="864336"/>
            <a:ext cx="58029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</a:p>
          <a:p>
            <a:pPr>
              <a:lnSpc>
                <a:spcPct val="150000"/>
              </a:lnSpc>
            </a:pPr>
            <a:endParaRPr lang="en-US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6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CỦA HUỆ\hình nền pp\1558363b15c760c32882ad013465f1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95986" y="90451"/>
            <a:ext cx="155202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1057" y="1694587"/>
            <a:ext cx="6101884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dựng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̀ con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̃,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cắt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dán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nặn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6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CỦA HUỆ\hình nền pp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3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18589" y="546324"/>
            <a:ext cx="6728124" cy="2562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MÔN HỌC: MĨ THUẬT LỚP 4</a:t>
            </a:r>
          </a:p>
          <a:p>
            <a:pPr algn="ctr">
              <a:lnSpc>
                <a:spcPct val="150000"/>
              </a:lnSpc>
            </a:pPr>
            <a:endParaRPr lang="en-US" sz="1100" b="1" dirty="0" smtClean="0">
              <a:solidFill>
                <a:srgbClr val="7030A0"/>
              </a:solidFill>
              <a:latin typeface="Algerian" pitchFamily="82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CHỦ ĐỀ 2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Muli Black" pitchFamily="2" charset="0"/>
                <a:cs typeface="Times New Roman" pitchFamily="18" charset="0"/>
              </a:rPr>
              <a:t>CHÚNG EM VỚI THẾ GIỚI ĐỘNG VẬT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legreya Sans SC Light" pitchFamily="2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7030A0"/>
                </a:solidFill>
                <a:latin typeface="Alegreya Sans SC Light" pitchFamily="2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7030A0"/>
                </a:solidFill>
                <a:latin typeface="Alegreya Sans SC Light" pitchFamily="2" charset="0"/>
                <a:cs typeface="Times New Roman" pitchFamily="18" charset="0"/>
              </a:rPr>
              <a:t> 2/4)</a:t>
            </a:r>
          </a:p>
        </p:txBody>
      </p:sp>
    </p:spTree>
    <p:extLst>
      <p:ext uri="{BB962C8B-B14F-4D97-AF65-F5344CB8AC3E}">
        <p14:creationId xmlns:p14="http://schemas.microsoft.com/office/powerpoint/2010/main" val="726686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ỦA HUỆ\hình nền p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6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70185" y="864336"/>
            <a:ext cx="580292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</a:p>
          <a:p>
            <a:pPr>
              <a:lnSpc>
                <a:spcPct val="150000"/>
              </a:lnSpc>
            </a:pPr>
            <a:endParaRPr lang="en-US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dựng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̀ con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̃,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cắt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dán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nặn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92698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CỦA HUỆ\hình nền pp\1558363b15c760c32882ad013465f1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95986" y="90451"/>
            <a:ext cx="155202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1057" y="1694587"/>
            <a:ext cx="6101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2D, 3D: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xếp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bức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chai,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1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CỦA HUỆ\hình nền pp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3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18589" y="575352"/>
            <a:ext cx="6728124" cy="2562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MÔN HỌC: MĨ THUẬT LỚP 4</a:t>
            </a:r>
          </a:p>
          <a:p>
            <a:pPr algn="ctr">
              <a:lnSpc>
                <a:spcPct val="150000"/>
              </a:lnSpc>
            </a:pPr>
            <a:endParaRPr lang="en-US" sz="1100" b="1" dirty="0" smtClean="0">
              <a:solidFill>
                <a:srgbClr val="7030A0"/>
              </a:solidFill>
              <a:latin typeface="Algerian" pitchFamily="82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CHỦ ĐỀ 2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Muli Black" pitchFamily="2" charset="0"/>
                <a:cs typeface="Times New Roman" pitchFamily="18" charset="0"/>
              </a:rPr>
              <a:t>CHÚNG EM VỚI THẾ GIỚI ĐỘNG VẬT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legreya Sans SC Light" pitchFamily="2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7030A0"/>
                </a:solidFill>
                <a:latin typeface="Alegreya Sans SC Light" pitchFamily="2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7030A0"/>
                </a:solidFill>
                <a:latin typeface="Alegreya Sans SC Light" pitchFamily="2" charset="0"/>
                <a:cs typeface="Times New Roman" pitchFamily="18" charset="0"/>
              </a:rPr>
              <a:t> 3/4)</a:t>
            </a:r>
          </a:p>
        </p:txBody>
      </p:sp>
    </p:spTree>
    <p:extLst>
      <p:ext uri="{BB962C8B-B14F-4D97-AF65-F5344CB8AC3E}">
        <p14:creationId xmlns:p14="http://schemas.microsoft.com/office/powerpoint/2010/main" val="4495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ỦA HUỆ\hình nền p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6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70185" y="448091"/>
            <a:ext cx="58029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</a:p>
          <a:p>
            <a:pPr>
              <a:lnSpc>
                <a:spcPct val="150000"/>
              </a:lnSpc>
            </a:pPr>
            <a:endParaRPr lang="en-US" sz="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2D, 3D: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xếp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bức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Gợi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ý: </a:t>
            </a:r>
          </a:p>
          <a:p>
            <a:pPr algn="just">
              <a:lnSpc>
                <a:spcPct val="150000"/>
              </a:lnSpc>
            </a:pP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Lựa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chọn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xếp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cục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̣.</a:t>
            </a:r>
          </a:p>
          <a:p>
            <a:pPr algn="just">
              <a:lnSpc>
                <a:spcPct val="150000"/>
              </a:lnSpc>
            </a:pP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Sáng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bức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40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Góc sáng tạo - Giờ Mĩ thuậ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0" t="16684" r="30379" b="21368"/>
          <a:stretch/>
        </p:blipFill>
        <p:spPr bwMode="auto">
          <a:xfrm>
            <a:off x="794537" y="515816"/>
            <a:ext cx="3778002" cy="188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huyên đề Dạy học Mĩ thuật theo phương pháp Đan Mạ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2" b="12551"/>
          <a:stretch/>
        </p:blipFill>
        <p:spPr bwMode="auto">
          <a:xfrm>
            <a:off x="4970582" y="1254800"/>
            <a:ext cx="3394714" cy="26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D:\CỦA HUỆ\GIÁO ÁN\quốc tế sing\lớp 4 học mĩ thuật\bài 2\HF_1240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3483" r="2479" b="4468"/>
          <a:stretch/>
        </p:blipFill>
        <p:spPr bwMode="auto">
          <a:xfrm>
            <a:off x="794537" y="2590800"/>
            <a:ext cx="3778002" cy="205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80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CỦA HUỆ\hình nền pp\1558363b15c760c32882ad013465f1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95986" y="90451"/>
            <a:ext cx="155202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1057" y="1694587"/>
            <a:ext cx="6101884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bày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giới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thiệu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sản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phẩm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Nộp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cầu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chai,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353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ổng hợp các hình nền powerpoint đẹp và chuyên nghiệ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174021" y="527774"/>
            <a:ext cx="2795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.VnMemorandum" pitchFamily="34" charset="0"/>
              </a:rPr>
              <a:t>CHUẨN BỊ</a:t>
            </a:r>
            <a:endParaRPr lang="en-US" sz="4000" dirty="0">
              <a:solidFill>
                <a:srgbClr val="7030A0"/>
              </a:solidFill>
              <a:latin typeface=".VnMemorandum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28070" y="1858714"/>
            <a:ext cx="400050" cy="2996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Harrington" pitchFamily="82" charset="0"/>
              </a:rPr>
              <a:t>1</a:t>
            </a:r>
            <a:endParaRPr lang="en-US" sz="2800" b="1" dirty="0">
              <a:latin typeface="Harrington" pitchFamily="8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889395" y="3668955"/>
            <a:ext cx="400050" cy="2996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Harrington" pitchFamily="82" charset="0"/>
              </a:rPr>
              <a:t>2</a:t>
            </a:r>
          </a:p>
        </p:txBody>
      </p:sp>
      <p:pic>
        <p:nvPicPr>
          <p:cNvPr id="20" name="Picture 4" descr="Vỉ 2 cây bút chì đỏ đen STAEDTLER TRADITION 110 (HB, B, 2B, 3B, 4B, 5B, 6B)  | Shopee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22" y="1492295"/>
            <a:ext cx="1219200" cy="92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Tẩy Campus Standard - ER-STA-20 | Tik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68" y="1593382"/>
            <a:ext cx="1293971" cy="83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ồ Khô 8G Double A DAGS150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2294" y="1554961"/>
            <a:ext cx="988904" cy="75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Kéo Cắt Giấy Thủ Công Màu Kẹo Dễ Thương Cho Bé | Shopee Việt Na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8" r="17188"/>
          <a:stretch/>
        </p:blipFill>
        <p:spPr bwMode="auto">
          <a:xfrm rot="10800000">
            <a:off x="6378898" y="1502704"/>
            <a:ext cx="691411" cy="90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Giấy màu thủ công loại có kẻ ô ly, không dán. | Shopee Việt Na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602" y="3245797"/>
            <a:ext cx="1134397" cy="8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Sáp màu - Bút sáp 16 màu Jumbo Master Art - CÔNG TY TNHH TM XUÂN V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49" y="3224107"/>
            <a:ext cx="1170334" cy="88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Đất nặn Smart Craft 24 màu ST300243SMR - Đất nặn - Bột nặn - Đồ chơi thông  minh - Bé chơi và họ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858" y="3224107"/>
            <a:ext cx="1092836" cy="83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4" descr="Giấy Roki A3 vẽ chì màu - Định lượng 200gsm (Tập 10 tờ)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44" y="3225904"/>
            <a:ext cx="1090473" cy="82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839291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CỦA HUỆ\hình nền pp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3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18589" y="676950"/>
            <a:ext cx="6728124" cy="2562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MÔN HỌC: MĨ THUẬT LỚP 4</a:t>
            </a:r>
          </a:p>
          <a:p>
            <a:pPr algn="ctr">
              <a:lnSpc>
                <a:spcPct val="150000"/>
              </a:lnSpc>
            </a:pPr>
            <a:endParaRPr lang="en-US" sz="1100" b="1" dirty="0" smtClean="0">
              <a:solidFill>
                <a:srgbClr val="7030A0"/>
              </a:solidFill>
              <a:latin typeface="Algerian" pitchFamily="82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CHỦ ĐỀ 2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Muli Black" pitchFamily="2" charset="0"/>
                <a:cs typeface="Times New Roman" pitchFamily="18" charset="0"/>
              </a:rPr>
              <a:t>CHÚNG EM VỚI THẾ GIỚI ĐỘNG VẬT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legreya Sans SC Light" pitchFamily="2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7030A0"/>
                </a:solidFill>
                <a:latin typeface="Alegreya Sans SC Light" pitchFamily="2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7030A0"/>
                </a:solidFill>
                <a:latin typeface="Alegreya Sans SC Light" pitchFamily="2" charset="0"/>
                <a:cs typeface="Times New Roman" pitchFamily="18" charset="0"/>
              </a:rPr>
              <a:t> 4/4)</a:t>
            </a:r>
          </a:p>
        </p:txBody>
      </p:sp>
    </p:spTree>
    <p:extLst>
      <p:ext uri="{BB962C8B-B14F-4D97-AF65-F5344CB8AC3E}">
        <p14:creationId xmlns:p14="http://schemas.microsoft.com/office/powerpoint/2010/main" val="23926872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D:\CỦA HUỆ\hình nền pp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364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171577" y="761643"/>
            <a:ext cx="4547052" cy="1923767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 lIns="76362" tIns="38181" rIns="76362" bIns="3818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có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̀? 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ảnh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̀?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ảnh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là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̀?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đánh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mình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462647" y="124689"/>
            <a:ext cx="4218709" cy="5278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362" tIns="38181" rIns="76362" bIns="38181" rtlCol="0" anchor="ctr"/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NHẬN, CHIA SẺ</a:t>
            </a:r>
            <a:endParaRPr lang="vi-VN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81181" y="2856859"/>
            <a:ext cx="4624973" cy="155443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lIns="76362" tIns="38181" rIns="76362" bIns="3818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có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768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CỦA HUỆ\hình nền pp\1558363b15c760c32882ad013465f1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95986" y="90451"/>
            <a:ext cx="155202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7395" y="1694587"/>
            <a:ext cx="5609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CĐ3: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hội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hóa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hiểu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loại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̣.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giấy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̃,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màu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giấy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đất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nặn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42950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hình nền PowerPoint cảm ơn đẹp nhất - Slide cảm ơn, slide kết thúc  đẹp và chuyên nghiệp - VnDoc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6026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CỦA HUỆ\hình nền pp\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45"/>
            <a:ext cx="919435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367030" y="712501"/>
            <a:ext cx="4812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MỤC TIÊU BÀI HỌC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81643" y="1683936"/>
            <a:ext cx="5909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nạ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76842" y="1835499"/>
            <a:ext cx="209550" cy="13757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79387" y="2395261"/>
            <a:ext cx="5210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nạ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56967" y="3199126"/>
            <a:ext cx="5934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76842" y="2526527"/>
            <a:ext cx="209550" cy="13757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76842" y="3496707"/>
            <a:ext cx="209550" cy="13757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3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4" grpId="0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ỦA HUỆ\hình nền pp\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1632" y="2013819"/>
            <a:ext cx="6200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́ con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mà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2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F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4567" y="1319531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45822" y="137875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42016" y="137875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05341" y="455049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0740" y="297565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32" name="Picture 2" descr="D:\CỦA HUỆ\GIÁO ÁN\quốc tế sing\lớp 4 học mĩ thuật\bài 2\HF_124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315" y="3516912"/>
            <a:ext cx="2393297" cy="140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D:\CỦA HUỆ\GIÁO ÁN\quốc tế sing\lớp 4 học mĩ thuật\bài 2\HF_1239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7283" r="3859" b="4889"/>
          <a:stretch/>
        </p:blipFill>
        <p:spPr bwMode="auto">
          <a:xfrm>
            <a:off x="587239" y="413497"/>
            <a:ext cx="2563924" cy="130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CỦA HUỆ\GIÁO ÁN\quốc tế sing\lớp 4 học mĩ thuật\bài 2\HF_123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18" y="397755"/>
            <a:ext cx="2485491" cy="137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D:\CỦA HUỆ\GIÁO ÁN\quốc tế sing\lớp 4 học mĩ thuật\bài 2\HF_1239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87" y="397755"/>
            <a:ext cx="2261797" cy="13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D:\CỦA HUỆ\GIÁO ÁN\quốc tế sing\lớp 4 học mĩ thuật\bài 2\HF_1239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94" y="3522018"/>
            <a:ext cx="2449776" cy="140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D:\CỦA HUỆ\GIÁO ÁN\quốc tế sing\lớp 4 học mĩ thuật\bài 2\HF_1239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94" y="1966337"/>
            <a:ext cx="2687476" cy="142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 descr="D:\CỦA HUỆ\GIÁO ÁN\quốc tế sing\lớp 4 học mĩ thuật\bài 2\HF_124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84" y="1976113"/>
            <a:ext cx="2340290" cy="141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C:\Users\Administrator\Desktop\pp\con-tho-trang-co-mat-do-1024x91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253" y="1966337"/>
            <a:ext cx="2083623" cy="140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7" descr="C:\Users\Administrator\Desktop\pp\con vật\1_2011919175735_chim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28" y="3522017"/>
            <a:ext cx="2461546" cy="14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3114461" y="4516625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5503" y="452537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55310" y="295012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36434" y="295012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4320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F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768075" y="237221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95099" y="237221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49284" y="237221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80817" y="436987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31369" y="224145"/>
            <a:ext cx="6481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liệu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2" descr="D:\CỦA HUỆ\GIÁO ÁN\quốc tế sing\lớp 4 học mĩ thuật\bài 2\HF_124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" t="4705" r="3309" b="1645"/>
          <a:stretch/>
        </p:blipFill>
        <p:spPr bwMode="auto">
          <a:xfrm>
            <a:off x="6117941" y="2923427"/>
            <a:ext cx="2568844" cy="143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D:\CỦA HUỆ\GIÁO ÁN\quốc tế sing\lớp 4 học mĩ thuật\bài 2\HF_124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1" y="807516"/>
            <a:ext cx="2379427" cy="15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D:\CỦA HUỆ\GIÁO ÁN\quốc tế sing\lớp 4 học mĩ thuật\bài 2\HF_124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876" y="2923427"/>
            <a:ext cx="2674752" cy="143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D:\CỦA HUỆ\GIÁO ÁN\quốc tế sing\lớp 4 học mĩ thuật\bài 2\HF_1240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t="6675" r="3212" b="5085"/>
          <a:stretch/>
        </p:blipFill>
        <p:spPr bwMode="auto">
          <a:xfrm>
            <a:off x="497358" y="2923427"/>
            <a:ext cx="2415100" cy="143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D:\CỦA HUỆ\GIÁO ÁN\quốc tế sing\lớp 4 học mĩ thuật\bài 2\HF_124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963" y="848618"/>
            <a:ext cx="2709530" cy="152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D:\CỦA HUỆ\GIÁO ÁN\quốc tế sing\lớp 4 học mĩ thuật\bài 2\HF_1240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79" y="848618"/>
            <a:ext cx="1698268" cy="152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345156" y="436987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58734" y="4344165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64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F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03165" y="221082"/>
            <a:ext cx="41376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̃,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́/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cắt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dán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endParaRPr lang="en-US" sz="2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CỦA HUỆ\GIÁO ÁN\quốc tế sing\lớp 4 học mĩ thuật\bài 2\HF_124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45" y="1580286"/>
            <a:ext cx="1528927" cy="16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CỦA HUỆ\GIÁO ÁN\quốc tế sing\lớp 4 học mĩ thuật\bài 2\HF_124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800" y="1590981"/>
            <a:ext cx="1581605" cy="162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CỦA HUỆ\GIÁO ÁN\quốc tế sing\lớp 4 học mĩ thuật\bài 2\Untitle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8" r="33434" b="7567"/>
          <a:stretch/>
        </p:blipFill>
        <p:spPr bwMode="auto">
          <a:xfrm>
            <a:off x="539193" y="1516791"/>
            <a:ext cx="1842868" cy="169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CỦA HUỆ\GIÁO ÁN\quốc tế sing\lớp 4 học mĩ thuật\bài 2\2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1" t="1540" r="33138" b="7392"/>
          <a:stretch/>
        </p:blipFill>
        <p:spPr bwMode="auto">
          <a:xfrm>
            <a:off x="3003452" y="1529305"/>
            <a:ext cx="1758460" cy="166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9704" y="3203877"/>
            <a:ext cx="2461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̃,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cắt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dán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phận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chính</a:t>
            </a:r>
            <a:endParaRPr lang="en-US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8510" y="3223446"/>
            <a:ext cx="1628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̃,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cắt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dán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chi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̣</a:t>
            </a:r>
            <a:endParaRPr lang="en-US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1174" y="3317035"/>
            <a:ext cx="309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màu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hoàn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sản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phẩm</a:t>
            </a:r>
            <a:endParaRPr lang="en-US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9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F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42950" y="79836"/>
            <a:ext cx="2468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nặn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6391" y="600090"/>
            <a:ext cx="4671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Nặn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từng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phận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rồi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ghép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dính</a:t>
            </a:r>
            <a:endParaRPr lang="en-US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973" y="2039638"/>
            <a:ext cx="2295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B1:</a:t>
            </a:r>
          </a:p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Nặn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phận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chính</a:t>
            </a:r>
            <a:endParaRPr lang="en-US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6934" y="2002303"/>
            <a:ext cx="167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B2:</a:t>
            </a:r>
          </a:p>
          <a:p>
            <a:pPr algn="ctr"/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Nặn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endParaRPr lang="en-US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CỦA HUỆ\GIÁO ÁN\quốc tế sing\lớp 4 học mĩ thuật\bài 2\HF_124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609" y="912720"/>
            <a:ext cx="1752600" cy="105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CỦA HUỆ\GIÁO ÁN\quốc tế sing\lớp 4 học mĩ thuật\bài 2\HF_124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39" y="934260"/>
            <a:ext cx="1866900" cy="11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CỦA HUỆ\GIÁO ÁN\quốc tế sing\lớp 4 học mĩ thuật\bài 2\HF_124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529" y="966845"/>
            <a:ext cx="1847850" cy="103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CỦA HUỆ\GIÁO ÁN\quốc tế sing\lớp 4 học mĩ thuật\bài 2\HF_124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93" y="927202"/>
            <a:ext cx="1685925" cy="102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11153" y="1985843"/>
            <a:ext cx="179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B3:Ghép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dính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phận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chính</a:t>
            </a:r>
            <a:endParaRPr lang="en-US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6659" y="1985843"/>
            <a:ext cx="196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B4:Ghép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dính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dáng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 descr="D:\CỦA HUỆ\GIÁO ÁN\quốc tế sing\lớp 4 học mĩ thuật\bài 2\HF_124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355" y="3469327"/>
            <a:ext cx="2232750" cy="126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D:\CỦA HUỆ\GIÁO ÁN\quốc tế sing\lớp 4 học mĩ thuật\bài 2\HF_1241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97" y="3469327"/>
            <a:ext cx="2954467" cy="126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CỦA HUỆ\GIÁO ÁN\quốc tế sing\lớp 4 học mĩ thuật\bài 2\HF_1241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47" y="3469810"/>
            <a:ext cx="2562457" cy="126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48932" y="2769898"/>
            <a:ext cx="6046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thỏi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đất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nặn</a:t>
            </a:r>
            <a:r>
              <a:rPr lang="en-US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vuốt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khối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rồi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nặn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̣.</a:t>
            </a:r>
            <a:endParaRPr lang="en-US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9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F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09678" y="162027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liệu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CỦA HUỆ\GIÁO ÁN\quốc tế sing\lớp 4 học mĩ thuật\bài 2\HF_124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06" y="3161934"/>
            <a:ext cx="1885950" cy="113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CỦA HUỆ\GIÁO ÁN\quốc tế sing\lớp 4 học mĩ thuật\bài 2\HF_124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0" y="776386"/>
            <a:ext cx="1905000" cy="110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CỦA HUỆ\GIÁO ÁN\quốc tế sing\lớp 4 học mĩ thuật\bài 2\HF_124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62" y="782049"/>
            <a:ext cx="1933575" cy="113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CỦA HUỆ\GIÁO ÁN\quốc tế sing\lớp 4 học mĩ thuật\bài 2\HF_124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296" y="816342"/>
            <a:ext cx="1314450" cy="111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CỦA HUỆ\GIÁO ÁN\quốc tế sing\lớp 4 học mĩ thuật\bài 2\HF_124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689" y="801860"/>
            <a:ext cx="1704975" cy="114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D:\CỦA HUỆ\GIÁO ÁN\quốc tế sing\lớp 4 học mĩ thuật\bài 2\HF_1242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1" y="2008782"/>
            <a:ext cx="1743075" cy="99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:\CỦA HUỆ\GIÁO ÁN\quốc tế sing\lớp 4 học mĩ thuật\bài 2\HF_1242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279" y="1994300"/>
            <a:ext cx="1733550" cy="101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D:\CỦA HUỆ\GIÁO ÁN\quốc tế sing\lớp 4 học mĩ thuật\bài 2\HF_1242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063" y="2016023"/>
            <a:ext cx="1743075" cy="99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:\CỦA HUỆ\GIÁO ÁN\quốc tế sing\lớp 4 học mĩ thuật\bài 2\HF_1242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115" y="2008782"/>
            <a:ext cx="1762125" cy="99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D:\CỦA HUỆ\GIÁO ÁN\quốc tế sing\lớp 4 học mĩ thuật\bài 2\HF_12428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4" y="3176417"/>
            <a:ext cx="1600200" cy="112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D:\CỦA HUỆ\GIÁO ÁN\quốc tế sing\lớp 4 học mĩ thuật\bài 2\HF_12429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74" y="3161935"/>
            <a:ext cx="1809750" cy="113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D:\CỦA HUỆ\GIÁO ÁN\quốc tế sing\lớp 4 học mĩ thuật\bài 2\HF_1243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58" y="3176416"/>
            <a:ext cx="1771650" cy="114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2101" y="1175019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101" y="2313151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2101" y="3549575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36391" y="4430952"/>
            <a:ext cx="467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phận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9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11941</TotalTime>
  <Words>756</Words>
  <Application>Microsoft Office PowerPoint</Application>
  <PresentationFormat>On-screen Show (16:9)</PresentationFormat>
  <Paragraphs>123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.VnAvant</vt:lpstr>
      <vt:lpstr>.VnMemorandum</vt:lpstr>
      <vt:lpstr>Aharoni</vt:lpstr>
      <vt:lpstr>Alegreya Sans SC Light</vt:lpstr>
      <vt:lpstr>Algerian</vt:lpstr>
      <vt:lpstr>Arial</vt:lpstr>
      <vt:lpstr>Calibri</vt:lpstr>
      <vt:lpstr>Calibri Light</vt:lpstr>
      <vt:lpstr>Harrington</vt:lpstr>
      <vt:lpstr>Muli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7470</cp:lastModifiedBy>
  <cp:revision>763</cp:revision>
  <dcterms:created xsi:type="dcterms:W3CDTF">2018-10-04T02:59:51Z</dcterms:created>
  <dcterms:modified xsi:type="dcterms:W3CDTF">2022-03-14T07:54:34Z</dcterms:modified>
</cp:coreProperties>
</file>