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81" r:id="rId3"/>
    <p:sldId id="285" r:id="rId4"/>
    <p:sldId id="286" r:id="rId5"/>
    <p:sldId id="287" r:id="rId6"/>
    <p:sldId id="288" r:id="rId7"/>
    <p:sldId id="259" r:id="rId8"/>
    <p:sldId id="284" r:id="rId9"/>
    <p:sldId id="266" r:id="rId10"/>
    <p:sldId id="298" r:id="rId11"/>
    <p:sldId id="304" r:id="rId12"/>
    <p:sldId id="295" r:id="rId13"/>
    <p:sldId id="299" r:id="rId14"/>
    <p:sldId id="300" r:id="rId15"/>
    <p:sldId id="301" r:id="rId16"/>
    <p:sldId id="302" r:id="rId17"/>
    <p:sldId id="280" r:id="rId18"/>
    <p:sldId id="282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Xuân Quân" userId="1e2031f10e08301e" providerId="LiveId" clId="{52AB0756-A95D-44CD-82BF-A0D6AAFEBD61}"/>
    <pc:docChg chg="custSel addSld delSld modSld sldOrd modMainMaster">
      <pc:chgData name="Phạm Xuân Quân" userId="1e2031f10e08301e" providerId="LiveId" clId="{52AB0756-A95D-44CD-82BF-A0D6AAFEBD61}" dt="2023-02-28T09:40:06.773" v="267" actId="20577"/>
      <pc:docMkLst>
        <pc:docMk/>
      </pc:docMkLst>
      <pc:sldChg chg="addSp delSp modSp mod ord modAnim">
        <pc:chgData name="Phạm Xuân Quân" userId="1e2031f10e08301e" providerId="LiveId" clId="{52AB0756-A95D-44CD-82BF-A0D6AAFEBD61}" dt="2023-02-28T09:18:44.065" v="238"/>
        <pc:sldMkLst>
          <pc:docMk/>
          <pc:sldMk cId="0" sldId="259"/>
        </pc:sldMkLst>
        <pc:spChg chg="add mod">
          <ac:chgData name="Phạm Xuân Quân" userId="1e2031f10e08301e" providerId="LiveId" clId="{52AB0756-A95D-44CD-82BF-A0D6AAFEBD61}" dt="2023-02-28T04:20:10.060" v="228" actId="14100"/>
          <ac:spMkLst>
            <pc:docMk/>
            <pc:sldMk cId="0" sldId="259"/>
            <ac:spMk id="3" creationId="{D8D4EA13-96AB-79D6-BAD9-36F0B29F887C}"/>
          </ac:spMkLst>
        </pc:spChg>
        <pc:spChg chg="mod">
          <ac:chgData name="Phạm Xuân Quân" userId="1e2031f10e08301e" providerId="LiveId" clId="{52AB0756-A95D-44CD-82BF-A0D6AAFEBD61}" dt="2023-02-28T04:20:14.245" v="229" actId="207"/>
          <ac:spMkLst>
            <pc:docMk/>
            <pc:sldMk cId="0" sldId="259"/>
            <ac:spMk id="14" creationId="{9DBDC8B1-C578-40E7-BA38-496C46A61AC4}"/>
          </ac:spMkLst>
        </pc:spChg>
        <pc:spChg chg="mod">
          <ac:chgData name="Phạm Xuân Quân" userId="1e2031f10e08301e" providerId="LiveId" clId="{52AB0756-A95D-44CD-82BF-A0D6AAFEBD61}" dt="2023-02-28T04:22:16.839" v="235" actId="14100"/>
          <ac:spMkLst>
            <pc:docMk/>
            <pc:sldMk cId="0" sldId="259"/>
            <ac:spMk id="4108" creationId="{6C7B55C6-4605-4C6B-822A-2488AD69FEA4}"/>
          </ac:spMkLst>
        </pc:spChg>
        <pc:grpChg chg="mod">
          <ac:chgData name="Phạm Xuân Quân" userId="1e2031f10e08301e" providerId="LiveId" clId="{52AB0756-A95D-44CD-82BF-A0D6AAFEBD61}" dt="2023-02-28T04:22:16.839" v="235" actId="14100"/>
          <ac:grpSpMkLst>
            <pc:docMk/>
            <pc:sldMk cId="0" sldId="259"/>
            <ac:grpSpMk id="4098" creationId="{F1919AB6-9B71-41A5-B92F-D46136189B9A}"/>
          </ac:grpSpMkLst>
        </pc:grpChg>
        <pc:picChg chg="mod">
          <ac:chgData name="Phạm Xuân Quân" userId="1e2031f10e08301e" providerId="LiveId" clId="{52AB0756-A95D-44CD-82BF-A0D6AAFEBD61}" dt="2023-02-28T04:21:58.200" v="233" actId="1076"/>
          <ac:picMkLst>
            <pc:docMk/>
            <pc:sldMk cId="0" sldId="259"/>
            <ac:picMk id="10" creationId="{EFEF255A-44D9-46B1-A164-D48A146ED859}"/>
          </ac:picMkLst>
        </pc:picChg>
        <pc:picChg chg="mod">
          <ac:chgData name="Phạm Xuân Quân" userId="1e2031f10e08301e" providerId="LiveId" clId="{52AB0756-A95D-44CD-82BF-A0D6AAFEBD61}" dt="2023-02-28T04:21:29.039" v="232" actId="1076"/>
          <ac:picMkLst>
            <pc:docMk/>
            <pc:sldMk cId="0" sldId="259"/>
            <ac:picMk id="13" creationId="{35964CA5-18FF-4E81-8D6D-F9FB6A33FB0C}"/>
          </ac:picMkLst>
        </pc:picChg>
        <pc:picChg chg="del">
          <ac:chgData name="Phạm Xuân Quân" userId="1e2031f10e08301e" providerId="LiveId" clId="{52AB0756-A95D-44CD-82BF-A0D6AAFEBD61}" dt="2023-02-28T04:19:06.426" v="200" actId="478"/>
          <ac:picMkLst>
            <pc:docMk/>
            <pc:sldMk cId="0" sldId="259"/>
            <ac:picMk id="18" creationId="{F66A4F4D-F9C1-422F-AFBC-7475227B9899}"/>
          </ac:picMkLst>
        </pc:picChg>
        <pc:picChg chg="mod">
          <ac:chgData name="Phạm Xuân Quân" userId="1e2031f10e08301e" providerId="LiveId" clId="{52AB0756-A95D-44CD-82BF-A0D6AAFEBD61}" dt="2023-02-28T04:22:16.839" v="235" actId="14100"/>
          <ac:picMkLst>
            <pc:docMk/>
            <pc:sldMk cId="0" sldId="259"/>
            <ac:picMk id="4109" creationId="{38184C83-5896-4C64-8B04-BA467B26E562}"/>
          </ac:picMkLst>
        </pc:picChg>
      </pc:sldChg>
      <pc:sldChg chg="delSp mod delAnim">
        <pc:chgData name="Phạm Xuân Quân" userId="1e2031f10e08301e" providerId="LiveId" clId="{52AB0756-A95D-44CD-82BF-A0D6AAFEBD61}" dt="2023-02-28T09:18:34.515" v="236" actId="478"/>
        <pc:sldMkLst>
          <pc:docMk/>
          <pc:sldMk cId="0" sldId="262"/>
        </pc:sldMkLst>
        <pc:spChg chg="del">
          <ac:chgData name="Phạm Xuân Quân" userId="1e2031f10e08301e" providerId="LiveId" clId="{52AB0756-A95D-44CD-82BF-A0D6AAFEBD61}" dt="2023-02-28T09:18:34.515" v="236" actId="478"/>
          <ac:spMkLst>
            <pc:docMk/>
            <pc:sldMk cId="0" sldId="262"/>
            <ac:spMk id="11" creationId="{F17E9A08-D39E-4B0A-BA4B-D9DA19BA140C}"/>
          </ac:spMkLst>
        </pc:spChg>
      </pc:sldChg>
      <pc:sldChg chg="delSp modSp mod delAnim">
        <pc:chgData name="Phạm Xuân Quân" userId="1e2031f10e08301e" providerId="LiveId" clId="{52AB0756-A95D-44CD-82BF-A0D6AAFEBD61}" dt="2023-02-28T09:28:39.844" v="244" actId="478"/>
        <pc:sldMkLst>
          <pc:docMk/>
          <pc:sldMk cId="0" sldId="266"/>
        </pc:sldMkLst>
        <pc:spChg chg="del mod topLvl">
          <ac:chgData name="Phạm Xuân Quân" userId="1e2031f10e08301e" providerId="LiveId" clId="{52AB0756-A95D-44CD-82BF-A0D6AAFEBD61}" dt="2023-02-28T09:28:36.084" v="243" actId="478"/>
          <ac:spMkLst>
            <pc:docMk/>
            <pc:sldMk cId="0" sldId="266"/>
            <ac:spMk id="11" creationId="{A580A2B2-C4E0-4DEC-A39E-12FC38BA0E3B}"/>
          </ac:spMkLst>
        </pc:spChg>
        <pc:grpChg chg="del">
          <ac:chgData name="Phạm Xuân Quân" userId="1e2031f10e08301e" providerId="LiveId" clId="{52AB0756-A95D-44CD-82BF-A0D6AAFEBD61}" dt="2023-02-28T09:28:36.084" v="243" actId="478"/>
          <ac:grpSpMkLst>
            <pc:docMk/>
            <pc:sldMk cId="0" sldId="266"/>
            <ac:grpSpMk id="10" creationId="{0994CE04-D9AB-4863-A642-EC0A8AEF835D}"/>
          </ac:grpSpMkLst>
        </pc:grpChg>
        <pc:picChg chg="del topLvl">
          <ac:chgData name="Phạm Xuân Quân" userId="1e2031f10e08301e" providerId="LiveId" clId="{52AB0756-A95D-44CD-82BF-A0D6AAFEBD61}" dt="2023-02-28T09:28:39.844" v="244" actId="478"/>
          <ac:picMkLst>
            <pc:docMk/>
            <pc:sldMk cId="0" sldId="266"/>
            <ac:picMk id="12" creationId="{B5A2004B-5111-48EE-9C82-0A398A21695F}"/>
          </ac:picMkLst>
        </pc:picChg>
      </pc:sldChg>
      <pc:sldChg chg="modSp">
        <pc:chgData name="Phạm Xuân Quân" userId="1e2031f10e08301e" providerId="LiveId" clId="{52AB0756-A95D-44CD-82BF-A0D6AAFEBD61}" dt="2023-02-27T05:40:13.264" v="187" actId="5793"/>
        <pc:sldMkLst>
          <pc:docMk/>
          <pc:sldMk cId="0" sldId="280"/>
        </pc:sldMkLst>
        <pc:spChg chg="mod">
          <ac:chgData name="Phạm Xuân Quân" userId="1e2031f10e08301e" providerId="LiveId" clId="{52AB0756-A95D-44CD-82BF-A0D6AAFEBD61}" dt="2023-02-27T05:39:23.951" v="97" actId="20577"/>
          <ac:spMkLst>
            <pc:docMk/>
            <pc:sldMk cId="0" sldId="280"/>
            <ac:spMk id="25" creationId="{F13726FF-FC20-4B6E-8FDC-6FA6E4DB25C9}"/>
          </ac:spMkLst>
        </pc:spChg>
        <pc:spChg chg="mod">
          <ac:chgData name="Phạm Xuân Quân" userId="1e2031f10e08301e" providerId="LiveId" clId="{52AB0756-A95D-44CD-82BF-A0D6AAFEBD61}" dt="2023-02-27T05:40:13.264" v="187" actId="5793"/>
          <ac:spMkLst>
            <pc:docMk/>
            <pc:sldMk cId="0" sldId="280"/>
            <ac:spMk id="36" creationId="{FDBEDB18-F22B-4D99-88D9-196716195635}"/>
          </ac:spMkLst>
        </pc:spChg>
        <pc:picChg chg="mod">
          <ac:chgData name="Phạm Xuân Quân" userId="1e2031f10e08301e" providerId="LiveId" clId="{52AB0756-A95D-44CD-82BF-A0D6AAFEBD61}" dt="2023-02-27T05:39:29.277" v="98" actId="1076"/>
          <ac:picMkLst>
            <pc:docMk/>
            <pc:sldMk cId="0" sldId="280"/>
            <ac:picMk id="37" creationId="{6C9F3587-9A64-4E76-847B-A0FD738CD8B0}"/>
          </ac:picMkLst>
        </pc:picChg>
      </pc:sldChg>
      <pc:sldChg chg="delSp modSp mod delAnim">
        <pc:chgData name="Phạm Xuân Quân" userId="1e2031f10e08301e" providerId="LiveId" clId="{52AB0756-A95D-44CD-82BF-A0D6AAFEBD61}" dt="2023-02-28T09:18:53.091" v="241" actId="1076"/>
        <pc:sldMkLst>
          <pc:docMk/>
          <pc:sldMk cId="0" sldId="284"/>
        </pc:sldMkLst>
        <pc:spChg chg="del mod">
          <ac:chgData name="Phạm Xuân Quân" userId="1e2031f10e08301e" providerId="LiveId" clId="{52AB0756-A95D-44CD-82BF-A0D6AAFEBD61}" dt="2023-02-28T09:18:47.476" v="240" actId="478"/>
          <ac:spMkLst>
            <pc:docMk/>
            <pc:sldMk cId="0" sldId="284"/>
            <ac:spMk id="11" creationId="{481BFEBF-83A1-488C-8CAA-DF7CB90FBDF1}"/>
          </ac:spMkLst>
        </pc:spChg>
        <pc:picChg chg="mod">
          <ac:chgData name="Phạm Xuân Quân" userId="1e2031f10e08301e" providerId="LiveId" clId="{52AB0756-A95D-44CD-82BF-A0D6AAFEBD61}" dt="2023-02-28T09:18:53.091" v="241" actId="1076"/>
          <ac:picMkLst>
            <pc:docMk/>
            <pc:sldMk cId="0" sldId="284"/>
            <ac:picMk id="2" creationId="{AAB63E6B-D90F-4B1A-B5AE-9A15B1699954}"/>
          </ac:picMkLst>
        </pc:picChg>
      </pc:sldChg>
      <pc:sldChg chg="modSp del mod">
        <pc:chgData name="Phạm Xuân Quân" userId="1e2031f10e08301e" providerId="LiveId" clId="{52AB0756-A95D-44CD-82BF-A0D6AAFEBD61}" dt="2023-02-28T09:39:22.231" v="245" actId="47"/>
        <pc:sldMkLst>
          <pc:docMk/>
          <pc:sldMk cId="0" sldId="294"/>
        </pc:sldMkLst>
        <pc:picChg chg="mod">
          <ac:chgData name="Phạm Xuân Quân" userId="1e2031f10e08301e" providerId="LiveId" clId="{52AB0756-A95D-44CD-82BF-A0D6AAFEBD61}" dt="2023-02-27T05:38:09.362" v="49" actId="1076"/>
          <ac:picMkLst>
            <pc:docMk/>
            <pc:sldMk cId="0" sldId="294"/>
            <ac:picMk id="2" creationId="{B6DEAC42-F4A5-43AD-B5BC-A6D8FBC9D894}"/>
          </ac:picMkLst>
        </pc:picChg>
      </pc:sldChg>
      <pc:sldChg chg="addSp delSp modSp mod delAnim">
        <pc:chgData name="Phạm Xuân Quân" userId="1e2031f10e08301e" providerId="LiveId" clId="{52AB0756-A95D-44CD-82BF-A0D6AAFEBD61}" dt="2023-02-28T09:40:06.773" v="267" actId="20577"/>
        <pc:sldMkLst>
          <pc:docMk/>
          <pc:sldMk cId="0" sldId="295"/>
        </pc:sldMkLst>
        <pc:spChg chg="add mod">
          <ac:chgData name="Phạm Xuân Quân" userId="1e2031f10e08301e" providerId="LiveId" clId="{52AB0756-A95D-44CD-82BF-A0D6AAFEBD61}" dt="2023-02-28T09:40:06.773" v="267" actId="20577"/>
          <ac:spMkLst>
            <pc:docMk/>
            <pc:sldMk cId="0" sldId="295"/>
            <ac:spMk id="3" creationId="{23FF9280-CB62-65D6-4F27-3E439E023709}"/>
          </ac:spMkLst>
        </pc:spChg>
        <pc:spChg chg="del">
          <ac:chgData name="Phạm Xuân Quân" userId="1e2031f10e08301e" providerId="LiveId" clId="{52AB0756-A95D-44CD-82BF-A0D6AAFEBD61}" dt="2023-02-28T09:39:38.151" v="246" actId="478"/>
          <ac:spMkLst>
            <pc:docMk/>
            <pc:sldMk cId="0" sldId="295"/>
            <ac:spMk id="11" creationId="{F94128D2-30E4-455E-A8C7-AC16B44B5668}"/>
          </ac:spMkLst>
        </pc:spChg>
        <pc:picChg chg="del">
          <ac:chgData name="Phạm Xuân Quân" userId="1e2031f10e08301e" providerId="LiveId" clId="{52AB0756-A95D-44CD-82BF-A0D6AAFEBD61}" dt="2023-02-28T09:39:57.569" v="247" actId="478"/>
          <ac:picMkLst>
            <pc:docMk/>
            <pc:sldMk cId="0" sldId="295"/>
            <ac:picMk id="2" creationId="{51536240-CC5A-4637-AE6B-1DDE0A033FED}"/>
          </ac:picMkLst>
        </pc:picChg>
      </pc:sldChg>
      <pc:sldChg chg="ord">
        <pc:chgData name="Phạm Xuân Quân" userId="1e2031f10e08301e" providerId="LiveId" clId="{52AB0756-A95D-44CD-82BF-A0D6AAFEBD61}" dt="2023-02-27T05:06:28.125" v="47"/>
        <pc:sldMkLst>
          <pc:docMk/>
          <pc:sldMk cId="2748784461" sldId="303"/>
        </pc:sldMkLst>
      </pc:sldChg>
      <pc:sldChg chg="addSp delSp modSp new mod">
        <pc:chgData name="Phạm Xuân Quân" userId="1e2031f10e08301e" providerId="LiveId" clId="{52AB0756-A95D-44CD-82BF-A0D6AAFEBD61}" dt="2023-02-27T05:44:26.993" v="191" actId="14100"/>
        <pc:sldMkLst>
          <pc:docMk/>
          <pc:sldMk cId="1616226454" sldId="304"/>
        </pc:sldMkLst>
        <pc:spChg chg="del">
          <ac:chgData name="Phạm Xuân Quân" userId="1e2031f10e08301e" providerId="LiveId" clId="{52AB0756-A95D-44CD-82BF-A0D6AAFEBD61}" dt="2023-02-27T05:44:19.311" v="189" actId="478"/>
          <ac:spMkLst>
            <pc:docMk/>
            <pc:sldMk cId="1616226454" sldId="304"/>
            <ac:spMk id="2" creationId="{3559F7EF-C228-199D-340B-055D66AC2730}"/>
          </ac:spMkLst>
        </pc:spChg>
        <pc:spChg chg="del">
          <ac:chgData name="Phạm Xuân Quân" userId="1e2031f10e08301e" providerId="LiveId" clId="{52AB0756-A95D-44CD-82BF-A0D6AAFEBD61}" dt="2023-02-27T05:44:23.074" v="190" actId="478"/>
          <ac:spMkLst>
            <pc:docMk/>
            <pc:sldMk cId="1616226454" sldId="304"/>
            <ac:spMk id="3" creationId="{E3352602-01A1-EF2C-060A-172046F36630}"/>
          </ac:spMkLst>
        </pc:spChg>
        <pc:spChg chg="add mod">
          <ac:chgData name="Phạm Xuân Quân" userId="1e2031f10e08301e" providerId="LiveId" clId="{52AB0756-A95D-44CD-82BF-A0D6AAFEBD61}" dt="2023-02-27T05:44:13.698" v="188"/>
          <ac:spMkLst>
            <pc:docMk/>
            <pc:sldMk cId="1616226454" sldId="304"/>
            <ac:spMk id="6" creationId="{43A017A5-8C8E-47E3-9914-5A30DC3C0F30}"/>
          </ac:spMkLst>
        </pc:spChg>
        <pc:spChg chg="add mod">
          <ac:chgData name="Phạm Xuân Quân" userId="1e2031f10e08301e" providerId="LiveId" clId="{52AB0756-A95D-44CD-82BF-A0D6AAFEBD61}" dt="2023-02-27T05:44:13.698" v="188"/>
          <ac:spMkLst>
            <pc:docMk/>
            <pc:sldMk cId="1616226454" sldId="304"/>
            <ac:spMk id="8" creationId="{BEED784F-8FB2-4BC9-B412-254A5D6F1B3C}"/>
          </ac:spMkLst>
        </pc:spChg>
        <pc:grpChg chg="add mod">
          <ac:chgData name="Phạm Xuân Quân" userId="1e2031f10e08301e" providerId="LiveId" clId="{52AB0756-A95D-44CD-82BF-A0D6AAFEBD61}" dt="2023-02-27T05:44:26.993" v="191" actId="14100"/>
          <ac:grpSpMkLst>
            <pc:docMk/>
            <pc:sldMk cId="1616226454" sldId="304"/>
            <ac:grpSpMk id="4" creationId="{DB679875-7777-4F51-AF3E-94E0BAE15B43}"/>
          </ac:grpSpMkLst>
        </pc:grpChg>
        <pc:grpChg chg="add mod">
          <ac:chgData name="Phạm Xuân Quân" userId="1e2031f10e08301e" providerId="LiveId" clId="{52AB0756-A95D-44CD-82BF-A0D6AAFEBD61}" dt="2023-02-27T05:44:13.698" v="188"/>
          <ac:grpSpMkLst>
            <pc:docMk/>
            <pc:sldMk cId="1616226454" sldId="304"/>
            <ac:grpSpMk id="5" creationId="{B7B4D7C9-8905-4AC3-BABF-08F09A4D075D}"/>
          </ac:grpSpMkLst>
        </pc:grpChg>
        <pc:picChg chg="add mod">
          <ac:chgData name="Phạm Xuân Quân" userId="1e2031f10e08301e" providerId="LiveId" clId="{52AB0756-A95D-44CD-82BF-A0D6AAFEBD61}" dt="2023-02-27T05:44:13.698" v="188"/>
          <ac:picMkLst>
            <pc:docMk/>
            <pc:sldMk cId="1616226454" sldId="304"/>
            <ac:picMk id="7" creationId="{BCCFD97A-7B27-4DD9-A3B6-39E1DFB70DCC}"/>
          </ac:picMkLst>
        </pc:picChg>
      </pc:sldChg>
      <pc:sldMasterChg chg="delSp modSp mod">
        <pc:chgData name="Phạm Xuân Quân" userId="1e2031f10e08301e" providerId="LiveId" clId="{52AB0756-A95D-44CD-82BF-A0D6AAFEBD61}" dt="2023-02-28T04:18:43.122" v="199" actId="478"/>
        <pc:sldMasterMkLst>
          <pc:docMk/>
          <pc:sldMasterMk cId="4085189756" sldId="2147483660"/>
        </pc:sldMasterMkLst>
        <pc:picChg chg="del mod">
          <ac:chgData name="Phạm Xuân Quân" userId="1e2031f10e08301e" providerId="LiveId" clId="{52AB0756-A95D-44CD-82BF-A0D6AAFEBD61}" dt="2023-02-28T04:18:43.122" v="199" actId="478"/>
          <ac:picMkLst>
            <pc:docMk/>
            <pc:sldMasterMk cId="4085189756" sldId="2147483660"/>
            <ac:picMk id="3" creationId="{ECB9F877-B55D-48D6-BE93-1879CB7DF99C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3831438" y="799420"/>
            <a:ext cx="5094848" cy="5418500"/>
            <a:chOff x="3482069" y="1038225"/>
            <a:chExt cx="4529124" cy="5259161"/>
          </a:xfrm>
        </p:grpSpPr>
        <p:grpSp>
          <p:nvGrpSpPr>
            <p:cNvPr id="5" name="组合 13">
              <a:extLst>
                <a:ext uri="{FF2B5EF4-FFF2-40B4-BE49-F238E27FC236}">
                  <a16:creationId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7" name="图片 2">
                <a:extLst>
                  <a:ext uri="{FF2B5EF4-FFF2-40B4-BE49-F238E27FC236}">
                    <a16:creationId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8" name="对">
                <a:extLst>
                  <a:ext uri="{FF2B5EF4-FFF2-40B4-BE49-F238E27FC236}">
                    <a16:creationId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226454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3FF9280-CB62-65D6-4F27-3E439E023709}"/>
              </a:ext>
            </a:extLst>
          </p:cNvPr>
          <p:cNvSpPr/>
          <p:nvPr/>
        </p:nvSpPr>
        <p:spPr bwMode="auto">
          <a:xfrm>
            <a:off x="2338239" y="285406"/>
            <a:ext cx="7502674" cy="686143"/>
          </a:xfrm>
          <a:custGeom>
            <a:avLst/>
            <a:gdLst>
              <a:gd name="connsiteX0" fmla="*/ 0 w 11357772"/>
              <a:gd name="connsiteY0" fmla="*/ 402645 h 2415822"/>
              <a:gd name="connsiteX1" fmla="*/ 402645 w 11357772"/>
              <a:gd name="connsiteY1" fmla="*/ 0 h 2415822"/>
              <a:gd name="connsiteX2" fmla="*/ 10955127 w 11357772"/>
              <a:gd name="connsiteY2" fmla="*/ 0 h 2415822"/>
              <a:gd name="connsiteX3" fmla="*/ 11357772 w 11357772"/>
              <a:gd name="connsiteY3" fmla="*/ 402645 h 2415822"/>
              <a:gd name="connsiteX4" fmla="*/ 11357772 w 11357772"/>
              <a:gd name="connsiteY4" fmla="*/ 2013177 h 2415822"/>
              <a:gd name="connsiteX5" fmla="*/ 10955127 w 11357772"/>
              <a:gd name="connsiteY5" fmla="*/ 2415822 h 2415822"/>
              <a:gd name="connsiteX6" fmla="*/ 402645 w 11357772"/>
              <a:gd name="connsiteY6" fmla="*/ 2415822 h 2415822"/>
              <a:gd name="connsiteX7" fmla="*/ 0 w 11357772"/>
              <a:gd name="connsiteY7" fmla="*/ 2013177 h 2415822"/>
              <a:gd name="connsiteX8" fmla="*/ 0 w 11357772"/>
              <a:gd name="connsiteY8" fmla="*/ 402645 h 24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7772" h="2415822" fill="none" extrusionOk="0">
                <a:moveTo>
                  <a:pt x="0" y="402645"/>
                </a:moveTo>
                <a:cubicBezTo>
                  <a:pt x="932" y="205505"/>
                  <a:pt x="202821" y="37847"/>
                  <a:pt x="402645" y="0"/>
                </a:cubicBezTo>
                <a:cubicBezTo>
                  <a:pt x="2331059" y="72427"/>
                  <a:pt x="9247997" y="61419"/>
                  <a:pt x="10955127" y="0"/>
                </a:cubicBezTo>
                <a:cubicBezTo>
                  <a:pt x="11174034" y="-23872"/>
                  <a:pt x="11323723" y="169971"/>
                  <a:pt x="11357772" y="402645"/>
                </a:cubicBezTo>
                <a:cubicBezTo>
                  <a:pt x="11383058" y="586196"/>
                  <a:pt x="11304305" y="1330971"/>
                  <a:pt x="11357772" y="2013177"/>
                </a:cubicBezTo>
                <a:cubicBezTo>
                  <a:pt x="11365962" y="2193987"/>
                  <a:pt x="11157369" y="2393253"/>
                  <a:pt x="10955127" y="2415822"/>
                </a:cubicBezTo>
                <a:cubicBezTo>
                  <a:pt x="8142051" y="2445649"/>
                  <a:pt x="1917556" y="2336516"/>
                  <a:pt x="402645" y="2415822"/>
                </a:cubicBezTo>
                <a:cubicBezTo>
                  <a:pt x="202636" y="2413294"/>
                  <a:pt x="-30879" y="2241658"/>
                  <a:pt x="0" y="2013177"/>
                </a:cubicBezTo>
                <a:cubicBezTo>
                  <a:pt x="-97461" y="1805208"/>
                  <a:pt x="-13844" y="575531"/>
                  <a:pt x="0" y="402645"/>
                </a:cubicBezTo>
                <a:close/>
              </a:path>
              <a:path w="11357772" h="2415822" stroke="0" extrusionOk="0">
                <a:moveTo>
                  <a:pt x="0" y="402645"/>
                </a:moveTo>
                <a:cubicBezTo>
                  <a:pt x="4162" y="181404"/>
                  <a:pt x="191876" y="24181"/>
                  <a:pt x="402645" y="0"/>
                </a:cubicBezTo>
                <a:cubicBezTo>
                  <a:pt x="3421658" y="123000"/>
                  <a:pt x="9335647" y="-96860"/>
                  <a:pt x="10955127" y="0"/>
                </a:cubicBezTo>
                <a:cubicBezTo>
                  <a:pt x="11157298" y="-15398"/>
                  <a:pt x="11360411" y="174949"/>
                  <a:pt x="11357772" y="402645"/>
                </a:cubicBezTo>
                <a:cubicBezTo>
                  <a:pt x="11432564" y="646164"/>
                  <a:pt x="11408055" y="1219674"/>
                  <a:pt x="11357772" y="2013177"/>
                </a:cubicBezTo>
                <a:cubicBezTo>
                  <a:pt x="11351622" y="2237780"/>
                  <a:pt x="11134651" y="2408809"/>
                  <a:pt x="10955127" y="2415822"/>
                </a:cubicBezTo>
                <a:cubicBezTo>
                  <a:pt x="6242061" y="2255115"/>
                  <a:pt x="3898268" y="2455489"/>
                  <a:pt x="402645" y="2415822"/>
                </a:cubicBezTo>
                <a:cubicBezTo>
                  <a:pt x="153274" y="2410370"/>
                  <a:pt x="-28202" y="2222776"/>
                  <a:pt x="0" y="2013177"/>
                </a:cubicBezTo>
                <a:cubicBezTo>
                  <a:pt x="-22999" y="1838571"/>
                  <a:pt x="-88018" y="1048122"/>
                  <a:pt x="0" y="40264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chiếc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kẻ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đẹp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Chuẩn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chiếc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kẻ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chất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05" y="4328577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cụ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gọn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2" y="4246027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178595" y="-152400"/>
            <a:ext cx="4765411" cy="58689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38374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1707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3948942" y="598451"/>
            <a:ext cx="7848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00" dirty="0" err="1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4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3 </a:t>
            </a:r>
            <a:r>
              <a:rPr kumimoji="0" lang="en-US" altLang="zh-CN" sz="4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2023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4EA13-96AB-79D6-BAD9-36F0B29F887C}"/>
              </a:ext>
            </a:extLst>
          </p:cNvPr>
          <p:cNvSpPr txBox="1"/>
          <p:nvPr/>
        </p:nvSpPr>
        <p:spPr>
          <a:xfrm>
            <a:off x="5864225" y="1462182"/>
            <a:ext cx="420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512" y="1843074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431</Words>
  <Application>Microsoft Office PowerPoint</Application>
  <PresentationFormat>Widescreen</PresentationFormat>
  <Paragraphs>48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Xuân Quân</cp:lastModifiedBy>
  <cp:revision>28</cp:revision>
  <dcterms:created xsi:type="dcterms:W3CDTF">2022-11-16T09:30:16Z</dcterms:created>
  <dcterms:modified xsi:type="dcterms:W3CDTF">2023-02-28T09:48:57Z</dcterms:modified>
</cp:coreProperties>
</file>