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648" r:id="rId2"/>
    <p:sldMasterId id="2147483678" r:id="rId3"/>
    <p:sldMasterId id="2147483690" r:id="rId4"/>
  </p:sldMasterIdLst>
  <p:notesMasterIdLst>
    <p:notesMasterId r:id="rId58"/>
  </p:notesMasterIdLst>
  <p:sldIdLst>
    <p:sldId id="294" r:id="rId5"/>
    <p:sldId id="3836" r:id="rId6"/>
    <p:sldId id="380" r:id="rId7"/>
    <p:sldId id="382" r:id="rId8"/>
    <p:sldId id="381" r:id="rId9"/>
    <p:sldId id="385" r:id="rId10"/>
    <p:sldId id="384" r:id="rId11"/>
    <p:sldId id="387" r:id="rId12"/>
    <p:sldId id="388" r:id="rId13"/>
    <p:sldId id="389" r:id="rId14"/>
    <p:sldId id="390" r:id="rId15"/>
    <p:sldId id="391" r:id="rId16"/>
    <p:sldId id="392" r:id="rId17"/>
    <p:sldId id="393" r:id="rId18"/>
    <p:sldId id="394" r:id="rId19"/>
    <p:sldId id="395" r:id="rId20"/>
    <p:sldId id="396" r:id="rId21"/>
    <p:sldId id="397" r:id="rId22"/>
    <p:sldId id="3829" r:id="rId23"/>
    <p:sldId id="3835" r:id="rId24"/>
    <p:sldId id="3837" r:id="rId25"/>
    <p:sldId id="3838" r:id="rId26"/>
    <p:sldId id="3839" r:id="rId27"/>
    <p:sldId id="3847" r:id="rId28"/>
    <p:sldId id="3852" r:id="rId29"/>
    <p:sldId id="3831" r:id="rId30"/>
    <p:sldId id="3841" r:id="rId31"/>
    <p:sldId id="3840" r:id="rId32"/>
    <p:sldId id="3849" r:id="rId33"/>
    <p:sldId id="3851" r:id="rId34"/>
    <p:sldId id="3832" r:id="rId35"/>
    <p:sldId id="3844" r:id="rId36"/>
    <p:sldId id="3842" r:id="rId37"/>
    <p:sldId id="3845" r:id="rId38"/>
    <p:sldId id="3848" r:id="rId39"/>
    <p:sldId id="3860" r:id="rId40"/>
    <p:sldId id="3850" r:id="rId41"/>
    <p:sldId id="3833" r:id="rId42"/>
    <p:sldId id="3853" r:id="rId43"/>
    <p:sldId id="362" r:id="rId44"/>
    <p:sldId id="363" r:id="rId45"/>
    <p:sldId id="364" r:id="rId46"/>
    <p:sldId id="365" r:id="rId47"/>
    <p:sldId id="366" r:id="rId48"/>
    <p:sldId id="3854" r:id="rId49"/>
    <p:sldId id="3855" r:id="rId50"/>
    <p:sldId id="3856" r:id="rId51"/>
    <p:sldId id="3857" r:id="rId52"/>
    <p:sldId id="3858" r:id="rId53"/>
    <p:sldId id="3859" r:id="rId54"/>
    <p:sldId id="3834" r:id="rId55"/>
    <p:sldId id="340" r:id="rId56"/>
    <p:sldId id="280" r:id="rId57"/>
  </p:sldIdLst>
  <p:sldSz cx="12192000" cy="6858000"/>
  <p:notesSz cx="6858000" cy="9144000"/>
  <p:custDataLst>
    <p:tags r:id="rId5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AFEF0"/>
    <a:srgbClr val="FFFF99"/>
    <a:srgbClr val="FAD2E3"/>
    <a:srgbClr val="F5A84D"/>
    <a:srgbClr val="FF5050"/>
    <a:srgbClr val="F9C7DC"/>
    <a:srgbClr val="018F7F"/>
    <a:srgbClr val="66BAE8"/>
    <a:srgbClr val="F397BE"/>
    <a:srgbClr val="FAD5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37" autoAdjust="0"/>
    <p:restoredTop sz="91457" autoAdjust="0"/>
  </p:normalViewPr>
  <p:slideViewPr>
    <p:cSldViewPr snapToGrid="0" showGuides="1">
      <p:cViewPr varScale="1">
        <p:scale>
          <a:sx n="82" d="100"/>
          <a:sy n="82" d="100"/>
        </p:scale>
        <p:origin x="576" y="72"/>
      </p:cViewPr>
      <p:guideLst>
        <p:guide orient="horz" pos="211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9" d="100"/>
        <a:sy n="139" d="100"/>
      </p:scale>
      <p:origin x="0" y="0"/>
    </p:cViewPr>
  </p:sorterViewPr>
  <p:gridSpacing cx="72005" cy="72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microsoft.com/office/2016/11/relationships/changesInfo" Target="changesInfos/changesInfo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ags" Target="tags/tag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EN PHAM ANH THU" userId="baf72463-252b-4d5f-a6ca-5a6327a9888d" providerId="ADAL" clId="{8EB6C612-CFB4-412F-B710-8934F6A62BC7}"/>
    <pc:docChg chg="undo redo custSel addSld delSld modSld sldOrd addMainMaster modMainMaster">
      <pc:chgData name="NGUYEN PHAM ANH THU" userId="baf72463-252b-4d5f-a6ca-5a6327a9888d" providerId="ADAL" clId="{8EB6C612-CFB4-412F-B710-8934F6A62BC7}" dt="2022-04-17T10:36:26.721" v="5856"/>
      <pc:docMkLst>
        <pc:docMk/>
      </pc:docMkLst>
      <pc:sldChg chg="addSp delSp modSp add del mod modTransition delAnim modAnim">
        <pc:chgData name="NGUYEN PHAM ANH THU" userId="baf72463-252b-4d5f-a6ca-5a6327a9888d" providerId="ADAL" clId="{8EB6C612-CFB4-412F-B710-8934F6A62BC7}" dt="2022-04-17T10:28:55.241" v="5448"/>
        <pc:sldMkLst>
          <pc:docMk/>
          <pc:sldMk cId="3745493144" sldId="256"/>
        </pc:sldMkLst>
        <pc:spChg chg="add mod">
          <ac:chgData name="NGUYEN PHAM ANH THU" userId="baf72463-252b-4d5f-a6ca-5a6327a9888d" providerId="ADAL" clId="{8EB6C612-CFB4-412F-B710-8934F6A62BC7}" dt="2022-04-16T10:55:34.977" v="356" actId="164"/>
          <ac:spMkLst>
            <pc:docMk/>
            <pc:sldMk cId="3745493144" sldId="256"/>
            <ac:spMk id="8" creationId="{13214929-2FF0-456C-8E0F-D259660FBFD3}"/>
          </ac:spMkLst>
        </pc:spChg>
        <pc:spChg chg="mod">
          <ac:chgData name="NGUYEN PHAM ANH THU" userId="baf72463-252b-4d5f-a6ca-5a6327a9888d" providerId="ADAL" clId="{8EB6C612-CFB4-412F-B710-8934F6A62BC7}" dt="2022-04-16T10:57:29.948" v="382" actId="207"/>
          <ac:spMkLst>
            <pc:docMk/>
            <pc:sldMk cId="3745493144" sldId="256"/>
            <ac:spMk id="23" creationId="{F42B74B9-CC43-4CA2-AEAC-8F0DA46857FD}"/>
          </ac:spMkLst>
        </pc:spChg>
        <pc:spChg chg="del">
          <ac:chgData name="NGUYEN PHAM ANH THU" userId="baf72463-252b-4d5f-a6ca-5a6327a9888d" providerId="ADAL" clId="{8EB6C612-CFB4-412F-B710-8934F6A62BC7}" dt="2022-04-16T10:02:14.050" v="12" actId="478"/>
          <ac:spMkLst>
            <pc:docMk/>
            <pc:sldMk cId="3745493144" sldId="256"/>
            <ac:spMk id="24" creationId="{9C5EBB13-42BC-420D-B14D-666915B9AAAA}"/>
          </ac:spMkLst>
        </pc:spChg>
        <pc:spChg chg="add mod">
          <ac:chgData name="NGUYEN PHAM ANH THU" userId="baf72463-252b-4d5f-a6ca-5a6327a9888d" providerId="ADAL" clId="{8EB6C612-CFB4-412F-B710-8934F6A62BC7}" dt="2022-04-16T10:55:34.977" v="356" actId="164"/>
          <ac:spMkLst>
            <pc:docMk/>
            <pc:sldMk cId="3745493144" sldId="256"/>
            <ac:spMk id="26" creationId="{E01D7C80-A995-445A-AF8B-44FD63DA64EC}"/>
          </ac:spMkLst>
        </pc:spChg>
        <pc:spChg chg="add mod">
          <ac:chgData name="NGUYEN PHAM ANH THU" userId="baf72463-252b-4d5f-a6ca-5a6327a9888d" providerId="ADAL" clId="{8EB6C612-CFB4-412F-B710-8934F6A62BC7}" dt="2022-04-16T10:55:34.977" v="356" actId="164"/>
          <ac:spMkLst>
            <pc:docMk/>
            <pc:sldMk cId="3745493144" sldId="256"/>
            <ac:spMk id="27" creationId="{86908A6E-29BC-4F95-AD7B-22E5FA8D05FA}"/>
          </ac:spMkLst>
        </pc:spChg>
        <pc:spChg chg="add mod">
          <ac:chgData name="NGUYEN PHAM ANH THU" userId="baf72463-252b-4d5f-a6ca-5a6327a9888d" providerId="ADAL" clId="{8EB6C612-CFB4-412F-B710-8934F6A62BC7}" dt="2022-04-16T10:55:34.977" v="356" actId="164"/>
          <ac:spMkLst>
            <pc:docMk/>
            <pc:sldMk cId="3745493144" sldId="256"/>
            <ac:spMk id="28" creationId="{57509362-8C0A-4F9C-8952-77B91D90E182}"/>
          </ac:spMkLst>
        </pc:spChg>
        <pc:spChg chg="add mod">
          <ac:chgData name="NGUYEN PHAM ANH THU" userId="baf72463-252b-4d5f-a6ca-5a6327a9888d" providerId="ADAL" clId="{8EB6C612-CFB4-412F-B710-8934F6A62BC7}" dt="2022-04-16T10:55:34.977" v="356" actId="164"/>
          <ac:spMkLst>
            <pc:docMk/>
            <pc:sldMk cId="3745493144" sldId="256"/>
            <ac:spMk id="30" creationId="{7FE6D860-B8FC-4C9F-9447-B7A44FB6AA89}"/>
          </ac:spMkLst>
        </pc:spChg>
        <pc:spChg chg="add mod">
          <ac:chgData name="NGUYEN PHAM ANH THU" userId="baf72463-252b-4d5f-a6ca-5a6327a9888d" providerId="ADAL" clId="{8EB6C612-CFB4-412F-B710-8934F6A62BC7}" dt="2022-04-16T10:55:34.977" v="356" actId="164"/>
          <ac:spMkLst>
            <pc:docMk/>
            <pc:sldMk cId="3745493144" sldId="256"/>
            <ac:spMk id="31" creationId="{7192474A-B339-4D31-A584-C96ED22C8B48}"/>
          </ac:spMkLst>
        </pc:spChg>
        <pc:grpChg chg="add del mod">
          <ac:chgData name="NGUYEN PHAM ANH THU" userId="baf72463-252b-4d5f-a6ca-5a6327a9888d" providerId="ADAL" clId="{8EB6C612-CFB4-412F-B710-8934F6A62BC7}" dt="2022-04-16T10:55:43.137" v="357" actId="478"/>
          <ac:grpSpMkLst>
            <pc:docMk/>
            <pc:sldMk cId="3745493144" sldId="256"/>
            <ac:grpSpMk id="9" creationId="{BEB0AF8E-8DD4-47BD-B3F7-7D00D6697F6D}"/>
          </ac:grpSpMkLst>
        </pc:grpChg>
        <pc:picChg chg="mod">
          <ac:chgData name="NGUYEN PHAM ANH THU" userId="baf72463-252b-4d5f-a6ca-5a6327a9888d" providerId="ADAL" clId="{8EB6C612-CFB4-412F-B710-8934F6A62BC7}" dt="2022-04-16T10:56:12.488" v="370" actId="1076"/>
          <ac:picMkLst>
            <pc:docMk/>
            <pc:sldMk cId="3745493144" sldId="256"/>
            <ac:picMk id="2" creationId="{9938FCDA-07E4-4DC9-A431-E00A8B626C4B}"/>
          </ac:picMkLst>
        </pc:picChg>
        <pc:picChg chg="mod">
          <ac:chgData name="NGUYEN PHAM ANH THU" userId="baf72463-252b-4d5f-a6ca-5a6327a9888d" providerId="ADAL" clId="{8EB6C612-CFB4-412F-B710-8934F6A62BC7}" dt="2022-04-16T10:56:24.384" v="374" actId="688"/>
          <ac:picMkLst>
            <pc:docMk/>
            <pc:sldMk cId="3745493144" sldId="256"/>
            <ac:picMk id="3" creationId="{6148D6B6-B80A-4024-9189-E9B453F50892}"/>
          </ac:picMkLst>
        </pc:picChg>
        <pc:picChg chg="mod">
          <ac:chgData name="NGUYEN PHAM ANH THU" userId="baf72463-252b-4d5f-a6ca-5a6327a9888d" providerId="ADAL" clId="{8EB6C612-CFB4-412F-B710-8934F6A62BC7}" dt="2022-04-16T10:56:28.229" v="376" actId="1076"/>
          <ac:picMkLst>
            <pc:docMk/>
            <pc:sldMk cId="3745493144" sldId="256"/>
            <ac:picMk id="4" creationId="{5FE6144E-7471-4401-B426-ADB367A1C5C4}"/>
          </ac:picMkLst>
        </pc:picChg>
        <pc:picChg chg="mod">
          <ac:chgData name="NGUYEN PHAM ANH THU" userId="baf72463-252b-4d5f-a6ca-5a6327a9888d" providerId="ADAL" clId="{8EB6C612-CFB4-412F-B710-8934F6A62BC7}" dt="2022-04-16T10:54:49.647" v="347" actId="1076"/>
          <ac:picMkLst>
            <pc:docMk/>
            <pc:sldMk cId="3745493144" sldId="256"/>
            <ac:picMk id="5" creationId="{D1FDA3D0-02C4-49FA-B3CD-9C058FECB93C}"/>
          </ac:picMkLst>
        </pc:picChg>
        <pc:picChg chg="del">
          <ac:chgData name="NGUYEN PHAM ANH THU" userId="baf72463-252b-4d5f-a6ca-5a6327a9888d" providerId="ADAL" clId="{8EB6C612-CFB4-412F-B710-8934F6A62BC7}" dt="2022-04-16T10:02:14.050" v="12" actId="478"/>
          <ac:picMkLst>
            <pc:docMk/>
            <pc:sldMk cId="3745493144" sldId="256"/>
            <ac:picMk id="6" creationId="{67C6089F-E8FC-4E99-B4A0-3BDC82923717}"/>
          </ac:picMkLst>
        </pc:picChg>
        <pc:picChg chg="del">
          <ac:chgData name="NGUYEN PHAM ANH THU" userId="baf72463-252b-4d5f-a6ca-5a6327a9888d" providerId="ADAL" clId="{8EB6C612-CFB4-412F-B710-8934F6A62BC7}" dt="2022-04-16T10:02:14.050" v="12" actId="478"/>
          <ac:picMkLst>
            <pc:docMk/>
            <pc:sldMk cId="3745493144" sldId="256"/>
            <ac:picMk id="7" creationId="{0E0F4147-BCAE-4DA3-9E4E-141F53EED14B}"/>
          </ac:picMkLst>
        </pc:picChg>
        <pc:picChg chg="add mod">
          <ac:chgData name="NGUYEN PHAM ANH THU" userId="baf72463-252b-4d5f-a6ca-5a6327a9888d" providerId="ADAL" clId="{8EB6C612-CFB4-412F-B710-8934F6A62BC7}" dt="2022-04-16T10:56:04.685" v="366" actId="1076"/>
          <ac:picMkLst>
            <pc:docMk/>
            <pc:sldMk cId="3745493144" sldId="256"/>
            <ac:picMk id="11" creationId="{0F7FA32B-079F-429F-94E6-4077E35DA020}"/>
          </ac:picMkLst>
        </pc:picChg>
        <pc:picChg chg="del">
          <ac:chgData name="NGUYEN PHAM ANH THU" userId="baf72463-252b-4d5f-a6ca-5a6327a9888d" providerId="ADAL" clId="{8EB6C612-CFB4-412F-B710-8934F6A62BC7}" dt="2022-04-16T10:02:14.050" v="12" actId="478"/>
          <ac:picMkLst>
            <pc:docMk/>
            <pc:sldMk cId="3745493144" sldId="256"/>
            <ac:picMk id="15" creationId="{2F9BC747-B7FD-43D0-82DC-E3772EECBFFB}"/>
          </ac:picMkLst>
        </pc:picChg>
        <pc:picChg chg="del">
          <ac:chgData name="NGUYEN PHAM ANH THU" userId="baf72463-252b-4d5f-a6ca-5a6327a9888d" providerId="ADAL" clId="{8EB6C612-CFB4-412F-B710-8934F6A62BC7}" dt="2022-04-16T10:02:14.050" v="12" actId="478"/>
          <ac:picMkLst>
            <pc:docMk/>
            <pc:sldMk cId="3745493144" sldId="256"/>
            <ac:picMk id="18" creationId="{E5EC1758-E13C-4349-82E4-E5B6F943FF14}"/>
          </ac:picMkLst>
        </pc:picChg>
        <pc:picChg chg="del">
          <ac:chgData name="NGUYEN PHAM ANH THU" userId="baf72463-252b-4d5f-a6ca-5a6327a9888d" providerId="ADAL" clId="{8EB6C612-CFB4-412F-B710-8934F6A62BC7}" dt="2022-04-16T10:02:15.432" v="13" actId="478"/>
          <ac:picMkLst>
            <pc:docMk/>
            <pc:sldMk cId="3745493144" sldId="256"/>
            <ac:picMk id="19" creationId="{83B8410D-600F-42E5-A8C6-FD667DD33845}"/>
          </ac:picMkLst>
        </pc:picChg>
        <pc:picChg chg="del">
          <ac:chgData name="NGUYEN PHAM ANH THU" userId="baf72463-252b-4d5f-a6ca-5a6327a9888d" providerId="ADAL" clId="{8EB6C612-CFB4-412F-B710-8934F6A62BC7}" dt="2022-04-16T10:02:14.050" v="12" actId="478"/>
          <ac:picMkLst>
            <pc:docMk/>
            <pc:sldMk cId="3745493144" sldId="256"/>
            <ac:picMk id="20" creationId="{4CF9C15D-03BF-4B25-89D2-614E7634461B}"/>
          </ac:picMkLst>
        </pc:picChg>
        <pc:picChg chg="add mod ord">
          <ac:chgData name="NGUYEN PHAM ANH THU" userId="baf72463-252b-4d5f-a6ca-5a6327a9888d" providerId="ADAL" clId="{8EB6C612-CFB4-412F-B710-8934F6A62BC7}" dt="2022-04-16T10:02:35.602" v="24" actId="171"/>
          <ac:picMkLst>
            <pc:docMk/>
            <pc:sldMk cId="3745493144" sldId="256"/>
            <ac:picMk id="21" creationId="{35D6DB26-FD17-4DE0-8960-A53C93111245}"/>
          </ac:picMkLst>
        </pc:picChg>
        <pc:picChg chg="mod">
          <ac:chgData name="NGUYEN PHAM ANH THU" userId="baf72463-252b-4d5f-a6ca-5a6327a9888d" providerId="ADAL" clId="{8EB6C612-CFB4-412F-B710-8934F6A62BC7}" dt="2022-04-16T10:56:16.638" v="371" actId="1076"/>
          <ac:picMkLst>
            <pc:docMk/>
            <pc:sldMk cId="3745493144" sldId="256"/>
            <ac:picMk id="22" creationId="{10998B1D-8FF5-4B5A-A7C1-EB2999C2BD0C}"/>
          </ac:picMkLst>
        </pc:picChg>
        <pc:picChg chg="del">
          <ac:chgData name="NGUYEN PHAM ANH THU" userId="baf72463-252b-4d5f-a6ca-5a6327a9888d" providerId="ADAL" clId="{8EB6C612-CFB4-412F-B710-8934F6A62BC7}" dt="2022-04-16T10:02:37.048" v="25" actId="478"/>
          <ac:picMkLst>
            <pc:docMk/>
            <pc:sldMk cId="3745493144" sldId="256"/>
            <ac:picMk id="25" creationId="{DCA9AC01-6976-41F1-BDC7-AA35D346576F}"/>
          </ac:picMkLst>
        </pc:picChg>
        <pc:picChg chg="del">
          <ac:chgData name="NGUYEN PHAM ANH THU" userId="baf72463-252b-4d5f-a6ca-5a6327a9888d" providerId="ADAL" clId="{8EB6C612-CFB4-412F-B710-8934F6A62BC7}" dt="2022-04-16T10:02:37.794" v="26" actId="478"/>
          <ac:picMkLst>
            <pc:docMk/>
            <pc:sldMk cId="3745493144" sldId="256"/>
            <ac:picMk id="29" creationId="{E496D177-14D5-4787-A512-2D782D124025}"/>
          </ac:picMkLst>
        </pc:picChg>
        <pc:picChg chg="add mod">
          <ac:chgData name="NGUYEN PHAM ANH THU" userId="baf72463-252b-4d5f-a6ca-5a6327a9888d" providerId="ADAL" clId="{8EB6C612-CFB4-412F-B710-8934F6A62BC7}" dt="2022-04-16T10:03:08.313" v="30" actId="1076"/>
          <ac:picMkLst>
            <pc:docMk/>
            <pc:sldMk cId="3745493144" sldId="256"/>
            <ac:picMk id="1026" creationId="{07FB667A-BE9E-4C0D-9DC8-6973639D6916}"/>
          </ac:picMkLst>
        </pc:picChg>
        <pc:picChg chg="add mod">
          <ac:chgData name="NGUYEN PHAM ANH THU" userId="baf72463-252b-4d5f-a6ca-5a6327a9888d" providerId="ADAL" clId="{8EB6C612-CFB4-412F-B710-8934F6A62BC7}" dt="2022-04-16T10:09:23.354" v="149" actId="14861"/>
          <ac:picMkLst>
            <pc:docMk/>
            <pc:sldMk cId="3745493144" sldId="256"/>
            <ac:picMk id="1028" creationId="{42F06EB7-AB01-4BC3-9F61-0907E09E269E}"/>
          </ac:picMkLst>
        </pc:picChg>
      </pc:sldChg>
      <pc:sldChg chg="del">
        <pc:chgData name="NGUYEN PHAM ANH THU" userId="baf72463-252b-4d5f-a6ca-5a6327a9888d" providerId="ADAL" clId="{8EB6C612-CFB4-412F-B710-8934F6A62BC7}" dt="2022-04-16T12:40:09.683" v="3186" actId="47"/>
        <pc:sldMkLst>
          <pc:docMk/>
          <pc:sldMk cId="4029831263" sldId="257"/>
        </pc:sldMkLst>
      </pc:sldChg>
      <pc:sldChg chg="del">
        <pc:chgData name="NGUYEN PHAM ANH THU" userId="baf72463-252b-4d5f-a6ca-5a6327a9888d" providerId="ADAL" clId="{8EB6C612-CFB4-412F-B710-8934F6A62BC7}" dt="2022-04-16T12:40:10.124" v="3187" actId="47"/>
        <pc:sldMkLst>
          <pc:docMk/>
          <pc:sldMk cId="1410022205" sldId="258"/>
        </pc:sldMkLst>
      </pc:sldChg>
      <pc:sldChg chg="del">
        <pc:chgData name="NGUYEN PHAM ANH THU" userId="baf72463-252b-4d5f-a6ca-5a6327a9888d" providerId="ADAL" clId="{8EB6C612-CFB4-412F-B710-8934F6A62BC7}" dt="2022-04-16T12:40:12.640" v="3193" actId="47"/>
        <pc:sldMkLst>
          <pc:docMk/>
          <pc:sldMk cId="51484317" sldId="259"/>
        </pc:sldMkLst>
      </pc:sldChg>
      <pc:sldChg chg="del">
        <pc:chgData name="NGUYEN PHAM ANH THU" userId="baf72463-252b-4d5f-a6ca-5a6327a9888d" providerId="ADAL" clId="{8EB6C612-CFB4-412F-B710-8934F6A62BC7}" dt="2022-04-16T12:40:10.404" v="3188" actId="47"/>
        <pc:sldMkLst>
          <pc:docMk/>
          <pc:sldMk cId="2177308127" sldId="260"/>
        </pc:sldMkLst>
      </pc:sldChg>
      <pc:sldChg chg="del">
        <pc:chgData name="NGUYEN PHAM ANH THU" userId="baf72463-252b-4d5f-a6ca-5a6327a9888d" providerId="ADAL" clId="{8EB6C612-CFB4-412F-B710-8934F6A62BC7}" dt="2022-04-16T12:40:11.114" v="3191" actId="47"/>
        <pc:sldMkLst>
          <pc:docMk/>
          <pc:sldMk cId="2279587318" sldId="261"/>
        </pc:sldMkLst>
      </pc:sldChg>
      <pc:sldChg chg="del">
        <pc:chgData name="NGUYEN PHAM ANH THU" userId="baf72463-252b-4d5f-a6ca-5a6327a9888d" providerId="ADAL" clId="{8EB6C612-CFB4-412F-B710-8934F6A62BC7}" dt="2022-04-16T12:40:18.373" v="3205" actId="47"/>
        <pc:sldMkLst>
          <pc:docMk/>
          <pc:sldMk cId="1275939835" sldId="262"/>
        </pc:sldMkLst>
      </pc:sldChg>
      <pc:sldChg chg="del">
        <pc:chgData name="NGUYEN PHAM ANH THU" userId="baf72463-252b-4d5f-a6ca-5a6327a9888d" providerId="ADAL" clId="{8EB6C612-CFB4-412F-B710-8934F6A62BC7}" dt="2022-04-16T12:40:19.266" v="3207" actId="47"/>
        <pc:sldMkLst>
          <pc:docMk/>
          <pc:sldMk cId="27067112" sldId="263"/>
        </pc:sldMkLst>
      </pc:sldChg>
      <pc:sldChg chg="del">
        <pc:chgData name="NGUYEN PHAM ANH THU" userId="baf72463-252b-4d5f-a6ca-5a6327a9888d" providerId="ADAL" clId="{8EB6C612-CFB4-412F-B710-8934F6A62BC7}" dt="2022-04-16T12:40:13.105" v="3195" actId="47"/>
        <pc:sldMkLst>
          <pc:docMk/>
          <pc:sldMk cId="1318200691" sldId="264"/>
        </pc:sldMkLst>
      </pc:sldChg>
      <pc:sldChg chg="del">
        <pc:chgData name="NGUYEN PHAM ANH THU" userId="baf72463-252b-4d5f-a6ca-5a6327a9888d" providerId="ADAL" clId="{8EB6C612-CFB4-412F-B710-8934F6A62BC7}" dt="2022-04-16T12:40:13.797" v="3197" actId="47"/>
        <pc:sldMkLst>
          <pc:docMk/>
          <pc:sldMk cId="1352559713" sldId="265"/>
        </pc:sldMkLst>
      </pc:sldChg>
      <pc:sldChg chg="del">
        <pc:chgData name="NGUYEN PHAM ANH THU" userId="baf72463-252b-4d5f-a6ca-5a6327a9888d" providerId="ADAL" clId="{8EB6C612-CFB4-412F-B710-8934F6A62BC7}" dt="2022-04-16T12:40:10.630" v="3189" actId="47"/>
        <pc:sldMkLst>
          <pc:docMk/>
          <pc:sldMk cId="2301170762" sldId="267"/>
        </pc:sldMkLst>
      </pc:sldChg>
      <pc:sldChg chg="del">
        <pc:chgData name="NGUYEN PHAM ANH THU" userId="baf72463-252b-4d5f-a6ca-5a6327a9888d" providerId="ADAL" clId="{8EB6C612-CFB4-412F-B710-8934F6A62BC7}" dt="2022-04-16T12:40:14.218" v="3198" actId="47"/>
        <pc:sldMkLst>
          <pc:docMk/>
          <pc:sldMk cId="2587639515" sldId="268"/>
        </pc:sldMkLst>
      </pc:sldChg>
      <pc:sldChg chg="del">
        <pc:chgData name="NGUYEN PHAM ANH THU" userId="baf72463-252b-4d5f-a6ca-5a6327a9888d" providerId="ADAL" clId="{8EB6C612-CFB4-412F-B710-8934F6A62BC7}" dt="2022-04-16T12:40:19.839" v="3208" actId="47"/>
        <pc:sldMkLst>
          <pc:docMk/>
          <pc:sldMk cId="755299937" sldId="269"/>
        </pc:sldMkLst>
      </pc:sldChg>
      <pc:sldChg chg="del">
        <pc:chgData name="NGUYEN PHAM ANH THU" userId="baf72463-252b-4d5f-a6ca-5a6327a9888d" providerId="ADAL" clId="{8EB6C612-CFB4-412F-B710-8934F6A62BC7}" dt="2022-04-16T12:40:13.301" v="3196" actId="47"/>
        <pc:sldMkLst>
          <pc:docMk/>
          <pc:sldMk cId="2716169907" sldId="270"/>
        </pc:sldMkLst>
      </pc:sldChg>
      <pc:sldChg chg="del">
        <pc:chgData name="NGUYEN PHAM ANH THU" userId="baf72463-252b-4d5f-a6ca-5a6327a9888d" providerId="ADAL" clId="{8EB6C612-CFB4-412F-B710-8934F6A62BC7}" dt="2022-04-16T12:40:16.582" v="3201" actId="47"/>
        <pc:sldMkLst>
          <pc:docMk/>
          <pc:sldMk cId="3793530812" sldId="271"/>
        </pc:sldMkLst>
      </pc:sldChg>
      <pc:sldChg chg="del">
        <pc:chgData name="NGUYEN PHAM ANH THU" userId="baf72463-252b-4d5f-a6ca-5a6327a9888d" providerId="ADAL" clId="{8EB6C612-CFB4-412F-B710-8934F6A62BC7}" dt="2022-04-16T12:40:16.829" v="3202" actId="47"/>
        <pc:sldMkLst>
          <pc:docMk/>
          <pc:sldMk cId="917753069" sldId="272"/>
        </pc:sldMkLst>
      </pc:sldChg>
      <pc:sldChg chg="del">
        <pc:chgData name="NGUYEN PHAM ANH THU" userId="baf72463-252b-4d5f-a6ca-5a6327a9888d" providerId="ADAL" clId="{8EB6C612-CFB4-412F-B710-8934F6A62BC7}" dt="2022-04-16T12:40:17.481" v="3203" actId="47"/>
        <pc:sldMkLst>
          <pc:docMk/>
          <pc:sldMk cId="4093472038" sldId="273"/>
        </pc:sldMkLst>
      </pc:sldChg>
      <pc:sldChg chg="del">
        <pc:chgData name="NGUYEN PHAM ANH THU" userId="baf72463-252b-4d5f-a6ca-5a6327a9888d" providerId="ADAL" clId="{8EB6C612-CFB4-412F-B710-8934F6A62BC7}" dt="2022-04-16T12:40:15.154" v="3200" actId="47"/>
        <pc:sldMkLst>
          <pc:docMk/>
          <pc:sldMk cId="1246956161" sldId="274"/>
        </pc:sldMkLst>
      </pc:sldChg>
      <pc:sldChg chg="del">
        <pc:chgData name="NGUYEN PHAM ANH THU" userId="baf72463-252b-4d5f-a6ca-5a6327a9888d" providerId="ADAL" clId="{8EB6C612-CFB4-412F-B710-8934F6A62BC7}" dt="2022-04-16T12:40:12.168" v="3192" actId="47"/>
        <pc:sldMkLst>
          <pc:docMk/>
          <pc:sldMk cId="930764932" sldId="275"/>
        </pc:sldMkLst>
      </pc:sldChg>
      <pc:sldChg chg="del">
        <pc:chgData name="NGUYEN PHAM ANH THU" userId="baf72463-252b-4d5f-a6ca-5a6327a9888d" providerId="ADAL" clId="{8EB6C612-CFB4-412F-B710-8934F6A62BC7}" dt="2022-04-16T12:40:18.931" v="3206" actId="47"/>
        <pc:sldMkLst>
          <pc:docMk/>
          <pc:sldMk cId="1716968677" sldId="276"/>
        </pc:sldMkLst>
      </pc:sldChg>
      <pc:sldChg chg="del">
        <pc:chgData name="NGUYEN PHAM ANH THU" userId="baf72463-252b-4d5f-a6ca-5a6327a9888d" providerId="ADAL" clId="{8EB6C612-CFB4-412F-B710-8934F6A62BC7}" dt="2022-04-16T12:40:10.863" v="3190" actId="47"/>
        <pc:sldMkLst>
          <pc:docMk/>
          <pc:sldMk cId="803284262" sldId="302"/>
        </pc:sldMkLst>
      </pc:sldChg>
      <pc:sldChg chg="del">
        <pc:chgData name="NGUYEN PHAM ANH THU" userId="baf72463-252b-4d5f-a6ca-5a6327a9888d" providerId="ADAL" clId="{8EB6C612-CFB4-412F-B710-8934F6A62BC7}" dt="2022-04-16T12:40:12.881" v="3194" actId="47"/>
        <pc:sldMkLst>
          <pc:docMk/>
          <pc:sldMk cId="14398908" sldId="303"/>
        </pc:sldMkLst>
      </pc:sldChg>
      <pc:sldChg chg="del">
        <pc:chgData name="NGUYEN PHAM ANH THU" userId="baf72463-252b-4d5f-a6ca-5a6327a9888d" providerId="ADAL" clId="{8EB6C612-CFB4-412F-B710-8934F6A62BC7}" dt="2022-04-16T12:40:14.897" v="3199" actId="47"/>
        <pc:sldMkLst>
          <pc:docMk/>
          <pc:sldMk cId="572843258" sldId="304"/>
        </pc:sldMkLst>
      </pc:sldChg>
      <pc:sldChg chg="del">
        <pc:chgData name="NGUYEN PHAM ANH THU" userId="baf72463-252b-4d5f-a6ca-5a6327a9888d" providerId="ADAL" clId="{8EB6C612-CFB4-412F-B710-8934F6A62BC7}" dt="2022-04-16T12:40:18.004" v="3204" actId="47"/>
        <pc:sldMkLst>
          <pc:docMk/>
          <pc:sldMk cId="584727367" sldId="305"/>
        </pc:sldMkLst>
      </pc:sldChg>
      <pc:sldChg chg="del">
        <pc:chgData name="NGUYEN PHAM ANH THU" userId="baf72463-252b-4d5f-a6ca-5a6327a9888d" providerId="ADAL" clId="{8EB6C612-CFB4-412F-B710-8934F6A62BC7}" dt="2022-04-16T12:40:20.105" v="3209" actId="47"/>
        <pc:sldMkLst>
          <pc:docMk/>
          <pc:sldMk cId="902100258" sldId="306"/>
        </pc:sldMkLst>
      </pc:sldChg>
      <pc:sldChg chg="modSp add mod modTransition modAnim">
        <pc:chgData name="NGUYEN PHAM ANH THU" userId="baf72463-252b-4d5f-a6ca-5a6327a9888d" providerId="ADAL" clId="{8EB6C612-CFB4-412F-B710-8934F6A62BC7}" dt="2022-04-17T10:29:29.506" v="5451"/>
        <pc:sldMkLst>
          <pc:docMk/>
          <pc:sldMk cId="2817079516" sldId="307"/>
        </pc:sldMkLst>
        <pc:spChg chg="mod">
          <ac:chgData name="NGUYEN PHAM ANH THU" userId="baf72463-252b-4d5f-a6ca-5a6327a9888d" providerId="ADAL" clId="{8EB6C612-CFB4-412F-B710-8934F6A62BC7}" dt="2022-04-17T10:29:19.621" v="5450" actId="207"/>
          <ac:spMkLst>
            <pc:docMk/>
            <pc:sldMk cId="2817079516" sldId="307"/>
            <ac:spMk id="96" creationId="{24A388B0-06EB-4CBA-A3CA-75F080F1F933}"/>
          </ac:spMkLst>
        </pc:spChg>
        <pc:picChg chg="mod">
          <ac:chgData name="NGUYEN PHAM ANH THU" userId="baf72463-252b-4d5f-a6ca-5a6327a9888d" providerId="ADAL" clId="{8EB6C612-CFB4-412F-B710-8934F6A62BC7}" dt="2022-04-16T11:08:25.170" v="489" actId="1076"/>
          <ac:picMkLst>
            <pc:docMk/>
            <pc:sldMk cId="2817079516" sldId="307"/>
            <ac:picMk id="94" creationId="{6DD72B97-8F2B-4723-9F67-FD81B5B68E7B}"/>
          </ac:picMkLst>
        </pc:picChg>
        <pc:picChg chg="mod">
          <ac:chgData name="NGUYEN PHAM ANH THU" userId="baf72463-252b-4d5f-a6ca-5a6327a9888d" providerId="ADAL" clId="{8EB6C612-CFB4-412F-B710-8934F6A62BC7}" dt="2022-04-16T11:10:03.741" v="504" actId="1076"/>
          <ac:picMkLst>
            <pc:docMk/>
            <pc:sldMk cId="2817079516" sldId="307"/>
            <ac:picMk id="95" creationId="{777F623B-A4E0-4946-935C-4F7F0101F12F}"/>
          </ac:picMkLst>
        </pc:picChg>
      </pc:sldChg>
      <pc:sldChg chg="add modTransition">
        <pc:chgData name="NGUYEN PHAM ANH THU" userId="baf72463-252b-4d5f-a6ca-5a6327a9888d" providerId="ADAL" clId="{8EB6C612-CFB4-412F-B710-8934F6A62BC7}" dt="2022-04-17T10:28:55.241" v="5448"/>
        <pc:sldMkLst>
          <pc:docMk/>
          <pc:sldMk cId="3404459927" sldId="308"/>
        </pc:sldMkLst>
      </pc:sldChg>
      <pc:sldChg chg="modSp add mod modTransition">
        <pc:chgData name="NGUYEN PHAM ANH THU" userId="baf72463-252b-4d5f-a6ca-5a6327a9888d" providerId="ADAL" clId="{8EB6C612-CFB4-412F-B710-8934F6A62BC7}" dt="2022-04-17T10:28:55.241" v="5448"/>
        <pc:sldMkLst>
          <pc:docMk/>
          <pc:sldMk cId="3438018471" sldId="309"/>
        </pc:sldMkLst>
        <pc:spChg chg="mod">
          <ac:chgData name="NGUYEN PHAM ANH THU" userId="baf72463-252b-4d5f-a6ca-5a6327a9888d" providerId="ADAL" clId="{8EB6C612-CFB4-412F-B710-8934F6A62BC7}" dt="2022-04-16T12:35:14.457" v="2875" actId="20577"/>
          <ac:spMkLst>
            <pc:docMk/>
            <pc:sldMk cId="3438018471" sldId="309"/>
            <ac:spMk id="12" creationId="{817205D1-8ECF-4ECE-A9DE-175B9F209F00}"/>
          </ac:spMkLst>
        </pc:spChg>
        <pc:spChg chg="mod">
          <ac:chgData name="NGUYEN PHAM ANH THU" userId="baf72463-252b-4d5f-a6ca-5a6327a9888d" providerId="ADAL" clId="{8EB6C612-CFB4-412F-B710-8934F6A62BC7}" dt="2022-04-16T12:35:04.930" v="2862" actId="404"/>
          <ac:spMkLst>
            <pc:docMk/>
            <pc:sldMk cId="3438018471" sldId="309"/>
            <ac:spMk id="117" creationId="{C514F8ED-55A3-41ED-A6BF-C88625750094}"/>
          </ac:spMkLst>
        </pc:spChg>
        <pc:spChg chg="mod">
          <ac:chgData name="NGUYEN PHAM ANH THU" userId="baf72463-252b-4d5f-a6ca-5a6327a9888d" providerId="ADAL" clId="{8EB6C612-CFB4-412F-B710-8934F6A62BC7}" dt="2022-04-16T11:22:41.856" v="728" actId="403"/>
          <ac:spMkLst>
            <pc:docMk/>
            <pc:sldMk cId="3438018471" sldId="309"/>
            <ac:spMk id="124" creationId="{6367453D-420B-4D30-B207-A57CC4372B2A}"/>
          </ac:spMkLst>
        </pc:spChg>
        <pc:spChg chg="mod">
          <ac:chgData name="NGUYEN PHAM ANH THU" userId="baf72463-252b-4d5f-a6ca-5a6327a9888d" providerId="ADAL" clId="{8EB6C612-CFB4-412F-B710-8934F6A62BC7}" dt="2022-04-16T11:22:52.977" v="758" actId="403"/>
          <ac:spMkLst>
            <pc:docMk/>
            <pc:sldMk cId="3438018471" sldId="309"/>
            <ac:spMk id="125" creationId="{8FEB6CFE-AB0E-4B4E-B91D-88A1DA89A89A}"/>
          </ac:spMkLst>
        </pc:spChg>
        <pc:spChg chg="mod">
          <ac:chgData name="NGUYEN PHAM ANH THU" userId="baf72463-252b-4d5f-a6ca-5a6327a9888d" providerId="ADAL" clId="{8EB6C612-CFB4-412F-B710-8934F6A62BC7}" dt="2022-04-16T12:35:24.653" v="2906" actId="20577"/>
          <ac:spMkLst>
            <pc:docMk/>
            <pc:sldMk cId="3438018471" sldId="309"/>
            <ac:spMk id="126" creationId="{797BC3E3-56FA-4AAA-953C-4E2F5AEBD8E8}"/>
          </ac:spMkLst>
        </pc:spChg>
      </pc:sldChg>
      <pc:sldChg chg="modSp add mod modTransition">
        <pc:chgData name="NGUYEN PHAM ANH THU" userId="baf72463-252b-4d5f-a6ca-5a6327a9888d" providerId="ADAL" clId="{8EB6C612-CFB4-412F-B710-8934F6A62BC7}" dt="2022-04-17T10:28:55.241" v="5448"/>
        <pc:sldMkLst>
          <pc:docMk/>
          <pc:sldMk cId="2473415769" sldId="310"/>
        </pc:sldMkLst>
        <pc:spChg chg="mod">
          <ac:chgData name="NGUYEN PHAM ANH THU" userId="baf72463-252b-4d5f-a6ca-5a6327a9888d" providerId="ADAL" clId="{8EB6C612-CFB4-412F-B710-8934F6A62BC7}" dt="2022-04-16T11:27:59.312" v="1148" actId="113"/>
          <ac:spMkLst>
            <pc:docMk/>
            <pc:sldMk cId="2473415769" sldId="310"/>
            <ac:spMk id="12" creationId="{817205D1-8ECF-4ECE-A9DE-175B9F209F00}"/>
          </ac:spMkLst>
        </pc:spChg>
        <pc:spChg chg="mod">
          <ac:chgData name="NGUYEN PHAM ANH THU" userId="baf72463-252b-4d5f-a6ca-5a6327a9888d" providerId="ADAL" clId="{8EB6C612-CFB4-412F-B710-8934F6A62BC7}" dt="2022-04-16T11:29:54.947" v="1425" actId="14100"/>
          <ac:spMkLst>
            <pc:docMk/>
            <pc:sldMk cId="2473415769" sldId="310"/>
            <ac:spMk id="43" creationId="{C3D90569-2038-4699-AD4F-2466D4AF519B}"/>
          </ac:spMkLst>
        </pc:spChg>
        <pc:spChg chg="mod">
          <ac:chgData name="NGUYEN PHAM ANH THU" userId="baf72463-252b-4d5f-a6ca-5a6327a9888d" providerId="ADAL" clId="{8EB6C612-CFB4-412F-B710-8934F6A62BC7}" dt="2022-04-16T12:01:25.704" v="1581" actId="1076"/>
          <ac:spMkLst>
            <pc:docMk/>
            <pc:sldMk cId="2473415769" sldId="310"/>
            <ac:spMk id="117" creationId="{C514F8ED-55A3-41ED-A6BF-C88625750094}"/>
          </ac:spMkLst>
        </pc:spChg>
        <pc:spChg chg="mod">
          <ac:chgData name="NGUYEN PHAM ANH THU" userId="baf72463-252b-4d5f-a6ca-5a6327a9888d" providerId="ADAL" clId="{8EB6C612-CFB4-412F-B710-8934F6A62BC7}" dt="2022-04-16T11:30:01.181" v="1426" actId="14100"/>
          <ac:spMkLst>
            <pc:docMk/>
            <pc:sldMk cId="2473415769" sldId="310"/>
            <ac:spMk id="124" creationId="{6367453D-420B-4D30-B207-A57CC4372B2A}"/>
          </ac:spMkLst>
        </pc:spChg>
        <pc:spChg chg="mod">
          <ac:chgData name="NGUYEN PHAM ANH THU" userId="baf72463-252b-4d5f-a6ca-5a6327a9888d" providerId="ADAL" clId="{8EB6C612-CFB4-412F-B710-8934F6A62BC7}" dt="2022-04-16T11:29:28.088" v="1414" actId="20577"/>
          <ac:spMkLst>
            <pc:docMk/>
            <pc:sldMk cId="2473415769" sldId="310"/>
            <ac:spMk id="125" creationId="{8FEB6CFE-AB0E-4B4E-B91D-88A1DA89A89A}"/>
          </ac:spMkLst>
        </pc:spChg>
        <pc:spChg chg="mod">
          <ac:chgData name="NGUYEN PHAM ANH THU" userId="baf72463-252b-4d5f-a6ca-5a6327a9888d" providerId="ADAL" clId="{8EB6C612-CFB4-412F-B710-8934F6A62BC7}" dt="2022-04-16T11:35:31.861" v="1578" actId="404"/>
          <ac:spMkLst>
            <pc:docMk/>
            <pc:sldMk cId="2473415769" sldId="310"/>
            <ac:spMk id="126" creationId="{797BC3E3-56FA-4AAA-953C-4E2F5AEBD8E8}"/>
          </ac:spMkLst>
        </pc:spChg>
      </pc:sldChg>
      <pc:sldChg chg="addSp delSp modSp add mod modTransition modAnim">
        <pc:chgData name="NGUYEN PHAM ANH THU" userId="baf72463-252b-4d5f-a6ca-5a6327a9888d" providerId="ADAL" clId="{8EB6C612-CFB4-412F-B710-8934F6A62BC7}" dt="2022-04-17T10:28:55.241" v="5448"/>
        <pc:sldMkLst>
          <pc:docMk/>
          <pc:sldMk cId="904849761" sldId="311"/>
        </pc:sldMkLst>
        <pc:spChg chg="mod">
          <ac:chgData name="NGUYEN PHAM ANH THU" userId="baf72463-252b-4d5f-a6ca-5a6327a9888d" providerId="ADAL" clId="{8EB6C612-CFB4-412F-B710-8934F6A62BC7}" dt="2022-04-16T12:18:03.326" v="2304" actId="113"/>
          <ac:spMkLst>
            <pc:docMk/>
            <pc:sldMk cId="904849761" sldId="311"/>
            <ac:spMk id="12" creationId="{817205D1-8ECF-4ECE-A9DE-175B9F209F00}"/>
          </ac:spMkLst>
        </pc:spChg>
        <pc:spChg chg="mod">
          <ac:chgData name="NGUYEN PHAM ANH THU" userId="baf72463-252b-4d5f-a6ca-5a6327a9888d" providerId="ADAL" clId="{8EB6C612-CFB4-412F-B710-8934F6A62BC7}" dt="2022-04-16T12:09:25.581" v="2048"/>
          <ac:spMkLst>
            <pc:docMk/>
            <pc:sldMk cId="904849761" sldId="311"/>
            <ac:spMk id="48" creationId="{A6421F9E-FF9D-4A7C-9697-7F0260F96688}"/>
          </ac:spMkLst>
        </pc:spChg>
        <pc:spChg chg="mod">
          <ac:chgData name="NGUYEN PHAM ANH THU" userId="baf72463-252b-4d5f-a6ca-5a6327a9888d" providerId="ADAL" clId="{8EB6C612-CFB4-412F-B710-8934F6A62BC7}" dt="2022-04-16T12:09:25.581" v="2048"/>
          <ac:spMkLst>
            <pc:docMk/>
            <pc:sldMk cId="904849761" sldId="311"/>
            <ac:spMk id="49" creationId="{112AD5E6-6201-4B49-AAE8-FFB92C6AFE43}"/>
          </ac:spMkLst>
        </pc:spChg>
        <pc:spChg chg="add mod">
          <ac:chgData name="NGUYEN PHAM ANH THU" userId="baf72463-252b-4d5f-a6ca-5a6327a9888d" providerId="ADAL" clId="{8EB6C612-CFB4-412F-B710-8934F6A62BC7}" dt="2022-04-16T12:09:25.581" v="2048"/>
          <ac:spMkLst>
            <pc:docMk/>
            <pc:sldMk cId="904849761" sldId="311"/>
            <ac:spMk id="53" creationId="{E296BDAD-FB31-4E44-B27C-9B4BA6A01D8E}"/>
          </ac:spMkLst>
        </pc:spChg>
        <pc:spChg chg="mod">
          <ac:chgData name="NGUYEN PHAM ANH THU" userId="baf72463-252b-4d5f-a6ca-5a6327a9888d" providerId="ADAL" clId="{8EB6C612-CFB4-412F-B710-8934F6A62BC7}" dt="2022-04-16T12:08:52.640" v="2042" actId="20577"/>
          <ac:spMkLst>
            <pc:docMk/>
            <pc:sldMk cId="904849761" sldId="311"/>
            <ac:spMk id="55" creationId="{532A6D39-BB84-4E99-82BE-0B6CBB01577A}"/>
          </ac:spMkLst>
        </pc:spChg>
        <pc:spChg chg="add mod">
          <ac:chgData name="NGUYEN PHAM ANH THU" userId="baf72463-252b-4d5f-a6ca-5a6327a9888d" providerId="ADAL" clId="{8EB6C612-CFB4-412F-B710-8934F6A62BC7}" dt="2022-04-16T12:20:06.787" v="2319" actId="164"/>
          <ac:spMkLst>
            <pc:docMk/>
            <pc:sldMk cId="904849761" sldId="311"/>
            <ac:spMk id="56" creationId="{94ECA8CF-C954-4F08-A7BD-9E0A7BB6C9B9}"/>
          </ac:spMkLst>
        </pc:spChg>
        <pc:spChg chg="mod">
          <ac:chgData name="NGUYEN PHAM ANH THU" userId="baf72463-252b-4d5f-a6ca-5a6327a9888d" providerId="ADAL" clId="{8EB6C612-CFB4-412F-B710-8934F6A62BC7}" dt="2022-04-16T12:05:43.361" v="1783" actId="1076"/>
          <ac:spMkLst>
            <pc:docMk/>
            <pc:sldMk cId="904849761" sldId="311"/>
            <ac:spMk id="117" creationId="{C514F8ED-55A3-41ED-A6BF-C88625750094}"/>
          </ac:spMkLst>
        </pc:spChg>
        <pc:spChg chg="mod">
          <ac:chgData name="NGUYEN PHAM ANH THU" userId="baf72463-252b-4d5f-a6ca-5a6327a9888d" providerId="ADAL" clId="{8EB6C612-CFB4-412F-B710-8934F6A62BC7}" dt="2022-04-16T12:19:12.090" v="2318" actId="14100"/>
          <ac:spMkLst>
            <pc:docMk/>
            <pc:sldMk cId="904849761" sldId="311"/>
            <ac:spMk id="124" creationId="{6367453D-420B-4D30-B207-A57CC4372B2A}"/>
          </ac:spMkLst>
        </pc:spChg>
        <pc:spChg chg="mod">
          <ac:chgData name="NGUYEN PHAM ANH THU" userId="baf72463-252b-4d5f-a6ca-5a6327a9888d" providerId="ADAL" clId="{8EB6C612-CFB4-412F-B710-8934F6A62BC7}" dt="2022-04-16T12:18:11.554" v="2306" actId="113"/>
          <ac:spMkLst>
            <pc:docMk/>
            <pc:sldMk cId="904849761" sldId="311"/>
            <ac:spMk id="125" creationId="{8FEB6CFE-AB0E-4B4E-B91D-88A1DA89A89A}"/>
          </ac:spMkLst>
        </pc:spChg>
        <pc:spChg chg="mod">
          <ac:chgData name="NGUYEN PHAM ANH THU" userId="baf72463-252b-4d5f-a6ca-5a6327a9888d" providerId="ADAL" clId="{8EB6C612-CFB4-412F-B710-8934F6A62BC7}" dt="2022-04-16T12:07:55.497" v="2040" actId="20577"/>
          <ac:spMkLst>
            <pc:docMk/>
            <pc:sldMk cId="904849761" sldId="311"/>
            <ac:spMk id="126" creationId="{797BC3E3-56FA-4AAA-953C-4E2F5AEBD8E8}"/>
          </ac:spMkLst>
        </pc:spChg>
        <pc:grpChg chg="add mod ord">
          <ac:chgData name="NGUYEN PHAM ANH THU" userId="baf72463-252b-4d5f-a6ca-5a6327a9888d" providerId="ADAL" clId="{8EB6C612-CFB4-412F-B710-8934F6A62BC7}" dt="2022-04-16T12:20:13.667" v="2329" actId="171"/>
          <ac:grpSpMkLst>
            <pc:docMk/>
            <pc:sldMk cId="904849761" sldId="311"/>
            <ac:grpSpMk id="7" creationId="{9BB4B063-CCE1-4ED7-A5D5-CF21C5D18FD6}"/>
          </ac:grpSpMkLst>
        </pc:grpChg>
        <pc:grpChg chg="mod">
          <ac:chgData name="NGUYEN PHAM ANH THU" userId="baf72463-252b-4d5f-a6ca-5a6327a9888d" providerId="ADAL" clId="{8EB6C612-CFB4-412F-B710-8934F6A62BC7}" dt="2022-04-16T12:20:06.787" v="2319" actId="164"/>
          <ac:grpSpMkLst>
            <pc:docMk/>
            <pc:sldMk cId="904849761" sldId="311"/>
            <ac:grpSpMk id="22" creationId="{48C8C043-95EA-4C88-BCE4-63900E1F20A4}"/>
          </ac:grpSpMkLst>
        </pc:grpChg>
        <pc:grpChg chg="mod">
          <ac:chgData name="NGUYEN PHAM ANH THU" userId="baf72463-252b-4d5f-a6ca-5a6327a9888d" providerId="ADAL" clId="{8EB6C612-CFB4-412F-B710-8934F6A62BC7}" dt="2022-04-16T12:09:25.581" v="2048"/>
          <ac:grpSpMkLst>
            <pc:docMk/>
            <pc:sldMk cId="904849761" sldId="311"/>
            <ac:grpSpMk id="23" creationId="{4D2DA1AF-855F-46C2-8AE1-5718E4DFD783}"/>
          </ac:grpSpMkLst>
        </pc:grpChg>
        <pc:grpChg chg="mod">
          <ac:chgData name="NGUYEN PHAM ANH THU" userId="baf72463-252b-4d5f-a6ca-5a6327a9888d" providerId="ADAL" clId="{8EB6C612-CFB4-412F-B710-8934F6A62BC7}" dt="2022-04-16T12:09:25.581" v="2048"/>
          <ac:grpSpMkLst>
            <pc:docMk/>
            <pc:sldMk cId="904849761" sldId="311"/>
            <ac:grpSpMk id="45" creationId="{07151055-1672-4C7E-BA92-63E851A005B3}"/>
          </ac:grpSpMkLst>
        </pc:grpChg>
        <pc:picChg chg="mod">
          <ac:chgData name="NGUYEN PHAM ANH THU" userId="baf72463-252b-4d5f-a6ca-5a6327a9888d" providerId="ADAL" clId="{8EB6C612-CFB4-412F-B710-8934F6A62BC7}" dt="2022-04-16T12:09:20.948" v="2045" actId="1076"/>
          <ac:picMkLst>
            <pc:docMk/>
            <pc:sldMk cId="904849761" sldId="311"/>
            <ac:picMk id="3" creationId="{AF2F6135-AF68-4A64-8137-B70201CF8CB7}"/>
          </ac:picMkLst>
        </pc:picChg>
        <pc:picChg chg="add del mod modCrop">
          <ac:chgData name="NGUYEN PHAM ANH THU" userId="baf72463-252b-4d5f-a6ca-5a6327a9888d" providerId="ADAL" clId="{8EB6C612-CFB4-412F-B710-8934F6A62BC7}" dt="2022-04-16T12:04:31.153" v="1609" actId="478"/>
          <ac:picMkLst>
            <pc:docMk/>
            <pc:sldMk cId="904849761" sldId="311"/>
            <ac:picMk id="6" creationId="{D8254C9C-E51E-41D3-84FD-C23936637C1D}"/>
          </ac:picMkLst>
        </pc:picChg>
        <pc:picChg chg="mod">
          <ac:chgData name="NGUYEN PHAM ANH THU" userId="baf72463-252b-4d5f-a6ca-5a6327a9888d" providerId="ADAL" clId="{8EB6C612-CFB4-412F-B710-8934F6A62BC7}" dt="2022-04-16T12:19:09.128" v="2317" actId="1076"/>
          <ac:picMkLst>
            <pc:docMk/>
            <pc:sldMk cId="904849761" sldId="311"/>
            <ac:picMk id="116" creationId="{C86FD277-D7C1-4175-9CE8-89B100B9DFFB}"/>
          </ac:picMkLst>
        </pc:picChg>
      </pc:sldChg>
      <pc:sldChg chg="modSp add del mod">
        <pc:chgData name="NGUYEN PHAM ANH THU" userId="baf72463-252b-4d5f-a6ca-5a6327a9888d" providerId="ADAL" clId="{8EB6C612-CFB4-412F-B710-8934F6A62BC7}" dt="2022-04-16T12:33:34.768" v="2635" actId="47"/>
        <pc:sldMkLst>
          <pc:docMk/>
          <pc:sldMk cId="3740427322" sldId="312"/>
        </pc:sldMkLst>
        <pc:spChg chg="mod">
          <ac:chgData name="NGUYEN PHAM ANH THU" userId="baf72463-252b-4d5f-a6ca-5a6327a9888d" providerId="ADAL" clId="{8EB6C612-CFB4-412F-B710-8934F6A62BC7}" dt="2022-04-16T12:32:01.252" v="2519" actId="20577"/>
          <ac:spMkLst>
            <pc:docMk/>
            <pc:sldMk cId="3740427322" sldId="312"/>
            <ac:spMk id="12" creationId="{817205D1-8ECF-4ECE-A9DE-175B9F209F00}"/>
          </ac:spMkLst>
        </pc:spChg>
        <pc:spChg chg="mod">
          <ac:chgData name="NGUYEN PHAM ANH THU" userId="baf72463-252b-4d5f-a6ca-5a6327a9888d" providerId="ADAL" clId="{8EB6C612-CFB4-412F-B710-8934F6A62BC7}" dt="2022-04-16T12:33:28.391" v="2633" actId="20577"/>
          <ac:spMkLst>
            <pc:docMk/>
            <pc:sldMk cId="3740427322" sldId="312"/>
            <ac:spMk id="117" creationId="{C514F8ED-55A3-41ED-A6BF-C88625750094}"/>
          </ac:spMkLst>
        </pc:spChg>
      </pc:sldChg>
      <pc:sldChg chg="add modTransition">
        <pc:chgData name="NGUYEN PHAM ANH THU" userId="baf72463-252b-4d5f-a6ca-5a6327a9888d" providerId="ADAL" clId="{8EB6C612-CFB4-412F-B710-8934F6A62BC7}" dt="2022-04-17T10:28:55.241" v="5448"/>
        <pc:sldMkLst>
          <pc:docMk/>
          <pc:sldMk cId="1338655735" sldId="313"/>
        </pc:sldMkLst>
      </pc:sldChg>
      <pc:sldChg chg="addSp delSp modSp add mod modTransition delAnim modAnim">
        <pc:chgData name="NGUYEN PHAM ANH THU" userId="baf72463-252b-4d5f-a6ca-5a6327a9888d" providerId="ADAL" clId="{8EB6C612-CFB4-412F-B710-8934F6A62BC7}" dt="2022-04-17T10:28:55.241" v="5448"/>
        <pc:sldMkLst>
          <pc:docMk/>
          <pc:sldMk cId="4105231027" sldId="314"/>
        </pc:sldMkLst>
        <pc:spChg chg="add del mod">
          <ac:chgData name="NGUYEN PHAM ANH THU" userId="baf72463-252b-4d5f-a6ca-5a6327a9888d" providerId="ADAL" clId="{8EB6C612-CFB4-412F-B710-8934F6A62BC7}" dt="2022-04-16T11:09:57.712" v="502" actId="478"/>
          <ac:spMkLst>
            <pc:docMk/>
            <pc:sldMk cId="4105231027" sldId="314"/>
            <ac:spMk id="6" creationId="{0FC742B6-A91F-485D-8842-01A7D14839E5}"/>
          </ac:spMkLst>
        </pc:spChg>
        <pc:spChg chg="add mod">
          <ac:chgData name="NGUYEN PHAM ANH THU" userId="baf72463-252b-4d5f-a6ca-5a6327a9888d" providerId="ADAL" clId="{8EB6C612-CFB4-412F-B710-8934F6A62BC7}" dt="2022-04-16T11:14:31.917" v="599" actId="1076"/>
          <ac:spMkLst>
            <pc:docMk/>
            <pc:sldMk cId="4105231027" sldId="314"/>
            <ac:spMk id="7" creationId="{D5BB13D3-FCA1-4E38-8813-070892326943}"/>
          </ac:spMkLst>
        </pc:spChg>
        <pc:spChg chg="add mod">
          <ac:chgData name="NGUYEN PHAM ANH THU" userId="baf72463-252b-4d5f-a6ca-5a6327a9888d" providerId="ADAL" clId="{8EB6C612-CFB4-412F-B710-8934F6A62BC7}" dt="2022-04-16T11:09:12.355" v="498" actId="207"/>
          <ac:spMkLst>
            <pc:docMk/>
            <pc:sldMk cId="4105231027" sldId="314"/>
            <ac:spMk id="13" creationId="{0E7AAE28-7277-4843-9DE7-45498FF9101E}"/>
          </ac:spMkLst>
        </pc:spChg>
        <pc:spChg chg="del">
          <ac:chgData name="NGUYEN PHAM ANH THU" userId="baf72463-252b-4d5f-a6ca-5a6327a9888d" providerId="ADAL" clId="{8EB6C612-CFB4-412F-B710-8934F6A62BC7}" dt="2022-04-16T11:06:49.584" v="386" actId="478"/>
          <ac:spMkLst>
            <pc:docMk/>
            <pc:sldMk cId="4105231027" sldId="314"/>
            <ac:spMk id="23" creationId="{F42B74B9-CC43-4CA2-AEAC-8F0DA46857FD}"/>
          </ac:spMkLst>
        </pc:spChg>
        <pc:picChg chg="del">
          <ac:chgData name="NGUYEN PHAM ANH THU" userId="baf72463-252b-4d5f-a6ca-5a6327a9888d" providerId="ADAL" clId="{8EB6C612-CFB4-412F-B710-8934F6A62BC7}" dt="2022-04-16T11:06:52.257" v="389" actId="478"/>
          <ac:picMkLst>
            <pc:docMk/>
            <pc:sldMk cId="4105231027" sldId="314"/>
            <ac:picMk id="11" creationId="{0F7FA32B-079F-429F-94E6-4077E35DA020}"/>
          </ac:picMkLst>
        </pc:picChg>
        <pc:picChg chg="add del mod">
          <ac:chgData name="NGUYEN PHAM ANH THU" userId="baf72463-252b-4d5f-a6ca-5a6327a9888d" providerId="ADAL" clId="{8EB6C612-CFB4-412F-B710-8934F6A62BC7}" dt="2022-04-16T11:09:35.683" v="500" actId="478"/>
          <ac:picMkLst>
            <pc:docMk/>
            <pc:sldMk cId="4105231027" sldId="314"/>
            <ac:picMk id="14" creationId="{4BC0087B-BDA6-42FA-8EC9-7752D57069A2}"/>
          </ac:picMkLst>
        </pc:picChg>
        <pc:picChg chg="add del mod">
          <ac:chgData name="NGUYEN PHAM ANH THU" userId="baf72463-252b-4d5f-a6ca-5a6327a9888d" providerId="ADAL" clId="{8EB6C612-CFB4-412F-B710-8934F6A62BC7}" dt="2022-04-16T11:09:35.683" v="500" actId="478"/>
          <ac:picMkLst>
            <pc:docMk/>
            <pc:sldMk cId="4105231027" sldId="314"/>
            <ac:picMk id="15" creationId="{D724D74C-E2D5-451F-A2F3-B3F625415D30}"/>
          </ac:picMkLst>
        </pc:picChg>
        <pc:picChg chg="add del mod">
          <ac:chgData name="NGUYEN PHAM ANH THU" userId="baf72463-252b-4d5f-a6ca-5a6327a9888d" providerId="ADAL" clId="{8EB6C612-CFB4-412F-B710-8934F6A62BC7}" dt="2022-04-16T11:09:35.683" v="500" actId="478"/>
          <ac:picMkLst>
            <pc:docMk/>
            <pc:sldMk cId="4105231027" sldId="314"/>
            <ac:picMk id="16" creationId="{EA75108A-7A0D-4F1A-B80B-59BB75E34C67}"/>
          </ac:picMkLst>
        </pc:picChg>
        <pc:picChg chg="add del mod">
          <ac:chgData name="NGUYEN PHAM ANH THU" userId="baf72463-252b-4d5f-a6ca-5a6327a9888d" providerId="ADAL" clId="{8EB6C612-CFB4-412F-B710-8934F6A62BC7}" dt="2022-04-16T11:09:35.683" v="500" actId="478"/>
          <ac:picMkLst>
            <pc:docMk/>
            <pc:sldMk cId="4105231027" sldId="314"/>
            <ac:picMk id="17" creationId="{1451B26F-8837-4A7B-9A8D-F9C206E23FF1}"/>
          </ac:picMkLst>
        </pc:picChg>
        <pc:picChg chg="mod">
          <ac:chgData name="NGUYEN PHAM ANH THU" userId="baf72463-252b-4d5f-a6ca-5a6327a9888d" providerId="ADAL" clId="{8EB6C612-CFB4-412F-B710-8934F6A62BC7}" dt="2022-04-16T11:07:11.477" v="395" actId="14100"/>
          <ac:picMkLst>
            <pc:docMk/>
            <pc:sldMk cId="4105231027" sldId="314"/>
            <ac:picMk id="21" creationId="{35D6DB26-FD17-4DE0-8960-A53C93111245}"/>
          </ac:picMkLst>
        </pc:picChg>
        <pc:picChg chg="del">
          <ac:chgData name="NGUYEN PHAM ANH THU" userId="baf72463-252b-4d5f-a6ca-5a6327a9888d" providerId="ADAL" clId="{8EB6C612-CFB4-412F-B710-8934F6A62BC7}" dt="2022-04-16T11:06:50.115" v="387" actId="478"/>
          <ac:picMkLst>
            <pc:docMk/>
            <pc:sldMk cId="4105231027" sldId="314"/>
            <ac:picMk id="1026" creationId="{07FB667A-BE9E-4C0D-9DC8-6973639D6916}"/>
          </ac:picMkLst>
        </pc:picChg>
        <pc:picChg chg="del">
          <ac:chgData name="NGUYEN PHAM ANH THU" userId="baf72463-252b-4d5f-a6ca-5a6327a9888d" providerId="ADAL" clId="{8EB6C612-CFB4-412F-B710-8934F6A62BC7}" dt="2022-04-16T11:06:51.152" v="388" actId="478"/>
          <ac:picMkLst>
            <pc:docMk/>
            <pc:sldMk cId="4105231027" sldId="314"/>
            <ac:picMk id="1028" creationId="{42F06EB7-AB01-4BC3-9F61-0907E09E269E}"/>
          </ac:picMkLst>
        </pc:picChg>
        <pc:picChg chg="add mod">
          <ac:chgData name="NGUYEN PHAM ANH THU" userId="baf72463-252b-4d5f-a6ca-5a6327a9888d" providerId="ADAL" clId="{8EB6C612-CFB4-412F-B710-8934F6A62BC7}" dt="2022-04-16T11:07:33.549" v="405" actId="1076"/>
          <ac:picMkLst>
            <pc:docMk/>
            <pc:sldMk cId="4105231027" sldId="314"/>
            <ac:picMk id="2050" creationId="{8DDF71C0-D7FF-4FE8-A489-1147232241FE}"/>
          </ac:picMkLst>
        </pc:picChg>
      </pc:sldChg>
      <pc:sldChg chg="addSp modSp add mod modTransition modAnim">
        <pc:chgData name="NGUYEN PHAM ANH THU" userId="baf72463-252b-4d5f-a6ca-5a6327a9888d" providerId="ADAL" clId="{8EB6C612-CFB4-412F-B710-8934F6A62BC7}" dt="2022-04-17T10:28:55.241" v="5448"/>
        <pc:sldMkLst>
          <pc:docMk/>
          <pc:sldMk cId="1708831954" sldId="315"/>
        </pc:sldMkLst>
        <pc:spChg chg="mod">
          <ac:chgData name="NGUYEN PHAM ANH THU" userId="baf72463-252b-4d5f-a6ca-5a6327a9888d" providerId="ADAL" clId="{8EB6C612-CFB4-412F-B710-8934F6A62BC7}" dt="2022-04-16T12:36:10.126" v="3060" actId="20577"/>
          <ac:spMkLst>
            <pc:docMk/>
            <pc:sldMk cId="1708831954" sldId="315"/>
            <ac:spMk id="12" creationId="{817205D1-8ECF-4ECE-A9DE-175B9F209F00}"/>
          </ac:spMkLst>
        </pc:spChg>
        <pc:spChg chg="add mod">
          <ac:chgData name="NGUYEN PHAM ANH THU" userId="baf72463-252b-4d5f-a6ca-5a6327a9888d" providerId="ADAL" clId="{8EB6C612-CFB4-412F-B710-8934F6A62BC7}" dt="2022-04-16T12:37:13.165" v="3082" actId="403"/>
          <ac:spMkLst>
            <pc:docMk/>
            <pc:sldMk cId="1708831954" sldId="315"/>
            <ac:spMk id="53" creationId="{6B6E215C-2D10-41AE-9CFA-E3B357BF39C3}"/>
          </ac:spMkLst>
        </pc:spChg>
        <pc:spChg chg="mod">
          <ac:chgData name="NGUYEN PHAM ANH THU" userId="baf72463-252b-4d5f-a6ca-5a6327a9888d" providerId="ADAL" clId="{8EB6C612-CFB4-412F-B710-8934F6A62BC7}" dt="2022-04-16T12:36:08.930" v="3059" actId="20577"/>
          <ac:spMkLst>
            <pc:docMk/>
            <pc:sldMk cId="1708831954" sldId="315"/>
            <ac:spMk id="56" creationId="{94ECA8CF-C954-4F08-A7BD-9E0A7BB6C9B9}"/>
          </ac:spMkLst>
        </pc:spChg>
        <pc:spChg chg="mod">
          <ac:chgData name="NGUYEN PHAM ANH THU" userId="baf72463-252b-4d5f-a6ca-5a6327a9888d" providerId="ADAL" clId="{8EB6C612-CFB4-412F-B710-8934F6A62BC7}" dt="2022-04-16T12:33:56.751" v="2711" actId="14100"/>
          <ac:spMkLst>
            <pc:docMk/>
            <pc:sldMk cId="1708831954" sldId="315"/>
            <ac:spMk id="117" creationId="{C514F8ED-55A3-41ED-A6BF-C88625750094}"/>
          </ac:spMkLst>
        </pc:spChg>
        <pc:spChg chg="mod">
          <ac:chgData name="NGUYEN PHAM ANH THU" userId="baf72463-252b-4d5f-a6ca-5a6327a9888d" providerId="ADAL" clId="{8EB6C612-CFB4-412F-B710-8934F6A62BC7}" dt="2022-04-16T12:34:50.007" v="2846" actId="20577"/>
          <ac:spMkLst>
            <pc:docMk/>
            <pc:sldMk cId="1708831954" sldId="315"/>
            <ac:spMk id="124" creationId="{6367453D-420B-4D30-B207-A57CC4372B2A}"/>
          </ac:spMkLst>
        </pc:spChg>
        <pc:spChg chg="mod">
          <ac:chgData name="NGUYEN PHAM ANH THU" userId="baf72463-252b-4d5f-a6ca-5a6327a9888d" providerId="ADAL" clId="{8EB6C612-CFB4-412F-B710-8934F6A62BC7}" dt="2022-04-16T12:36:06.136" v="3058" actId="20577"/>
          <ac:spMkLst>
            <pc:docMk/>
            <pc:sldMk cId="1708831954" sldId="315"/>
            <ac:spMk id="125" creationId="{8FEB6CFE-AB0E-4B4E-B91D-88A1DA89A89A}"/>
          </ac:spMkLst>
        </pc:spChg>
      </pc:sldChg>
      <pc:sldChg chg="addSp delSp modSp add mod ord modTransition modAnim">
        <pc:chgData name="NGUYEN PHAM ANH THU" userId="baf72463-252b-4d5f-a6ca-5a6327a9888d" providerId="ADAL" clId="{8EB6C612-CFB4-412F-B710-8934F6A62BC7}" dt="2022-04-17T10:31:02.139" v="5461"/>
        <pc:sldMkLst>
          <pc:docMk/>
          <pc:sldMk cId="3010842499" sldId="316"/>
        </pc:sldMkLst>
        <pc:spChg chg="del mod">
          <ac:chgData name="NGUYEN PHAM ANH THU" userId="baf72463-252b-4d5f-a6ca-5a6327a9888d" providerId="ADAL" clId="{8EB6C612-CFB4-412F-B710-8934F6A62BC7}" dt="2022-04-16T12:40:57.989" v="3214" actId="478"/>
          <ac:spMkLst>
            <pc:docMk/>
            <pc:sldMk cId="3010842499" sldId="316"/>
            <ac:spMk id="7" creationId="{D5BB13D3-FCA1-4E38-8813-070892326943}"/>
          </ac:spMkLst>
        </pc:spChg>
        <pc:spChg chg="add mod">
          <ac:chgData name="NGUYEN PHAM ANH THU" userId="baf72463-252b-4d5f-a6ca-5a6327a9888d" providerId="ADAL" clId="{8EB6C612-CFB4-412F-B710-8934F6A62BC7}" dt="2022-04-16T12:41:52.377" v="3230" actId="1076"/>
          <ac:spMkLst>
            <pc:docMk/>
            <pc:sldMk cId="3010842499" sldId="316"/>
            <ac:spMk id="11" creationId="{F108DBE4-6278-49BA-9C4F-78D477D80EB9}"/>
          </ac:spMkLst>
        </pc:spChg>
        <pc:spChg chg="mod">
          <ac:chgData name="NGUYEN PHAM ANH THU" userId="baf72463-252b-4d5f-a6ca-5a6327a9888d" providerId="ADAL" clId="{8EB6C612-CFB4-412F-B710-8934F6A62BC7}" dt="2022-04-16T12:37:59.656" v="3089" actId="20577"/>
          <ac:spMkLst>
            <pc:docMk/>
            <pc:sldMk cId="3010842499" sldId="316"/>
            <ac:spMk id="13" creationId="{0E7AAE28-7277-4843-9DE7-45498FF9101E}"/>
          </ac:spMkLst>
        </pc:spChg>
        <pc:picChg chg="add mod">
          <ac:chgData name="NGUYEN PHAM ANH THU" userId="baf72463-252b-4d5f-a6ca-5a6327a9888d" providerId="ADAL" clId="{8EB6C612-CFB4-412F-B710-8934F6A62BC7}" dt="2022-04-16T12:41:50.341" v="3229" actId="1076"/>
          <ac:picMkLst>
            <pc:docMk/>
            <pc:sldMk cId="3010842499" sldId="316"/>
            <ac:picMk id="12" creationId="{5631281D-4E6D-4C5A-B534-401C32CD7209}"/>
          </ac:picMkLst>
        </pc:picChg>
      </pc:sldChg>
      <pc:sldChg chg="modSp add modTransition">
        <pc:chgData name="NGUYEN PHAM ANH THU" userId="baf72463-252b-4d5f-a6ca-5a6327a9888d" providerId="ADAL" clId="{8EB6C612-CFB4-412F-B710-8934F6A62BC7}" dt="2022-04-17T10:28:55.241" v="5448"/>
        <pc:sldMkLst>
          <pc:docMk/>
          <pc:sldMk cId="3570412172" sldId="317"/>
        </pc:sldMkLst>
        <pc:picChg chg="mod">
          <ac:chgData name="NGUYEN PHAM ANH THU" userId="baf72463-252b-4d5f-a6ca-5a6327a9888d" providerId="ADAL" clId="{8EB6C612-CFB4-412F-B710-8934F6A62BC7}" dt="2022-04-16T12:40:50.352" v="3213" actId="1076"/>
          <ac:picMkLst>
            <pc:docMk/>
            <pc:sldMk cId="3570412172" sldId="317"/>
            <ac:picMk id="1030" creationId="{774CE22B-387C-4B5E-BF1F-31EEC31C8105}"/>
          </ac:picMkLst>
        </pc:picChg>
      </pc:sldChg>
      <pc:sldChg chg="modSp add mod modTransition modNotesTx">
        <pc:chgData name="NGUYEN PHAM ANH THU" userId="baf72463-252b-4d5f-a6ca-5a6327a9888d" providerId="ADAL" clId="{8EB6C612-CFB4-412F-B710-8934F6A62BC7}" dt="2022-04-17T10:34:53.030" v="5696" actId="20577"/>
        <pc:sldMkLst>
          <pc:docMk/>
          <pc:sldMk cId="1253990598" sldId="318"/>
        </pc:sldMkLst>
        <pc:picChg chg="mod">
          <ac:chgData name="NGUYEN PHAM ANH THU" userId="baf72463-252b-4d5f-a6ca-5a6327a9888d" providerId="ADAL" clId="{8EB6C612-CFB4-412F-B710-8934F6A62BC7}" dt="2022-04-17T10:32:26.381" v="5465"/>
          <ac:picMkLst>
            <pc:docMk/>
            <pc:sldMk cId="1253990598" sldId="318"/>
            <ac:picMk id="2" creationId="{CC6DFC17-25C7-4C08-BF20-E44A7DEAFF8B}"/>
          </ac:picMkLst>
        </pc:picChg>
        <pc:picChg chg="mod">
          <ac:chgData name="NGUYEN PHAM ANH THU" userId="baf72463-252b-4d5f-a6ca-5a6327a9888d" providerId="ADAL" clId="{8EB6C612-CFB4-412F-B710-8934F6A62BC7}" dt="2022-04-17T10:31:48.624" v="5462"/>
          <ac:picMkLst>
            <pc:docMk/>
            <pc:sldMk cId="1253990598" sldId="318"/>
            <ac:picMk id="3" creationId="{FDEE5D25-8E8A-4121-801F-0B215229D059}"/>
          </ac:picMkLst>
        </pc:picChg>
        <pc:picChg chg="mod">
          <ac:chgData name="NGUYEN PHAM ANH THU" userId="baf72463-252b-4d5f-a6ca-5a6327a9888d" providerId="ADAL" clId="{8EB6C612-CFB4-412F-B710-8934F6A62BC7}" dt="2022-04-17T10:32:15.860" v="5463"/>
          <ac:picMkLst>
            <pc:docMk/>
            <pc:sldMk cId="1253990598" sldId="318"/>
            <ac:picMk id="4" creationId="{C9694E0D-6587-4BDB-BE71-B92CC45243E5}"/>
          </ac:picMkLst>
        </pc:picChg>
        <pc:picChg chg="mod">
          <ac:chgData name="NGUYEN PHAM ANH THU" userId="baf72463-252b-4d5f-a6ca-5a6327a9888d" providerId="ADAL" clId="{8EB6C612-CFB4-412F-B710-8934F6A62BC7}" dt="2022-04-17T10:33:51.011" v="5470" actId="1076"/>
          <ac:picMkLst>
            <pc:docMk/>
            <pc:sldMk cId="1253990598" sldId="318"/>
            <ac:picMk id="7" creationId="{77F541A2-23F9-4560-84E9-1608064B1211}"/>
          </ac:picMkLst>
        </pc:picChg>
        <pc:picChg chg="mod">
          <ac:chgData name="NGUYEN PHAM ANH THU" userId="baf72463-252b-4d5f-a6ca-5a6327a9888d" providerId="ADAL" clId="{8EB6C612-CFB4-412F-B710-8934F6A62BC7}" dt="2022-04-17T10:33:51.397" v="5471" actId="1076"/>
          <ac:picMkLst>
            <pc:docMk/>
            <pc:sldMk cId="1253990598" sldId="318"/>
            <ac:picMk id="11" creationId="{8E951F9F-1C59-49B8-A567-1ED70C6C6A21}"/>
          </ac:picMkLst>
        </pc:picChg>
        <pc:picChg chg="mod">
          <ac:chgData name="NGUYEN PHAM ANH THU" userId="baf72463-252b-4d5f-a6ca-5a6327a9888d" providerId="ADAL" clId="{8EB6C612-CFB4-412F-B710-8934F6A62BC7}" dt="2022-04-17T10:32:33.720" v="5466"/>
          <ac:picMkLst>
            <pc:docMk/>
            <pc:sldMk cId="1253990598" sldId="318"/>
            <ac:picMk id="12" creationId="{7EDD3AAF-DB8E-4561-93C6-EEAC45E531CF}"/>
          </ac:picMkLst>
        </pc:picChg>
        <pc:picChg chg="mod">
          <ac:chgData name="NGUYEN PHAM ANH THU" userId="baf72463-252b-4d5f-a6ca-5a6327a9888d" providerId="ADAL" clId="{8EB6C612-CFB4-412F-B710-8934F6A62BC7}" dt="2022-04-17T10:34:04.032" v="5472"/>
          <ac:picMkLst>
            <pc:docMk/>
            <pc:sldMk cId="1253990598" sldId="318"/>
            <ac:picMk id="30" creationId="{1EF07EA3-5CBA-439C-8525-B1455F3ABCB8}"/>
          </ac:picMkLst>
        </pc:picChg>
      </pc:sldChg>
      <pc:sldChg chg="addSp modSp add mod modTransition modAnim modNotesTx">
        <pc:chgData name="NGUYEN PHAM ANH THU" userId="baf72463-252b-4d5f-a6ca-5a6327a9888d" providerId="ADAL" clId="{8EB6C612-CFB4-412F-B710-8934F6A62BC7}" dt="2022-04-17T10:36:14.373" v="5851" actId="20577"/>
        <pc:sldMkLst>
          <pc:docMk/>
          <pc:sldMk cId="4268374983" sldId="319"/>
        </pc:sldMkLst>
        <pc:spChg chg="mod">
          <ac:chgData name="NGUYEN PHAM ANH THU" userId="baf72463-252b-4d5f-a6ca-5a6327a9888d" providerId="ADAL" clId="{8EB6C612-CFB4-412F-B710-8934F6A62BC7}" dt="2022-04-17T09:53:55.196" v="3667" actId="20577"/>
          <ac:spMkLst>
            <pc:docMk/>
            <pc:sldMk cId="4268374983" sldId="319"/>
            <ac:spMk id="5" creationId="{09A04C41-C12B-4474-BCD3-95E387E0F5CC}"/>
          </ac:spMkLst>
        </pc:spChg>
        <pc:spChg chg="mod">
          <ac:chgData name="NGUYEN PHAM ANH THU" userId="baf72463-252b-4d5f-a6ca-5a6327a9888d" providerId="ADAL" clId="{8EB6C612-CFB4-412F-B710-8934F6A62BC7}" dt="2022-04-17T09:51:10.269" v="3474" actId="207"/>
          <ac:spMkLst>
            <pc:docMk/>
            <pc:sldMk cId="4268374983" sldId="319"/>
            <ac:spMk id="6" creationId="{897582DE-79E5-42C2-8C98-E6D9EA76386C}"/>
          </ac:spMkLst>
        </pc:spChg>
        <pc:spChg chg="add mod">
          <ac:chgData name="NGUYEN PHAM ANH THU" userId="baf72463-252b-4d5f-a6ca-5a6327a9888d" providerId="ADAL" clId="{8EB6C612-CFB4-412F-B710-8934F6A62BC7}" dt="2022-04-17T09:51:31.218" v="3476" actId="3062"/>
          <ac:spMkLst>
            <pc:docMk/>
            <pc:sldMk cId="4268374983" sldId="319"/>
            <ac:spMk id="9" creationId="{0CEB687F-9F1D-4C8A-9948-E24CC9DA168F}"/>
          </ac:spMkLst>
        </pc:spChg>
        <pc:picChg chg="add mod modCrop">
          <ac:chgData name="NGUYEN PHAM ANH THU" userId="baf72463-252b-4d5f-a6ca-5a6327a9888d" providerId="ADAL" clId="{8EB6C612-CFB4-412F-B710-8934F6A62BC7}" dt="2022-04-17T09:49:03.935" v="3454" actId="1076"/>
          <ac:picMkLst>
            <pc:docMk/>
            <pc:sldMk cId="4268374983" sldId="319"/>
            <ac:picMk id="3" creationId="{CE62B90F-EAC2-4337-B841-E4C61C24D6E4}"/>
          </ac:picMkLst>
        </pc:picChg>
      </pc:sldChg>
      <pc:sldChg chg="addSp modSp add mod modTransition modAnim modNotesTx">
        <pc:chgData name="NGUYEN PHAM ANH THU" userId="baf72463-252b-4d5f-a6ca-5a6327a9888d" providerId="ADAL" clId="{8EB6C612-CFB4-412F-B710-8934F6A62BC7}" dt="2022-04-17T10:36:18.830" v="5852"/>
        <pc:sldMkLst>
          <pc:docMk/>
          <pc:sldMk cId="1934855598" sldId="320"/>
        </pc:sldMkLst>
        <pc:spChg chg="mod">
          <ac:chgData name="NGUYEN PHAM ANH THU" userId="baf72463-252b-4d5f-a6ca-5a6327a9888d" providerId="ADAL" clId="{8EB6C612-CFB4-412F-B710-8934F6A62BC7}" dt="2022-04-17T10:03:04.310" v="4146" actId="14100"/>
          <ac:spMkLst>
            <pc:docMk/>
            <pc:sldMk cId="1934855598" sldId="320"/>
            <ac:spMk id="5" creationId="{09A04C41-C12B-4474-BCD3-95E387E0F5CC}"/>
          </ac:spMkLst>
        </pc:spChg>
        <pc:spChg chg="mod">
          <ac:chgData name="NGUYEN PHAM ANH THU" userId="baf72463-252b-4d5f-a6ca-5a6327a9888d" providerId="ADAL" clId="{8EB6C612-CFB4-412F-B710-8934F6A62BC7}" dt="2022-04-17T09:59:10.895" v="3682" actId="20577"/>
          <ac:spMkLst>
            <pc:docMk/>
            <pc:sldMk cId="1934855598" sldId="320"/>
            <ac:spMk id="6" creationId="{897582DE-79E5-42C2-8C98-E6D9EA76386C}"/>
          </ac:spMkLst>
        </pc:spChg>
        <pc:spChg chg="add mod">
          <ac:chgData name="NGUYEN PHAM ANH THU" userId="baf72463-252b-4d5f-a6ca-5a6327a9888d" providerId="ADAL" clId="{8EB6C612-CFB4-412F-B710-8934F6A62BC7}" dt="2022-04-17T10:01:10.381" v="3826" actId="1038"/>
          <ac:spMkLst>
            <pc:docMk/>
            <pc:sldMk cId="1934855598" sldId="320"/>
            <ac:spMk id="9" creationId="{A1E7C87A-3319-489B-9ADB-7EE09DD36ECF}"/>
          </ac:spMkLst>
        </pc:spChg>
        <pc:picChg chg="add mod">
          <ac:chgData name="NGUYEN PHAM ANH THU" userId="baf72463-252b-4d5f-a6ca-5a6327a9888d" providerId="ADAL" clId="{8EB6C612-CFB4-412F-B710-8934F6A62BC7}" dt="2022-04-17T10:01:01.310" v="3823" actId="1076"/>
          <ac:picMkLst>
            <pc:docMk/>
            <pc:sldMk cId="1934855598" sldId="320"/>
            <ac:picMk id="3" creationId="{567A32DC-BF36-4609-9D53-78CEF1A9F2A1}"/>
          </ac:picMkLst>
        </pc:picChg>
      </pc:sldChg>
      <pc:sldChg chg="addSp modSp add mod modTransition modAnim modNotesTx">
        <pc:chgData name="NGUYEN PHAM ANH THU" userId="baf72463-252b-4d5f-a6ca-5a6327a9888d" providerId="ADAL" clId="{8EB6C612-CFB4-412F-B710-8934F6A62BC7}" dt="2022-04-17T10:36:20.892" v="5853"/>
        <pc:sldMkLst>
          <pc:docMk/>
          <pc:sldMk cId="3365338953" sldId="321"/>
        </pc:sldMkLst>
        <pc:spChg chg="mod">
          <ac:chgData name="NGUYEN PHAM ANH THU" userId="baf72463-252b-4d5f-a6ca-5a6327a9888d" providerId="ADAL" clId="{8EB6C612-CFB4-412F-B710-8934F6A62BC7}" dt="2022-04-17T10:10:05.614" v="4594" actId="14100"/>
          <ac:spMkLst>
            <pc:docMk/>
            <pc:sldMk cId="3365338953" sldId="321"/>
            <ac:spMk id="5" creationId="{09A04C41-C12B-4474-BCD3-95E387E0F5CC}"/>
          </ac:spMkLst>
        </pc:spChg>
        <pc:spChg chg="mod">
          <ac:chgData name="NGUYEN PHAM ANH THU" userId="baf72463-252b-4d5f-a6ca-5a6327a9888d" providerId="ADAL" clId="{8EB6C612-CFB4-412F-B710-8934F6A62BC7}" dt="2022-04-17T10:08:59.590" v="4286" actId="208"/>
          <ac:spMkLst>
            <pc:docMk/>
            <pc:sldMk cId="3365338953" sldId="321"/>
            <ac:spMk id="6" creationId="{897582DE-79E5-42C2-8C98-E6D9EA76386C}"/>
          </ac:spMkLst>
        </pc:spChg>
        <pc:spChg chg="add mod">
          <ac:chgData name="NGUYEN PHAM ANH THU" userId="baf72463-252b-4d5f-a6ca-5a6327a9888d" providerId="ADAL" clId="{8EB6C612-CFB4-412F-B710-8934F6A62BC7}" dt="2022-04-17T10:08:39.373" v="4284" actId="1076"/>
          <ac:spMkLst>
            <pc:docMk/>
            <pc:sldMk cId="3365338953" sldId="321"/>
            <ac:spMk id="9" creationId="{ECAB41B5-0962-4C74-97C8-269A870912D4}"/>
          </ac:spMkLst>
        </pc:spChg>
        <pc:picChg chg="add mod">
          <ac:chgData name="NGUYEN PHAM ANH THU" userId="baf72463-252b-4d5f-a6ca-5a6327a9888d" providerId="ADAL" clId="{8EB6C612-CFB4-412F-B710-8934F6A62BC7}" dt="2022-04-17T10:07:38.317" v="4155" actId="14100"/>
          <ac:picMkLst>
            <pc:docMk/>
            <pc:sldMk cId="3365338953" sldId="321"/>
            <ac:picMk id="3" creationId="{09E22A63-B7AF-4242-A7D7-9B79A59D68DE}"/>
          </ac:picMkLst>
        </pc:picChg>
      </pc:sldChg>
      <pc:sldChg chg="addSp modSp add mod modTransition modAnim modNotesTx">
        <pc:chgData name="NGUYEN PHAM ANH THU" userId="baf72463-252b-4d5f-a6ca-5a6327a9888d" providerId="ADAL" clId="{8EB6C612-CFB4-412F-B710-8934F6A62BC7}" dt="2022-04-17T10:36:23.192" v="5854"/>
        <pc:sldMkLst>
          <pc:docMk/>
          <pc:sldMk cId="4201474849" sldId="322"/>
        </pc:sldMkLst>
        <pc:spChg chg="mod">
          <ac:chgData name="NGUYEN PHAM ANH THU" userId="baf72463-252b-4d5f-a6ca-5a6327a9888d" providerId="ADAL" clId="{8EB6C612-CFB4-412F-B710-8934F6A62BC7}" dt="2022-04-17T10:14:41.949" v="4969" actId="14100"/>
          <ac:spMkLst>
            <pc:docMk/>
            <pc:sldMk cId="4201474849" sldId="322"/>
            <ac:spMk id="5" creationId="{09A04C41-C12B-4474-BCD3-95E387E0F5CC}"/>
          </ac:spMkLst>
        </pc:spChg>
        <pc:spChg chg="mod">
          <ac:chgData name="NGUYEN PHAM ANH THU" userId="baf72463-252b-4d5f-a6ca-5a6327a9888d" providerId="ADAL" clId="{8EB6C612-CFB4-412F-B710-8934F6A62BC7}" dt="2022-04-17T10:11:16.405" v="4604" actId="20577"/>
          <ac:spMkLst>
            <pc:docMk/>
            <pc:sldMk cId="4201474849" sldId="322"/>
            <ac:spMk id="6" creationId="{897582DE-79E5-42C2-8C98-E6D9EA76386C}"/>
          </ac:spMkLst>
        </pc:spChg>
        <pc:spChg chg="add mod">
          <ac:chgData name="NGUYEN PHAM ANH THU" userId="baf72463-252b-4d5f-a6ca-5a6327a9888d" providerId="ADAL" clId="{8EB6C612-CFB4-412F-B710-8934F6A62BC7}" dt="2022-04-17T10:13:07.161" v="4674" actId="14100"/>
          <ac:spMkLst>
            <pc:docMk/>
            <pc:sldMk cId="4201474849" sldId="322"/>
            <ac:spMk id="9" creationId="{BC59A4B0-3510-4379-8773-52760DDB3490}"/>
          </ac:spMkLst>
        </pc:spChg>
        <pc:picChg chg="add mod">
          <ac:chgData name="NGUYEN PHAM ANH THU" userId="baf72463-252b-4d5f-a6ca-5a6327a9888d" providerId="ADAL" clId="{8EB6C612-CFB4-412F-B710-8934F6A62BC7}" dt="2022-04-17T10:12:21.813" v="4612" actId="1076"/>
          <ac:picMkLst>
            <pc:docMk/>
            <pc:sldMk cId="4201474849" sldId="322"/>
            <ac:picMk id="3" creationId="{F19CA8B3-BDCC-4A43-ADD8-479236F6FC41}"/>
          </ac:picMkLst>
        </pc:picChg>
      </pc:sldChg>
      <pc:sldChg chg="addSp modSp add mod modTransition modAnim modNotesTx">
        <pc:chgData name="NGUYEN PHAM ANH THU" userId="baf72463-252b-4d5f-a6ca-5a6327a9888d" providerId="ADAL" clId="{8EB6C612-CFB4-412F-B710-8934F6A62BC7}" dt="2022-04-17T10:36:25.157" v="5855"/>
        <pc:sldMkLst>
          <pc:docMk/>
          <pc:sldMk cId="416861325" sldId="323"/>
        </pc:sldMkLst>
        <pc:spChg chg="mod">
          <ac:chgData name="NGUYEN PHAM ANH THU" userId="baf72463-252b-4d5f-a6ca-5a6327a9888d" providerId="ADAL" clId="{8EB6C612-CFB4-412F-B710-8934F6A62BC7}" dt="2022-04-17T10:20:51.292" v="5121" actId="1076"/>
          <ac:spMkLst>
            <pc:docMk/>
            <pc:sldMk cId="416861325" sldId="323"/>
            <ac:spMk id="5" creationId="{09A04C41-C12B-4474-BCD3-95E387E0F5CC}"/>
          </ac:spMkLst>
        </pc:spChg>
        <pc:spChg chg="mod">
          <ac:chgData name="NGUYEN PHAM ANH THU" userId="baf72463-252b-4d5f-a6ca-5a6327a9888d" providerId="ADAL" clId="{8EB6C612-CFB4-412F-B710-8934F6A62BC7}" dt="2022-04-17T10:19:07.982" v="4988" actId="14100"/>
          <ac:spMkLst>
            <pc:docMk/>
            <pc:sldMk cId="416861325" sldId="323"/>
            <ac:spMk id="6" creationId="{897582DE-79E5-42C2-8C98-E6D9EA76386C}"/>
          </ac:spMkLst>
        </pc:spChg>
        <pc:spChg chg="add mod">
          <ac:chgData name="NGUYEN PHAM ANH THU" userId="baf72463-252b-4d5f-a6ca-5a6327a9888d" providerId="ADAL" clId="{8EB6C612-CFB4-412F-B710-8934F6A62BC7}" dt="2022-04-17T10:20:02.765" v="5107" actId="1076"/>
          <ac:spMkLst>
            <pc:docMk/>
            <pc:sldMk cId="416861325" sldId="323"/>
            <ac:spMk id="9" creationId="{58B00235-9396-4C99-B88F-D860191B746B}"/>
          </ac:spMkLst>
        </pc:spChg>
        <pc:picChg chg="add mod">
          <ac:chgData name="NGUYEN PHAM ANH THU" userId="baf72463-252b-4d5f-a6ca-5a6327a9888d" providerId="ADAL" clId="{8EB6C612-CFB4-412F-B710-8934F6A62BC7}" dt="2022-04-17T10:19:00.564" v="4986" actId="14100"/>
          <ac:picMkLst>
            <pc:docMk/>
            <pc:sldMk cId="416861325" sldId="323"/>
            <ac:picMk id="3" creationId="{A6751799-B32F-4790-B9BF-7B9FDAA8C113}"/>
          </ac:picMkLst>
        </pc:picChg>
        <pc:picChg chg="mod">
          <ac:chgData name="NGUYEN PHAM ANH THU" userId="baf72463-252b-4d5f-a6ca-5a6327a9888d" providerId="ADAL" clId="{8EB6C612-CFB4-412F-B710-8934F6A62BC7}" dt="2022-04-17T10:19:12.171" v="4989" actId="1076"/>
          <ac:picMkLst>
            <pc:docMk/>
            <pc:sldMk cId="416861325" sldId="323"/>
            <ac:picMk id="3080" creationId="{4241643B-8F17-4847-AF1F-AEA5E867318E}"/>
          </ac:picMkLst>
        </pc:picChg>
      </pc:sldChg>
      <pc:sldChg chg="addSp modSp add del mod modTransition modAnim modNotesTx">
        <pc:chgData name="NGUYEN PHAM ANH THU" userId="baf72463-252b-4d5f-a6ca-5a6327a9888d" providerId="ADAL" clId="{8EB6C612-CFB4-412F-B710-8934F6A62BC7}" dt="2022-04-17T10:36:26.721" v="5856"/>
        <pc:sldMkLst>
          <pc:docMk/>
          <pc:sldMk cId="276854479" sldId="324"/>
        </pc:sldMkLst>
        <pc:spChg chg="mod">
          <ac:chgData name="NGUYEN PHAM ANH THU" userId="baf72463-252b-4d5f-a6ca-5a6327a9888d" providerId="ADAL" clId="{8EB6C612-CFB4-412F-B710-8934F6A62BC7}" dt="2022-04-17T10:26:03.020" v="5427" actId="14100"/>
          <ac:spMkLst>
            <pc:docMk/>
            <pc:sldMk cId="276854479" sldId="324"/>
            <ac:spMk id="5" creationId="{09A04C41-C12B-4474-BCD3-95E387E0F5CC}"/>
          </ac:spMkLst>
        </pc:spChg>
        <pc:spChg chg="mod">
          <ac:chgData name="NGUYEN PHAM ANH THU" userId="baf72463-252b-4d5f-a6ca-5a6327a9888d" providerId="ADAL" clId="{8EB6C612-CFB4-412F-B710-8934F6A62BC7}" dt="2022-04-17T10:23:23.935" v="5139" actId="1582"/>
          <ac:spMkLst>
            <pc:docMk/>
            <pc:sldMk cId="276854479" sldId="324"/>
            <ac:spMk id="6" creationId="{897582DE-79E5-42C2-8C98-E6D9EA76386C}"/>
          </ac:spMkLst>
        </pc:spChg>
        <pc:spChg chg="add mod">
          <ac:chgData name="NGUYEN PHAM ANH THU" userId="baf72463-252b-4d5f-a6ca-5a6327a9888d" providerId="ADAL" clId="{8EB6C612-CFB4-412F-B710-8934F6A62BC7}" dt="2022-04-17T10:24:29.116" v="5315" actId="1076"/>
          <ac:spMkLst>
            <pc:docMk/>
            <pc:sldMk cId="276854479" sldId="324"/>
            <ac:spMk id="9" creationId="{E97E7542-B2E1-4E0A-BA25-31B94FC6A710}"/>
          </ac:spMkLst>
        </pc:spChg>
        <pc:picChg chg="add mod">
          <ac:chgData name="NGUYEN PHAM ANH THU" userId="baf72463-252b-4d5f-a6ca-5a6327a9888d" providerId="ADAL" clId="{8EB6C612-CFB4-412F-B710-8934F6A62BC7}" dt="2022-04-17T10:22:39.732" v="5130" actId="14100"/>
          <ac:picMkLst>
            <pc:docMk/>
            <pc:sldMk cId="276854479" sldId="324"/>
            <ac:picMk id="3" creationId="{5AD05488-E8FB-46E0-927A-463815AAD6EB}"/>
          </ac:picMkLst>
        </pc:picChg>
      </pc:sldChg>
      <pc:sldChg chg="addSp delSp modSp add mod ord modTransition">
        <pc:chgData name="NGUYEN PHAM ANH THU" userId="baf72463-252b-4d5f-a6ca-5a6327a9888d" providerId="ADAL" clId="{8EB6C612-CFB4-412F-B710-8934F6A62BC7}" dt="2022-04-17T10:28:55.241" v="5448"/>
        <pc:sldMkLst>
          <pc:docMk/>
          <pc:sldMk cId="2872225708" sldId="325"/>
        </pc:sldMkLst>
        <pc:spChg chg="mod">
          <ac:chgData name="NGUYEN PHAM ANH THU" userId="baf72463-252b-4d5f-a6ca-5a6327a9888d" providerId="ADAL" clId="{8EB6C612-CFB4-412F-B710-8934F6A62BC7}" dt="2022-04-17T09:44:16.535" v="3338" actId="1076"/>
          <ac:spMkLst>
            <pc:docMk/>
            <pc:sldMk cId="2872225708" sldId="325"/>
            <ac:spMk id="23" creationId="{F42B74B9-CC43-4CA2-AEAC-8F0DA46857FD}"/>
          </ac:spMkLst>
        </pc:spChg>
        <pc:picChg chg="mod">
          <ac:chgData name="NGUYEN PHAM ANH THU" userId="baf72463-252b-4d5f-a6ca-5a6327a9888d" providerId="ADAL" clId="{8EB6C612-CFB4-412F-B710-8934F6A62BC7}" dt="2022-04-17T09:38:22.154" v="3304" actId="1076"/>
          <ac:picMkLst>
            <pc:docMk/>
            <pc:sldMk cId="2872225708" sldId="325"/>
            <ac:picMk id="3" creationId="{6148D6B6-B80A-4024-9189-E9B453F50892}"/>
          </ac:picMkLst>
        </pc:picChg>
        <pc:picChg chg="add del mod">
          <ac:chgData name="NGUYEN PHAM ANH THU" userId="baf72463-252b-4d5f-a6ca-5a6327a9888d" providerId="ADAL" clId="{8EB6C612-CFB4-412F-B710-8934F6A62BC7}" dt="2022-04-17T09:42:56.338" v="3326" actId="478"/>
          <ac:picMkLst>
            <pc:docMk/>
            <pc:sldMk cId="2872225708" sldId="325"/>
            <ac:picMk id="6" creationId="{5F281EEA-E427-41A0-AE71-AE49972EFA22}"/>
          </ac:picMkLst>
        </pc:picChg>
        <pc:picChg chg="add del mod">
          <ac:chgData name="NGUYEN PHAM ANH THU" userId="baf72463-252b-4d5f-a6ca-5a6327a9888d" providerId="ADAL" clId="{8EB6C612-CFB4-412F-B710-8934F6A62BC7}" dt="2022-04-17T09:44:03.226" v="3333" actId="478"/>
          <ac:picMkLst>
            <pc:docMk/>
            <pc:sldMk cId="2872225708" sldId="325"/>
            <ac:picMk id="7" creationId="{00B989C5-525B-4F02-B059-B411EE57930B}"/>
          </ac:picMkLst>
        </pc:picChg>
        <pc:picChg chg="del">
          <ac:chgData name="NGUYEN PHAM ANH THU" userId="baf72463-252b-4d5f-a6ca-5a6327a9888d" providerId="ADAL" clId="{8EB6C612-CFB4-412F-B710-8934F6A62BC7}" dt="2022-04-17T09:37:39.320" v="3299" actId="478"/>
          <ac:picMkLst>
            <pc:docMk/>
            <pc:sldMk cId="2872225708" sldId="325"/>
            <ac:picMk id="11" creationId="{0F7FA32B-079F-429F-94E6-4077E35DA020}"/>
          </ac:picMkLst>
        </pc:picChg>
        <pc:picChg chg="del">
          <ac:chgData name="NGUYEN PHAM ANH THU" userId="baf72463-252b-4d5f-a6ca-5a6327a9888d" providerId="ADAL" clId="{8EB6C612-CFB4-412F-B710-8934F6A62BC7}" dt="2022-04-17T09:37:15.154" v="3236" actId="478"/>
          <ac:picMkLst>
            <pc:docMk/>
            <pc:sldMk cId="2872225708" sldId="325"/>
            <ac:picMk id="1026" creationId="{07FB667A-BE9E-4C0D-9DC8-6973639D6916}"/>
          </ac:picMkLst>
        </pc:picChg>
        <pc:picChg chg="add mod">
          <ac:chgData name="NGUYEN PHAM ANH THU" userId="baf72463-252b-4d5f-a6ca-5a6327a9888d" providerId="ADAL" clId="{8EB6C612-CFB4-412F-B710-8934F6A62BC7}" dt="2022-04-17T09:44:08.750" v="3337" actId="1076"/>
          <ac:picMkLst>
            <pc:docMk/>
            <pc:sldMk cId="2872225708" sldId="325"/>
            <ac:picMk id="1030" creationId="{30B386CA-F164-46D5-B3AD-590C0EFA2A60}"/>
          </ac:picMkLst>
        </pc:picChg>
      </pc:sldChg>
      <pc:sldChg chg="add del">
        <pc:chgData name="NGUYEN PHAM ANH THU" userId="baf72463-252b-4d5f-a6ca-5a6327a9888d" providerId="ADAL" clId="{8EB6C612-CFB4-412F-B710-8934F6A62BC7}" dt="2022-04-16T12:38:48.837" v="3179" actId="27028"/>
        <pc:sldMkLst>
          <pc:docMk/>
          <pc:sldMk cId="3307847377" sldId="325"/>
        </pc:sldMkLst>
      </pc:sldChg>
      <pc:sldMasterChg chg="delSp add mod modTransition addSldLayout modSldLayout">
        <pc:chgData name="NGUYEN PHAM ANH THU" userId="baf72463-252b-4d5f-a6ca-5a6327a9888d" providerId="ADAL" clId="{8EB6C612-CFB4-412F-B710-8934F6A62BC7}" dt="2022-04-17T10:28:55.241" v="5448"/>
        <pc:sldMasterMkLst>
          <pc:docMk/>
          <pc:sldMasterMk cId="579119894" sldId="2147483648"/>
        </pc:sldMasterMkLst>
        <pc:picChg chg="del">
          <ac:chgData name="NGUYEN PHAM ANH THU" userId="baf72463-252b-4d5f-a6ca-5a6327a9888d" providerId="ADAL" clId="{8EB6C612-CFB4-412F-B710-8934F6A62BC7}" dt="2022-04-16T12:39:13.519" v="3182" actId="478"/>
          <ac:picMkLst>
            <pc:docMk/>
            <pc:sldMasterMk cId="579119894" sldId="2147483648"/>
            <ac:picMk id="7" creationId="{81108C1F-0EEF-4A47-941E-596A5D1C67D7}"/>
          </ac:picMkLst>
        </pc:picChg>
        <pc:sldLayoutChg chg="add modTransition">
          <pc:chgData name="NGUYEN PHAM ANH THU" userId="baf72463-252b-4d5f-a6ca-5a6327a9888d" providerId="ADAL" clId="{8EB6C612-CFB4-412F-B710-8934F6A62BC7}" dt="2022-04-17T10:28:55.241" v="5448"/>
          <pc:sldLayoutMkLst>
            <pc:docMk/>
            <pc:sldMasterMk cId="579119894" sldId="2147483648"/>
            <pc:sldLayoutMk cId="3705176348" sldId="2147483649"/>
          </pc:sldLayoutMkLst>
        </pc:sldLayoutChg>
        <pc:sldLayoutChg chg="add modTransition">
          <pc:chgData name="NGUYEN PHAM ANH THU" userId="baf72463-252b-4d5f-a6ca-5a6327a9888d" providerId="ADAL" clId="{8EB6C612-CFB4-412F-B710-8934F6A62BC7}" dt="2022-04-17T10:28:55.241" v="5448"/>
          <pc:sldLayoutMkLst>
            <pc:docMk/>
            <pc:sldMasterMk cId="579119894" sldId="2147483648"/>
            <pc:sldLayoutMk cId="1474462926" sldId="2147483650"/>
          </pc:sldLayoutMkLst>
        </pc:sldLayoutChg>
        <pc:sldLayoutChg chg="add modTransition">
          <pc:chgData name="NGUYEN PHAM ANH THU" userId="baf72463-252b-4d5f-a6ca-5a6327a9888d" providerId="ADAL" clId="{8EB6C612-CFB4-412F-B710-8934F6A62BC7}" dt="2022-04-17T10:28:55.241" v="5448"/>
          <pc:sldLayoutMkLst>
            <pc:docMk/>
            <pc:sldMasterMk cId="579119894" sldId="2147483648"/>
            <pc:sldLayoutMk cId="1625493832" sldId="2147483651"/>
          </pc:sldLayoutMkLst>
        </pc:sldLayoutChg>
        <pc:sldLayoutChg chg="add modTransition">
          <pc:chgData name="NGUYEN PHAM ANH THU" userId="baf72463-252b-4d5f-a6ca-5a6327a9888d" providerId="ADAL" clId="{8EB6C612-CFB4-412F-B710-8934F6A62BC7}" dt="2022-04-17T10:28:55.241" v="5448"/>
          <pc:sldLayoutMkLst>
            <pc:docMk/>
            <pc:sldMasterMk cId="579119894" sldId="2147483648"/>
            <pc:sldLayoutMk cId="1317461497" sldId="2147483652"/>
          </pc:sldLayoutMkLst>
        </pc:sldLayoutChg>
        <pc:sldLayoutChg chg="add modTransition">
          <pc:chgData name="NGUYEN PHAM ANH THU" userId="baf72463-252b-4d5f-a6ca-5a6327a9888d" providerId="ADAL" clId="{8EB6C612-CFB4-412F-B710-8934F6A62BC7}" dt="2022-04-17T10:28:55.241" v="5448"/>
          <pc:sldLayoutMkLst>
            <pc:docMk/>
            <pc:sldMasterMk cId="579119894" sldId="2147483648"/>
            <pc:sldLayoutMk cId="1846319739" sldId="2147483653"/>
          </pc:sldLayoutMkLst>
        </pc:sldLayoutChg>
        <pc:sldLayoutChg chg="add modTransition">
          <pc:chgData name="NGUYEN PHAM ANH THU" userId="baf72463-252b-4d5f-a6ca-5a6327a9888d" providerId="ADAL" clId="{8EB6C612-CFB4-412F-B710-8934F6A62BC7}" dt="2022-04-17T10:28:55.241" v="5448"/>
          <pc:sldLayoutMkLst>
            <pc:docMk/>
            <pc:sldMasterMk cId="579119894" sldId="2147483648"/>
            <pc:sldLayoutMk cId="3265863601" sldId="2147483654"/>
          </pc:sldLayoutMkLst>
        </pc:sldLayoutChg>
        <pc:sldLayoutChg chg="delSp add mod modTransition">
          <pc:chgData name="NGUYEN PHAM ANH THU" userId="baf72463-252b-4d5f-a6ca-5a6327a9888d" providerId="ADAL" clId="{8EB6C612-CFB4-412F-B710-8934F6A62BC7}" dt="2022-04-17T10:28:55.241" v="5448"/>
          <pc:sldLayoutMkLst>
            <pc:docMk/>
            <pc:sldMasterMk cId="579119894" sldId="2147483648"/>
            <pc:sldLayoutMk cId="842119309" sldId="2147483655"/>
          </pc:sldLayoutMkLst>
          <pc:picChg chg="del">
            <ac:chgData name="NGUYEN PHAM ANH THU" userId="baf72463-252b-4d5f-a6ca-5a6327a9888d" providerId="ADAL" clId="{8EB6C612-CFB4-412F-B710-8934F6A62BC7}" dt="2022-04-16T12:38:57.062" v="3180" actId="478"/>
            <ac:picMkLst>
              <pc:docMk/>
              <pc:sldMasterMk cId="579119894" sldId="2147483648"/>
              <pc:sldLayoutMk cId="842119309" sldId="2147483655"/>
              <ac:picMk id="5" creationId="{4427C8B4-02D8-4531-942F-29DF1382982A}"/>
            </ac:picMkLst>
          </pc:picChg>
        </pc:sldLayoutChg>
        <pc:sldLayoutChg chg="add modTransition">
          <pc:chgData name="NGUYEN PHAM ANH THU" userId="baf72463-252b-4d5f-a6ca-5a6327a9888d" providerId="ADAL" clId="{8EB6C612-CFB4-412F-B710-8934F6A62BC7}" dt="2022-04-17T10:28:55.241" v="5448"/>
          <pc:sldLayoutMkLst>
            <pc:docMk/>
            <pc:sldMasterMk cId="579119894" sldId="2147483648"/>
            <pc:sldLayoutMk cId="1900733999" sldId="2147483656"/>
          </pc:sldLayoutMkLst>
        </pc:sldLayoutChg>
        <pc:sldLayoutChg chg="add modTransition">
          <pc:chgData name="NGUYEN PHAM ANH THU" userId="baf72463-252b-4d5f-a6ca-5a6327a9888d" providerId="ADAL" clId="{8EB6C612-CFB4-412F-B710-8934F6A62BC7}" dt="2022-04-17T10:28:55.241" v="5448"/>
          <pc:sldLayoutMkLst>
            <pc:docMk/>
            <pc:sldMasterMk cId="579119894" sldId="2147483648"/>
            <pc:sldLayoutMk cId="3231297050" sldId="2147483657"/>
          </pc:sldLayoutMkLst>
        </pc:sldLayoutChg>
        <pc:sldLayoutChg chg="add modTransition">
          <pc:chgData name="NGUYEN PHAM ANH THU" userId="baf72463-252b-4d5f-a6ca-5a6327a9888d" providerId="ADAL" clId="{8EB6C612-CFB4-412F-B710-8934F6A62BC7}" dt="2022-04-17T10:28:55.241" v="5448"/>
          <pc:sldLayoutMkLst>
            <pc:docMk/>
            <pc:sldMasterMk cId="579119894" sldId="2147483648"/>
            <pc:sldLayoutMk cId="2860463713" sldId="2147483658"/>
          </pc:sldLayoutMkLst>
        </pc:sldLayoutChg>
        <pc:sldLayoutChg chg="add modTransition">
          <pc:chgData name="NGUYEN PHAM ANH THU" userId="baf72463-252b-4d5f-a6ca-5a6327a9888d" providerId="ADAL" clId="{8EB6C612-CFB4-412F-B710-8934F6A62BC7}" dt="2022-04-17T10:28:55.241" v="5448"/>
          <pc:sldLayoutMkLst>
            <pc:docMk/>
            <pc:sldMasterMk cId="579119894" sldId="2147483648"/>
            <pc:sldLayoutMk cId="2201364487" sldId="2147483659"/>
          </pc:sldLayoutMkLst>
        </pc:sldLayoutChg>
      </pc:sldMasterChg>
      <pc:sldMasterChg chg="replId modTransition modSldLayout">
        <pc:chgData name="NGUYEN PHAM ANH THU" userId="baf72463-252b-4d5f-a6ca-5a6327a9888d" providerId="ADAL" clId="{8EB6C612-CFB4-412F-B710-8934F6A62BC7}" dt="2022-04-17T10:28:55.241" v="5448"/>
        <pc:sldMasterMkLst>
          <pc:docMk/>
          <pc:sldMasterMk cId="4027771848" sldId="2147483660"/>
        </pc:sldMasterMkLst>
        <pc:sldLayoutChg chg="replId modTransition">
          <pc:chgData name="NGUYEN PHAM ANH THU" userId="baf72463-252b-4d5f-a6ca-5a6327a9888d" providerId="ADAL" clId="{8EB6C612-CFB4-412F-B710-8934F6A62BC7}" dt="2022-04-17T10:28:55.241" v="5448"/>
          <pc:sldLayoutMkLst>
            <pc:docMk/>
            <pc:sldMasterMk cId="4027771848" sldId="2147483660"/>
            <pc:sldLayoutMk cId="877270276" sldId="2147483661"/>
          </pc:sldLayoutMkLst>
        </pc:sldLayoutChg>
        <pc:sldLayoutChg chg="replId modTransition">
          <pc:chgData name="NGUYEN PHAM ANH THU" userId="baf72463-252b-4d5f-a6ca-5a6327a9888d" providerId="ADAL" clId="{8EB6C612-CFB4-412F-B710-8934F6A62BC7}" dt="2022-04-17T10:28:55.241" v="5448"/>
          <pc:sldLayoutMkLst>
            <pc:docMk/>
            <pc:sldMasterMk cId="4027771848" sldId="2147483660"/>
            <pc:sldLayoutMk cId="2712348050" sldId="2147483662"/>
          </pc:sldLayoutMkLst>
        </pc:sldLayoutChg>
        <pc:sldLayoutChg chg="replId modTransition">
          <pc:chgData name="NGUYEN PHAM ANH THU" userId="baf72463-252b-4d5f-a6ca-5a6327a9888d" providerId="ADAL" clId="{8EB6C612-CFB4-412F-B710-8934F6A62BC7}" dt="2022-04-17T10:28:55.241" v="5448"/>
          <pc:sldLayoutMkLst>
            <pc:docMk/>
            <pc:sldMasterMk cId="4027771848" sldId="2147483660"/>
            <pc:sldLayoutMk cId="4018325551" sldId="2147483663"/>
          </pc:sldLayoutMkLst>
        </pc:sldLayoutChg>
        <pc:sldLayoutChg chg="replId modTransition">
          <pc:chgData name="NGUYEN PHAM ANH THU" userId="baf72463-252b-4d5f-a6ca-5a6327a9888d" providerId="ADAL" clId="{8EB6C612-CFB4-412F-B710-8934F6A62BC7}" dt="2022-04-17T10:28:55.241" v="5448"/>
          <pc:sldLayoutMkLst>
            <pc:docMk/>
            <pc:sldMasterMk cId="4027771848" sldId="2147483660"/>
            <pc:sldLayoutMk cId="1047949308" sldId="2147483664"/>
          </pc:sldLayoutMkLst>
        </pc:sldLayoutChg>
        <pc:sldLayoutChg chg="replId modTransition">
          <pc:chgData name="NGUYEN PHAM ANH THU" userId="baf72463-252b-4d5f-a6ca-5a6327a9888d" providerId="ADAL" clId="{8EB6C612-CFB4-412F-B710-8934F6A62BC7}" dt="2022-04-17T10:28:55.241" v="5448"/>
          <pc:sldLayoutMkLst>
            <pc:docMk/>
            <pc:sldMasterMk cId="4027771848" sldId="2147483660"/>
            <pc:sldLayoutMk cId="1773707924" sldId="2147483665"/>
          </pc:sldLayoutMkLst>
        </pc:sldLayoutChg>
        <pc:sldLayoutChg chg="replId modTransition">
          <pc:chgData name="NGUYEN PHAM ANH THU" userId="baf72463-252b-4d5f-a6ca-5a6327a9888d" providerId="ADAL" clId="{8EB6C612-CFB4-412F-B710-8934F6A62BC7}" dt="2022-04-17T10:28:55.241" v="5448"/>
          <pc:sldLayoutMkLst>
            <pc:docMk/>
            <pc:sldMasterMk cId="4027771848" sldId="2147483660"/>
            <pc:sldLayoutMk cId="996820019" sldId="2147483669"/>
          </pc:sldLayoutMkLst>
        </pc:sldLayoutChg>
        <pc:sldLayoutChg chg="replId modTransition">
          <pc:chgData name="NGUYEN PHAM ANH THU" userId="baf72463-252b-4d5f-a6ca-5a6327a9888d" providerId="ADAL" clId="{8EB6C612-CFB4-412F-B710-8934F6A62BC7}" dt="2022-04-17T10:28:55.241" v="5448"/>
          <pc:sldLayoutMkLst>
            <pc:docMk/>
            <pc:sldMasterMk cId="4027771848" sldId="2147483660"/>
            <pc:sldLayoutMk cId="812899625" sldId="2147483670"/>
          </pc:sldLayoutMkLst>
        </pc:sldLayoutChg>
        <pc:sldLayoutChg chg="replId modTransition">
          <pc:chgData name="NGUYEN PHAM ANH THU" userId="baf72463-252b-4d5f-a6ca-5a6327a9888d" providerId="ADAL" clId="{8EB6C612-CFB4-412F-B710-8934F6A62BC7}" dt="2022-04-17T10:28:55.241" v="5448"/>
          <pc:sldLayoutMkLst>
            <pc:docMk/>
            <pc:sldMasterMk cId="4027771848" sldId="2147483660"/>
            <pc:sldLayoutMk cId="1452152339" sldId="2147483671"/>
          </pc:sldLayoutMkLst>
        </pc:sldLayoutChg>
        <pc:sldLayoutChg chg="replId modTransition">
          <pc:chgData name="NGUYEN PHAM ANH THU" userId="baf72463-252b-4d5f-a6ca-5a6327a9888d" providerId="ADAL" clId="{8EB6C612-CFB4-412F-B710-8934F6A62BC7}" dt="2022-04-17T10:28:55.241" v="5448"/>
          <pc:sldLayoutMkLst>
            <pc:docMk/>
            <pc:sldMasterMk cId="4027771848" sldId="2147483660"/>
            <pc:sldLayoutMk cId="2402065760" sldId="2147483674"/>
          </pc:sldLayoutMkLst>
        </pc:sldLayoutChg>
        <pc:sldLayoutChg chg="replId modTransition">
          <pc:chgData name="NGUYEN PHAM ANH THU" userId="baf72463-252b-4d5f-a6ca-5a6327a9888d" providerId="ADAL" clId="{8EB6C612-CFB4-412F-B710-8934F6A62BC7}" dt="2022-04-17T10:28:55.241" v="5448"/>
          <pc:sldLayoutMkLst>
            <pc:docMk/>
            <pc:sldMasterMk cId="4027771848" sldId="2147483660"/>
            <pc:sldLayoutMk cId="1112978673" sldId="2147483676"/>
          </pc:sldLayoutMkLst>
        </pc:sldLayoutChg>
        <pc:sldLayoutChg chg="replId modTransition">
          <pc:chgData name="NGUYEN PHAM ANH THU" userId="baf72463-252b-4d5f-a6ca-5a6327a9888d" providerId="ADAL" clId="{8EB6C612-CFB4-412F-B710-8934F6A62BC7}" dt="2022-04-17T10:28:55.241" v="5448"/>
          <pc:sldLayoutMkLst>
            <pc:docMk/>
            <pc:sldMasterMk cId="4027771848" sldId="2147483660"/>
            <pc:sldLayoutMk cId="3556650992" sldId="2147483677"/>
          </pc:sldLayoutMkLst>
        </pc:sldLayoutChg>
      </pc:sldMasterChg>
      <pc:sldMasterChg chg="delSp add mod replId addSldLayout delSldLayout modSldLayout">
        <pc:chgData name="NGUYEN PHAM ANH THU" userId="baf72463-252b-4d5f-a6ca-5a6327a9888d" providerId="ADAL" clId="{8EB6C612-CFB4-412F-B710-8934F6A62BC7}" dt="2022-04-16T12:39:54.553" v="3184" actId="2696"/>
        <pc:sldMasterMkLst>
          <pc:docMk/>
          <pc:sldMasterMk cId="4018146389" sldId="2147483666"/>
        </pc:sldMasterMkLst>
        <pc:spChg chg="del">
          <ac:chgData name="NGUYEN PHAM ANH THU" userId="baf72463-252b-4d5f-a6ca-5a6327a9888d" providerId="ADAL" clId="{8EB6C612-CFB4-412F-B710-8934F6A62BC7}" dt="2022-04-16T12:39:32.394" v="3183" actId="478"/>
          <ac:spMkLst>
            <pc:docMk/>
            <pc:sldMasterMk cId="4018146389" sldId="2147483666"/>
            <ac:spMk id="8" creationId="{189B9457-5561-4B17-B798-D34FCDF00C0E}"/>
          </ac:spMkLst>
        </pc:spChg>
        <pc:picChg chg="del">
          <ac:chgData name="NGUYEN PHAM ANH THU" userId="baf72463-252b-4d5f-a6ca-5a6327a9888d" providerId="ADAL" clId="{8EB6C612-CFB4-412F-B710-8934F6A62BC7}" dt="2022-04-16T12:39:07.693" v="3181" actId="478"/>
          <ac:picMkLst>
            <pc:docMk/>
            <pc:sldMasterMk cId="4018146389" sldId="2147483666"/>
            <ac:picMk id="37" creationId="{FD5EAFBF-0754-47F3-8C60-680C48E0850C}"/>
          </ac:picMkLst>
        </pc:picChg>
        <pc:sldLayoutChg chg="add replId">
          <pc:chgData name="NGUYEN PHAM ANH THU" userId="baf72463-252b-4d5f-a6ca-5a6327a9888d" providerId="ADAL" clId="{8EB6C612-CFB4-412F-B710-8934F6A62BC7}" dt="2022-04-16T12:38:16.771" v="3090" actId="27028"/>
          <pc:sldLayoutMkLst>
            <pc:docMk/>
            <pc:sldMasterMk cId="4018146389" sldId="2147483666"/>
            <pc:sldLayoutMk cId="1637402964" sldId="2147483667"/>
          </pc:sldLayoutMkLst>
        </pc:sldLayoutChg>
        <pc:sldLayoutChg chg="add del replId">
          <pc:chgData name="NGUYEN PHAM ANH THU" userId="baf72463-252b-4d5f-a6ca-5a6327a9888d" providerId="ADAL" clId="{8EB6C612-CFB4-412F-B710-8934F6A62BC7}" dt="2022-04-16T12:39:54.553" v="3184" actId="2696"/>
          <pc:sldLayoutMkLst>
            <pc:docMk/>
            <pc:sldMasterMk cId="4018146389" sldId="2147483666"/>
            <pc:sldLayoutMk cId="4275132806" sldId="2147483668"/>
          </pc:sldLayoutMkLst>
        </pc:sldLayoutChg>
        <pc:sldLayoutChg chg="add replId">
          <pc:chgData name="NGUYEN PHAM ANH THU" userId="baf72463-252b-4d5f-a6ca-5a6327a9888d" providerId="ADAL" clId="{8EB6C612-CFB4-412F-B710-8934F6A62BC7}" dt="2022-04-16T12:38:16.771" v="3090" actId="27028"/>
          <pc:sldLayoutMkLst>
            <pc:docMk/>
            <pc:sldMasterMk cId="4018146389" sldId="2147483666"/>
            <pc:sldLayoutMk cId="2623287398" sldId="2147483672"/>
          </pc:sldLayoutMkLst>
        </pc:sldLayoutChg>
        <pc:sldLayoutChg chg="add replId">
          <pc:chgData name="NGUYEN PHAM ANH THU" userId="baf72463-252b-4d5f-a6ca-5a6327a9888d" providerId="ADAL" clId="{8EB6C612-CFB4-412F-B710-8934F6A62BC7}" dt="2022-04-16T12:38:16.771" v="3090" actId="27028"/>
          <pc:sldLayoutMkLst>
            <pc:docMk/>
            <pc:sldMasterMk cId="4018146389" sldId="2147483666"/>
            <pc:sldLayoutMk cId="2464966745" sldId="2147483673"/>
          </pc:sldLayoutMkLst>
        </pc:sldLayoutChg>
        <pc:sldLayoutChg chg="add replId">
          <pc:chgData name="NGUYEN PHAM ANH THU" userId="baf72463-252b-4d5f-a6ca-5a6327a9888d" providerId="ADAL" clId="{8EB6C612-CFB4-412F-B710-8934F6A62BC7}" dt="2022-04-16T12:38:16.771" v="3090" actId="27028"/>
          <pc:sldLayoutMkLst>
            <pc:docMk/>
            <pc:sldMasterMk cId="4018146389" sldId="2147483666"/>
            <pc:sldLayoutMk cId="1804034019" sldId="2147483675"/>
          </pc:sldLayoutMkLst>
        </pc:sldLayoutChg>
      </pc:sldMasterChg>
    </pc:docChg>
  </pc:docChgLst>
  <pc:docChgLst>
    <pc:chgData name="Phạm Xuân Quân" userId="1e2031f10e08301e" providerId="LiveId" clId="{A894F3E9-BFDC-4BA4-B5C8-ABA21BA9B2AA}"/>
    <pc:docChg chg="custSel modMainMaster">
      <pc:chgData name="Phạm Xuân Quân" userId="1e2031f10e08301e" providerId="LiveId" clId="{A894F3E9-BFDC-4BA4-B5C8-ABA21BA9B2AA}" dt="2023-03-13T01:21:43.804" v="2" actId="478"/>
      <pc:docMkLst>
        <pc:docMk/>
      </pc:docMkLst>
      <pc:sldMasterChg chg="delSp mod">
        <pc:chgData name="Phạm Xuân Quân" userId="1e2031f10e08301e" providerId="LiveId" clId="{A894F3E9-BFDC-4BA4-B5C8-ABA21BA9B2AA}" dt="2023-03-13T01:20:59.990" v="0" actId="478"/>
        <pc:sldMasterMkLst>
          <pc:docMk/>
          <pc:sldMasterMk cId="4027771848" sldId="2147483660"/>
        </pc:sldMasterMkLst>
        <pc:picChg chg="del">
          <ac:chgData name="Phạm Xuân Quân" userId="1e2031f10e08301e" providerId="LiveId" clId="{A894F3E9-BFDC-4BA4-B5C8-ABA21BA9B2AA}" dt="2023-03-13T01:20:59.990" v="0" actId="478"/>
          <ac:picMkLst>
            <pc:docMk/>
            <pc:sldMasterMk cId="4027771848" sldId="2147483660"/>
            <ac:picMk id="8" creationId="{5FCA2AB1-F532-6052-412E-4C80C7268C2F}"/>
          </ac:picMkLst>
        </pc:picChg>
      </pc:sldMasterChg>
      <pc:sldMasterChg chg="modSldLayout">
        <pc:chgData name="Phạm Xuân Quân" userId="1e2031f10e08301e" providerId="LiveId" clId="{A894F3E9-BFDC-4BA4-B5C8-ABA21BA9B2AA}" dt="2023-03-13T01:21:13.997" v="1" actId="478"/>
        <pc:sldMasterMkLst>
          <pc:docMk/>
          <pc:sldMasterMk cId="3711683285" sldId="2147483678"/>
        </pc:sldMasterMkLst>
        <pc:sldLayoutChg chg="delSp mod">
          <pc:chgData name="Phạm Xuân Quân" userId="1e2031f10e08301e" providerId="LiveId" clId="{A894F3E9-BFDC-4BA4-B5C8-ABA21BA9B2AA}" dt="2023-03-13T01:21:13.997" v="1" actId="478"/>
          <pc:sldLayoutMkLst>
            <pc:docMk/>
            <pc:sldMasterMk cId="3711683285" sldId="2147483678"/>
            <pc:sldLayoutMk cId="1851910884" sldId="2147483685"/>
          </pc:sldLayoutMkLst>
          <pc:picChg chg="del">
            <ac:chgData name="Phạm Xuân Quân" userId="1e2031f10e08301e" providerId="LiveId" clId="{A894F3E9-BFDC-4BA4-B5C8-ABA21BA9B2AA}" dt="2023-03-13T01:21:13.997" v="1" actId="478"/>
            <ac:picMkLst>
              <pc:docMk/>
              <pc:sldMasterMk cId="3711683285" sldId="2147483678"/>
              <pc:sldLayoutMk cId="1851910884" sldId="2147483685"/>
              <ac:picMk id="6" creationId="{8A560A8E-CB06-DE66-7A65-8EC0E6A90E03}"/>
            </ac:picMkLst>
          </pc:picChg>
        </pc:sldLayoutChg>
      </pc:sldMasterChg>
      <pc:sldMasterChg chg="delSp mod">
        <pc:chgData name="Phạm Xuân Quân" userId="1e2031f10e08301e" providerId="LiveId" clId="{A894F3E9-BFDC-4BA4-B5C8-ABA21BA9B2AA}" dt="2023-03-13T01:21:43.804" v="2" actId="478"/>
        <pc:sldMasterMkLst>
          <pc:docMk/>
          <pc:sldMasterMk cId="2781282985" sldId="2147483690"/>
        </pc:sldMasterMkLst>
        <pc:picChg chg="del">
          <ac:chgData name="Phạm Xuân Quân" userId="1e2031f10e08301e" providerId="LiveId" clId="{A894F3E9-BFDC-4BA4-B5C8-ABA21BA9B2AA}" dt="2023-03-13T01:21:43.804" v="2" actId="478"/>
          <ac:picMkLst>
            <pc:docMk/>
            <pc:sldMasterMk cId="2781282985" sldId="2147483690"/>
            <ac:picMk id="4" creationId="{4B4C7697-855F-F9E3-A4A8-ABF174CA1E61}"/>
          </ac:picMkLst>
        </pc:picChg>
      </pc:sldMasterChg>
    </pc:docChg>
  </pc:docChgLst>
  <pc:docChgLst>
    <pc:chgData name="NGUYEN PHAM ANH THU" userId="baf72463-252b-4d5f-a6ca-5a6327a9888d" providerId="ADAL" clId="{9F3384CA-97EF-42A1-A080-9352D1415A53}"/>
    <pc:docChg chg="undo custSel addSld delSld modSld sldOrd modMainMaster">
      <pc:chgData name="NGUYEN PHAM ANH THU" userId="baf72463-252b-4d5f-a6ca-5a6327a9888d" providerId="ADAL" clId="{9F3384CA-97EF-42A1-A080-9352D1415A53}" dt="2022-09-13T16:38:27.106" v="4027"/>
      <pc:docMkLst>
        <pc:docMk/>
      </pc:docMkLst>
      <pc:sldChg chg="addSp delSp modSp mod delAnim modAnim">
        <pc:chgData name="NGUYEN PHAM ANH THU" userId="baf72463-252b-4d5f-a6ca-5a6327a9888d" providerId="ADAL" clId="{9F3384CA-97EF-42A1-A080-9352D1415A53}" dt="2022-09-13T08:47:29.857" v="9" actId="1076"/>
        <pc:sldMkLst>
          <pc:docMk/>
          <pc:sldMk cId="3745493144" sldId="256"/>
        </pc:sldMkLst>
        <pc:spChg chg="add mod">
          <ac:chgData name="NGUYEN PHAM ANH THU" userId="baf72463-252b-4d5f-a6ca-5a6327a9888d" providerId="ADAL" clId="{9F3384CA-97EF-42A1-A080-9352D1415A53}" dt="2022-09-13T08:47:13.509" v="3" actId="1076"/>
          <ac:spMkLst>
            <pc:docMk/>
            <pc:sldMk cId="3745493144" sldId="256"/>
            <ac:spMk id="6" creationId="{7E94B0A0-105B-BA51-6073-6B68F70600BA}"/>
          </ac:spMkLst>
        </pc:spChg>
        <pc:spChg chg="add mod">
          <ac:chgData name="NGUYEN PHAM ANH THU" userId="baf72463-252b-4d5f-a6ca-5a6327a9888d" providerId="ADAL" clId="{9F3384CA-97EF-42A1-A080-9352D1415A53}" dt="2022-09-13T08:47:29.857" v="9" actId="1076"/>
          <ac:spMkLst>
            <pc:docMk/>
            <pc:sldMk cId="3745493144" sldId="256"/>
            <ac:spMk id="7" creationId="{6B0778C0-9D76-D372-05E9-DB68B5D27985}"/>
          </ac:spMkLst>
        </pc:spChg>
        <pc:spChg chg="add mod">
          <ac:chgData name="NGUYEN PHAM ANH THU" userId="baf72463-252b-4d5f-a6ca-5a6327a9888d" providerId="ADAL" clId="{9F3384CA-97EF-42A1-A080-9352D1415A53}" dt="2022-09-13T08:47:24.503" v="7" actId="1076"/>
          <ac:spMkLst>
            <pc:docMk/>
            <pc:sldMk cId="3745493144" sldId="256"/>
            <ac:spMk id="8" creationId="{39565036-89FD-9241-E4D2-6375DEE9324B}"/>
          </ac:spMkLst>
        </pc:spChg>
        <pc:spChg chg="add mod">
          <ac:chgData name="NGUYEN PHAM ANH THU" userId="baf72463-252b-4d5f-a6ca-5a6327a9888d" providerId="ADAL" clId="{9F3384CA-97EF-42A1-A080-9352D1415A53}" dt="2022-09-13T08:47:26.729" v="8" actId="1076"/>
          <ac:spMkLst>
            <pc:docMk/>
            <pc:sldMk cId="3745493144" sldId="256"/>
            <ac:spMk id="9" creationId="{1775FBA7-183C-F802-D07F-3778120B1320}"/>
          </ac:spMkLst>
        </pc:spChg>
        <pc:spChg chg="del">
          <ac:chgData name="NGUYEN PHAM ANH THU" userId="baf72463-252b-4d5f-a6ca-5a6327a9888d" providerId="ADAL" clId="{9F3384CA-97EF-42A1-A080-9352D1415A53}" dt="2022-09-13T08:47:02.631" v="1" actId="478"/>
          <ac:spMkLst>
            <pc:docMk/>
            <pc:sldMk cId="3745493144" sldId="256"/>
            <ac:spMk id="23" creationId="{F42B74B9-CC43-4CA2-AEAC-8F0DA46857FD}"/>
          </ac:spMkLst>
        </pc:spChg>
        <pc:picChg chg="del">
          <ac:chgData name="NGUYEN PHAM ANH THU" userId="baf72463-252b-4d5f-a6ca-5a6327a9888d" providerId="ADAL" clId="{9F3384CA-97EF-42A1-A080-9352D1415A53}" dt="2022-09-13T08:47:01.315" v="0" actId="478"/>
          <ac:picMkLst>
            <pc:docMk/>
            <pc:sldMk cId="3745493144" sldId="256"/>
            <ac:picMk id="11" creationId="{0F7FA32B-079F-429F-94E6-4077E35DA020}"/>
          </ac:picMkLst>
        </pc:picChg>
      </pc:sldChg>
      <pc:sldChg chg="modSp mod">
        <pc:chgData name="NGUYEN PHAM ANH THU" userId="baf72463-252b-4d5f-a6ca-5a6327a9888d" providerId="ADAL" clId="{9F3384CA-97EF-42A1-A080-9352D1415A53}" dt="2022-09-13T08:53:05.926" v="378" actId="404"/>
        <pc:sldMkLst>
          <pc:docMk/>
          <pc:sldMk cId="3438018471" sldId="309"/>
        </pc:sldMkLst>
        <pc:spChg chg="mod">
          <ac:chgData name="NGUYEN PHAM ANH THU" userId="baf72463-252b-4d5f-a6ca-5a6327a9888d" providerId="ADAL" clId="{9F3384CA-97EF-42A1-A080-9352D1415A53}" dt="2022-09-13T08:50:45.222" v="159" actId="113"/>
          <ac:spMkLst>
            <pc:docMk/>
            <pc:sldMk cId="3438018471" sldId="309"/>
            <ac:spMk id="12" creationId="{817205D1-8ECF-4ECE-A9DE-175B9F209F00}"/>
          </ac:spMkLst>
        </pc:spChg>
        <pc:spChg chg="mod">
          <ac:chgData name="NGUYEN PHAM ANH THU" userId="baf72463-252b-4d5f-a6ca-5a6327a9888d" providerId="ADAL" clId="{9F3384CA-97EF-42A1-A080-9352D1415A53}" dt="2022-09-13T08:52:26.034" v="248" actId="1076"/>
          <ac:spMkLst>
            <pc:docMk/>
            <pc:sldMk cId="3438018471" sldId="309"/>
            <ac:spMk id="43" creationId="{C3D90569-2038-4699-AD4F-2466D4AF519B}"/>
          </ac:spMkLst>
        </pc:spChg>
        <pc:spChg chg="mod">
          <ac:chgData name="NGUYEN PHAM ANH THU" userId="baf72463-252b-4d5f-a6ca-5a6327a9888d" providerId="ADAL" clId="{9F3384CA-97EF-42A1-A080-9352D1415A53}" dt="2022-09-13T08:50:16.217" v="110" actId="207"/>
          <ac:spMkLst>
            <pc:docMk/>
            <pc:sldMk cId="3438018471" sldId="309"/>
            <ac:spMk id="117" creationId="{C514F8ED-55A3-41ED-A6BF-C88625750094}"/>
          </ac:spMkLst>
        </pc:spChg>
        <pc:spChg chg="mod">
          <ac:chgData name="NGUYEN PHAM ANH THU" userId="baf72463-252b-4d5f-a6ca-5a6327a9888d" providerId="ADAL" clId="{9F3384CA-97EF-42A1-A080-9352D1415A53}" dt="2022-09-13T08:52:42.009" v="318" actId="113"/>
          <ac:spMkLst>
            <pc:docMk/>
            <pc:sldMk cId="3438018471" sldId="309"/>
            <ac:spMk id="124" creationId="{6367453D-420B-4D30-B207-A57CC4372B2A}"/>
          </ac:spMkLst>
        </pc:spChg>
        <pc:spChg chg="mod">
          <ac:chgData name="NGUYEN PHAM ANH THU" userId="baf72463-252b-4d5f-a6ca-5a6327a9888d" providerId="ADAL" clId="{9F3384CA-97EF-42A1-A080-9352D1415A53}" dt="2022-09-13T08:51:34.889" v="246" actId="113"/>
          <ac:spMkLst>
            <pc:docMk/>
            <pc:sldMk cId="3438018471" sldId="309"/>
            <ac:spMk id="125" creationId="{8FEB6CFE-AB0E-4B4E-B91D-88A1DA89A89A}"/>
          </ac:spMkLst>
        </pc:spChg>
        <pc:spChg chg="mod">
          <ac:chgData name="NGUYEN PHAM ANH THU" userId="baf72463-252b-4d5f-a6ca-5a6327a9888d" providerId="ADAL" clId="{9F3384CA-97EF-42A1-A080-9352D1415A53}" dt="2022-09-13T08:53:05.926" v="378" actId="404"/>
          <ac:spMkLst>
            <pc:docMk/>
            <pc:sldMk cId="3438018471" sldId="309"/>
            <ac:spMk id="126" creationId="{797BC3E3-56FA-4AAA-953C-4E2F5AEBD8E8}"/>
          </ac:spMkLst>
        </pc:spChg>
      </pc:sldChg>
      <pc:sldChg chg="modSp mod">
        <pc:chgData name="NGUYEN PHAM ANH THU" userId="baf72463-252b-4d5f-a6ca-5a6327a9888d" providerId="ADAL" clId="{9F3384CA-97EF-42A1-A080-9352D1415A53}" dt="2022-09-13T08:57:21.037" v="872" actId="20577"/>
        <pc:sldMkLst>
          <pc:docMk/>
          <pc:sldMk cId="2473415769" sldId="310"/>
        </pc:sldMkLst>
        <pc:spChg chg="mod">
          <ac:chgData name="NGUYEN PHAM ANH THU" userId="baf72463-252b-4d5f-a6ca-5a6327a9888d" providerId="ADAL" clId="{9F3384CA-97EF-42A1-A080-9352D1415A53}" dt="2022-09-13T08:57:18.916" v="870" actId="20577"/>
          <ac:spMkLst>
            <pc:docMk/>
            <pc:sldMk cId="2473415769" sldId="310"/>
            <ac:spMk id="12" creationId="{817205D1-8ECF-4ECE-A9DE-175B9F209F00}"/>
          </ac:spMkLst>
        </pc:spChg>
        <pc:spChg chg="mod">
          <ac:chgData name="NGUYEN PHAM ANH THU" userId="baf72463-252b-4d5f-a6ca-5a6327a9888d" providerId="ADAL" clId="{9F3384CA-97EF-42A1-A080-9352D1415A53}" dt="2022-09-13T08:54:32.292" v="492" actId="403"/>
          <ac:spMkLst>
            <pc:docMk/>
            <pc:sldMk cId="2473415769" sldId="310"/>
            <ac:spMk id="117" creationId="{C514F8ED-55A3-41ED-A6BF-C88625750094}"/>
          </ac:spMkLst>
        </pc:spChg>
        <pc:spChg chg="mod">
          <ac:chgData name="NGUYEN PHAM ANH THU" userId="baf72463-252b-4d5f-a6ca-5a6327a9888d" providerId="ADAL" clId="{9F3384CA-97EF-42A1-A080-9352D1415A53}" dt="2022-09-13T08:57:19.837" v="871" actId="20577"/>
          <ac:spMkLst>
            <pc:docMk/>
            <pc:sldMk cId="2473415769" sldId="310"/>
            <ac:spMk id="124" creationId="{6367453D-420B-4D30-B207-A57CC4372B2A}"/>
          </ac:spMkLst>
        </pc:spChg>
        <pc:spChg chg="mod">
          <ac:chgData name="NGUYEN PHAM ANH THU" userId="baf72463-252b-4d5f-a6ca-5a6327a9888d" providerId="ADAL" clId="{9F3384CA-97EF-42A1-A080-9352D1415A53}" dt="2022-09-13T08:57:21.037" v="872" actId="20577"/>
          <ac:spMkLst>
            <pc:docMk/>
            <pc:sldMk cId="2473415769" sldId="310"/>
            <ac:spMk id="125" creationId="{8FEB6CFE-AB0E-4B4E-B91D-88A1DA89A89A}"/>
          </ac:spMkLst>
        </pc:spChg>
        <pc:spChg chg="mod">
          <ac:chgData name="NGUYEN PHAM ANH THU" userId="baf72463-252b-4d5f-a6ca-5a6327a9888d" providerId="ADAL" clId="{9F3384CA-97EF-42A1-A080-9352D1415A53}" dt="2022-09-13T08:56:19.408" v="777" actId="404"/>
          <ac:spMkLst>
            <pc:docMk/>
            <pc:sldMk cId="2473415769" sldId="310"/>
            <ac:spMk id="126" creationId="{797BC3E3-56FA-4AAA-953C-4E2F5AEBD8E8}"/>
          </ac:spMkLst>
        </pc:spChg>
      </pc:sldChg>
      <pc:sldChg chg="del">
        <pc:chgData name="NGUYEN PHAM ANH THU" userId="baf72463-252b-4d5f-a6ca-5a6327a9888d" providerId="ADAL" clId="{9F3384CA-97EF-42A1-A080-9352D1415A53}" dt="2022-09-13T08:58:10.384" v="873" actId="47"/>
        <pc:sldMkLst>
          <pc:docMk/>
          <pc:sldMk cId="904849761" sldId="311"/>
        </pc:sldMkLst>
      </pc:sldChg>
      <pc:sldChg chg="addSp delSp modSp mod addAnim delAnim">
        <pc:chgData name="NGUYEN PHAM ANH THU" userId="baf72463-252b-4d5f-a6ca-5a6327a9888d" providerId="ADAL" clId="{9F3384CA-97EF-42A1-A080-9352D1415A53}" dt="2022-09-13T08:48:33.905" v="46" actId="403"/>
        <pc:sldMkLst>
          <pc:docMk/>
          <pc:sldMk cId="4105231027" sldId="314"/>
        </pc:sldMkLst>
        <pc:spChg chg="add del mod">
          <ac:chgData name="NGUYEN PHAM ANH THU" userId="baf72463-252b-4d5f-a6ca-5a6327a9888d" providerId="ADAL" clId="{9F3384CA-97EF-42A1-A080-9352D1415A53}" dt="2022-09-13T08:48:23.360" v="43" actId="478"/>
          <ac:spMkLst>
            <pc:docMk/>
            <pc:sldMk cId="4105231027" sldId="314"/>
            <ac:spMk id="7" creationId="{D5BB13D3-FCA1-4E38-8813-070892326943}"/>
          </ac:spMkLst>
        </pc:spChg>
        <pc:spChg chg="mod">
          <ac:chgData name="NGUYEN PHAM ANH THU" userId="baf72463-252b-4d5f-a6ca-5a6327a9888d" providerId="ADAL" clId="{9F3384CA-97EF-42A1-A080-9352D1415A53}" dt="2022-09-13T08:48:33.905" v="46" actId="403"/>
          <ac:spMkLst>
            <pc:docMk/>
            <pc:sldMk cId="4105231027" sldId="314"/>
            <ac:spMk id="13" creationId="{0E7AAE28-7277-4843-9DE7-45498FF9101E}"/>
          </ac:spMkLst>
        </pc:spChg>
      </pc:sldChg>
      <pc:sldChg chg="del">
        <pc:chgData name="NGUYEN PHAM ANH THU" userId="baf72463-252b-4d5f-a6ca-5a6327a9888d" providerId="ADAL" clId="{9F3384CA-97EF-42A1-A080-9352D1415A53}" dt="2022-09-13T08:58:11.003" v="874" actId="47"/>
        <pc:sldMkLst>
          <pc:docMk/>
          <pc:sldMk cId="1708831954" sldId="315"/>
        </pc:sldMkLst>
      </pc:sldChg>
      <pc:sldChg chg="delSp modSp mod delAnim modAnim">
        <pc:chgData name="NGUYEN PHAM ANH THU" userId="baf72463-252b-4d5f-a6ca-5a6327a9888d" providerId="ADAL" clId="{9F3384CA-97EF-42A1-A080-9352D1415A53}" dt="2022-09-13T09:13:12.425" v="916" actId="1076"/>
        <pc:sldMkLst>
          <pc:docMk/>
          <pc:sldMk cId="3010842499" sldId="316"/>
        </pc:sldMkLst>
        <pc:spChg chg="del">
          <ac:chgData name="NGUYEN PHAM ANH THU" userId="baf72463-252b-4d5f-a6ca-5a6327a9888d" providerId="ADAL" clId="{9F3384CA-97EF-42A1-A080-9352D1415A53}" dt="2022-09-13T08:58:23.094" v="876" actId="478"/>
          <ac:spMkLst>
            <pc:docMk/>
            <pc:sldMk cId="3010842499" sldId="316"/>
            <ac:spMk id="11" creationId="{F108DBE4-6278-49BA-9C4F-78D477D80EB9}"/>
          </ac:spMkLst>
        </pc:spChg>
        <pc:spChg chg="mod">
          <ac:chgData name="NGUYEN PHAM ANH THU" userId="baf72463-252b-4d5f-a6ca-5a6327a9888d" providerId="ADAL" clId="{9F3384CA-97EF-42A1-A080-9352D1415A53}" dt="2022-09-13T09:13:12.425" v="916" actId="1076"/>
          <ac:spMkLst>
            <pc:docMk/>
            <pc:sldMk cId="3010842499" sldId="316"/>
            <ac:spMk id="13" creationId="{0E7AAE28-7277-4843-9DE7-45498FF9101E}"/>
          </ac:spMkLst>
        </pc:spChg>
        <pc:picChg chg="mod">
          <ac:chgData name="NGUYEN PHAM ANH THU" userId="baf72463-252b-4d5f-a6ca-5a6327a9888d" providerId="ADAL" clId="{9F3384CA-97EF-42A1-A080-9352D1415A53}" dt="2022-09-13T08:58:25.704" v="878" actId="1076"/>
          <ac:picMkLst>
            <pc:docMk/>
            <pc:sldMk cId="3010842499" sldId="316"/>
            <ac:picMk id="5" creationId="{D1FDA3D0-02C4-49FA-B3CD-9C058FECB93C}"/>
          </ac:picMkLst>
        </pc:picChg>
        <pc:picChg chg="del">
          <ac:chgData name="NGUYEN PHAM ANH THU" userId="baf72463-252b-4d5f-a6ca-5a6327a9888d" providerId="ADAL" clId="{9F3384CA-97EF-42A1-A080-9352D1415A53}" dt="2022-09-13T08:58:22.021" v="875" actId="478"/>
          <ac:picMkLst>
            <pc:docMk/>
            <pc:sldMk cId="3010842499" sldId="316"/>
            <ac:picMk id="12" creationId="{5631281D-4E6D-4C5A-B534-401C32CD7209}"/>
          </ac:picMkLst>
        </pc:picChg>
      </pc:sldChg>
      <pc:sldChg chg="addSp delSp modSp mod addAnim delAnim modAnim">
        <pc:chgData name="NGUYEN PHAM ANH THU" userId="baf72463-252b-4d5f-a6ca-5a6327a9888d" providerId="ADAL" clId="{9F3384CA-97EF-42A1-A080-9352D1415A53}" dt="2022-09-13T15:17:07.210" v="1051" actId="1076"/>
        <pc:sldMkLst>
          <pc:docMk/>
          <pc:sldMk cId="3570412172" sldId="317"/>
        </pc:sldMkLst>
        <pc:spChg chg="add del mod">
          <ac:chgData name="NGUYEN PHAM ANH THU" userId="baf72463-252b-4d5f-a6ca-5a6327a9888d" providerId="ADAL" clId="{9F3384CA-97EF-42A1-A080-9352D1415A53}" dt="2022-09-13T15:06:36.114" v="966" actId="478"/>
          <ac:spMkLst>
            <pc:docMk/>
            <pc:sldMk cId="3570412172" sldId="317"/>
            <ac:spMk id="2" creationId="{591FA7AC-4284-413E-9473-45D7D8556B25}"/>
          </ac:spMkLst>
        </pc:spChg>
        <pc:spChg chg="add mod">
          <ac:chgData name="NGUYEN PHAM ANH THU" userId="baf72463-252b-4d5f-a6ca-5a6327a9888d" providerId="ADAL" clId="{9F3384CA-97EF-42A1-A080-9352D1415A53}" dt="2022-09-13T15:16:06.267" v="984" actId="207"/>
          <ac:spMkLst>
            <pc:docMk/>
            <pc:sldMk cId="3570412172" sldId="317"/>
            <ac:spMk id="3" creationId="{E6CA0AA8-2B71-C807-4024-DDCEF4305868}"/>
          </ac:spMkLst>
        </pc:spChg>
        <pc:spChg chg="add mod">
          <ac:chgData name="NGUYEN PHAM ANH THU" userId="baf72463-252b-4d5f-a6ca-5a6327a9888d" providerId="ADAL" clId="{9F3384CA-97EF-42A1-A080-9352D1415A53}" dt="2022-09-13T15:17:07.210" v="1051" actId="1076"/>
          <ac:spMkLst>
            <pc:docMk/>
            <pc:sldMk cId="3570412172" sldId="317"/>
            <ac:spMk id="4" creationId="{6E2FFF5B-C3BC-694A-93E2-33CFC57F7AF5}"/>
          </ac:spMkLst>
        </pc:spChg>
        <pc:spChg chg="mod">
          <ac:chgData name="NGUYEN PHAM ANH THU" userId="baf72463-252b-4d5f-a6ca-5a6327a9888d" providerId="ADAL" clId="{9F3384CA-97EF-42A1-A080-9352D1415A53}" dt="2022-09-13T15:15:31.970" v="969"/>
          <ac:spMkLst>
            <pc:docMk/>
            <pc:sldMk cId="3570412172" sldId="317"/>
            <ac:spMk id="6" creationId="{F96CCB3E-F597-03DE-E1F1-30DFE47C4CD2}"/>
          </ac:spMkLst>
        </pc:spChg>
        <pc:spChg chg="mod">
          <ac:chgData name="NGUYEN PHAM ANH THU" userId="baf72463-252b-4d5f-a6ca-5a6327a9888d" providerId="ADAL" clId="{9F3384CA-97EF-42A1-A080-9352D1415A53}" dt="2022-09-13T15:15:31.970" v="969"/>
          <ac:spMkLst>
            <pc:docMk/>
            <pc:sldMk cId="3570412172" sldId="317"/>
            <ac:spMk id="8" creationId="{512EF0D6-384C-8BC2-1D98-01A7707093CC}"/>
          </ac:spMkLst>
        </pc:spChg>
        <pc:spChg chg="mod">
          <ac:chgData name="NGUYEN PHAM ANH THU" userId="baf72463-252b-4d5f-a6ca-5a6327a9888d" providerId="ADAL" clId="{9F3384CA-97EF-42A1-A080-9352D1415A53}" dt="2022-09-13T15:15:31.970" v="969"/>
          <ac:spMkLst>
            <pc:docMk/>
            <pc:sldMk cId="3570412172" sldId="317"/>
            <ac:spMk id="9" creationId="{4A3CFB5B-0405-38D7-5164-547D8387DC60}"/>
          </ac:spMkLst>
        </pc:spChg>
        <pc:spChg chg="mod">
          <ac:chgData name="NGUYEN PHAM ANH THU" userId="baf72463-252b-4d5f-a6ca-5a6327a9888d" providerId="ADAL" clId="{9F3384CA-97EF-42A1-A080-9352D1415A53}" dt="2022-09-13T15:15:31.970" v="969"/>
          <ac:spMkLst>
            <pc:docMk/>
            <pc:sldMk cId="3570412172" sldId="317"/>
            <ac:spMk id="10" creationId="{81951C07-6818-3B2B-BA1F-C39AD5016EC5}"/>
          </ac:spMkLst>
        </pc:spChg>
        <pc:spChg chg="mod">
          <ac:chgData name="NGUYEN PHAM ANH THU" userId="baf72463-252b-4d5f-a6ca-5a6327a9888d" providerId="ADAL" clId="{9F3384CA-97EF-42A1-A080-9352D1415A53}" dt="2022-09-13T15:15:31.970" v="969"/>
          <ac:spMkLst>
            <pc:docMk/>
            <pc:sldMk cId="3570412172" sldId="317"/>
            <ac:spMk id="11" creationId="{9CECA80A-40AE-4806-7E03-B92390B97DBF}"/>
          </ac:spMkLst>
        </pc:spChg>
        <pc:spChg chg="mod">
          <ac:chgData name="NGUYEN PHAM ANH THU" userId="baf72463-252b-4d5f-a6ca-5a6327a9888d" providerId="ADAL" clId="{9F3384CA-97EF-42A1-A080-9352D1415A53}" dt="2022-09-13T15:15:31.970" v="969"/>
          <ac:spMkLst>
            <pc:docMk/>
            <pc:sldMk cId="3570412172" sldId="317"/>
            <ac:spMk id="12" creationId="{8D3EAF26-06B8-91FD-6361-580426A68F0B}"/>
          </ac:spMkLst>
        </pc:spChg>
        <pc:spChg chg="mod">
          <ac:chgData name="NGUYEN PHAM ANH THU" userId="baf72463-252b-4d5f-a6ca-5a6327a9888d" providerId="ADAL" clId="{9F3384CA-97EF-42A1-A080-9352D1415A53}" dt="2022-09-13T15:15:31.970" v="969"/>
          <ac:spMkLst>
            <pc:docMk/>
            <pc:sldMk cId="3570412172" sldId="317"/>
            <ac:spMk id="13" creationId="{000DD242-5B57-9FB6-F0C7-254D081229BB}"/>
          </ac:spMkLst>
        </pc:spChg>
        <pc:spChg chg="mod">
          <ac:chgData name="NGUYEN PHAM ANH THU" userId="baf72463-252b-4d5f-a6ca-5a6327a9888d" providerId="ADAL" clId="{9F3384CA-97EF-42A1-A080-9352D1415A53}" dt="2022-09-13T15:15:31.970" v="969"/>
          <ac:spMkLst>
            <pc:docMk/>
            <pc:sldMk cId="3570412172" sldId="317"/>
            <ac:spMk id="14" creationId="{FB8C96D2-B63D-BE69-A45C-5DC8B42205D5}"/>
          </ac:spMkLst>
        </pc:spChg>
        <pc:spChg chg="mod">
          <ac:chgData name="NGUYEN PHAM ANH THU" userId="baf72463-252b-4d5f-a6ca-5a6327a9888d" providerId="ADAL" clId="{9F3384CA-97EF-42A1-A080-9352D1415A53}" dt="2022-09-13T15:15:31.970" v="969"/>
          <ac:spMkLst>
            <pc:docMk/>
            <pc:sldMk cId="3570412172" sldId="317"/>
            <ac:spMk id="15" creationId="{0101F1BC-C170-1B1F-C12A-22D6BAD0BDC6}"/>
          </ac:spMkLst>
        </pc:spChg>
        <pc:spChg chg="mod">
          <ac:chgData name="NGUYEN PHAM ANH THU" userId="baf72463-252b-4d5f-a6ca-5a6327a9888d" providerId="ADAL" clId="{9F3384CA-97EF-42A1-A080-9352D1415A53}" dt="2022-09-13T15:15:31.970" v="969"/>
          <ac:spMkLst>
            <pc:docMk/>
            <pc:sldMk cId="3570412172" sldId="317"/>
            <ac:spMk id="16" creationId="{F23B370F-EF30-335C-4832-79B7BDA688F4}"/>
          </ac:spMkLst>
        </pc:spChg>
        <pc:grpChg chg="add del mod">
          <ac:chgData name="NGUYEN PHAM ANH THU" userId="baf72463-252b-4d5f-a6ca-5a6327a9888d" providerId="ADAL" clId="{9F3384CA-97EF-42A1-A080-9352D1415A53}" dt="2022-09-13T15:15:50.477" v="981" actId="478"/>
          <ac:grpSpMkLst>
            <pc:docMk/>
            <pc:sldMk cId="3570412172" sldId="317"/>
            <ac:grpSpMk id="5" creationId="{68E3A3EC-E2F6-2FEE-64B0-21C448FC35C4}"/>
          </ac:grpSpMkLst>
        </pc:grpChg>
        <pc:picChg chg="add del mod">
          <ac:chgData name="NGUYEN PHAM ANH THU" userId="baf72463-252b-4d5f-a6ca-5a6327a9888d" providerId="ADAL" clId="{9F3384CA-97EF-42A1-A080-9352D1415A53}" dt="2022-09-13T15:06:41.158" v="968" actId="14100"/>
          <ac:picMkLst>
            <pc:docMk/>
            <pc:sldMk cId="3570412172" sldId="317"/>
            <ac:picMk id="7" creationId="{60CA23FD-7812-4A6F-A1D9-C8D796DA68D4}"/>
          </ac:picMkLst>
        </pc:picChg>
        <pc:picChg chg="mod">
          <ac:chgData name="NGUYEN PHAM ANH THU" userId="baf72463-252b-4d5f-a6ca-5a6327a9888d" providerId="ADAL" clId="{9F3384CA-97EF-42A1-A080-9352D1415A53}" dt="2022-09-13T15:06:38.988" v="967" actId="1076"/>
          <ac:picMkLst>
            <pc:docMk/>
            <pc:sldMk cId="3570412172" sldId="317"/>
            <ac:picMk id="1026" creationId="{3D0F50FD-8CD3-4F6F-A18D-771F3B96867C}"/>
          </ac:picMkLst>
        </pc:picChg>
        <pc:picChg chg="add del">
          <ac:chgData name="NGUYEN PHAM ANH THU" userId="baf72463-252b-4d5f-a6ca-5a6327a9888d" providerId="ADAL" clId="{9F3384CA-97EF-42A1-A080-9352D1415A53}" dt="2022-09-13T15:06:34.601" v="965" actId="478"/>
          <ac:picMkLst>
            <pc:docMk/>
            <pc:sldMk cId="3570412172" sldId="317"/>
            <ac:picMk id="1030" creationId="{774CE22B-387C-4B5E-BF1F-31EEC31C8105}"/>
          </ac:picMkLst>
        </pc:picChg>
      </pc:sldChg>
      <pc:sldChg chg="del">
        <pc:chgData name="NGUYEN PHAM ANH THU" userId="baf72463-252b-4d5f-a6ca-5a6327a9888d" providerId="ADAL" clId="{9F3384CA-97EF-42A1-A080-9352D1415A53}" dt="2022-09-13T16:31:02.256" v="3285" actId="47"/>
        <pc:sldMkLst>
          <pc:docMk/>
          <pc:sldMk cId="1253990598" sldId="318"/>
        </pc:sldMkLst>
      </pc:sldChg>
      <pc:sldChg chg="del">
        <pc:chgData name="NGUYEN PHAM ANH THU" userId="baf72463-252b-4d5f-a6ca-5a6327a9888d" providerId="ADAL" clId="{9F3384CA-97EF-42A1-A080-9352D1415A53}" dt="2022-09-13T16:31:01.029" v="3284" actId="47"/>
        <pc:sldMkLst>
          <pc:docMk/>
          <pc:sldMk cId="4268374983" sldId="319"/>
        </pc:sldMkLst>
      </pc:sldChg>
      <pc:sldChg chg="delSp modSp mod delAnim modAnim modNotesTx">
        <pc:chgData name="NGUYEN PHAM ANH THU" userId="baf72463-252b-4d5f-a6ca-5a6327a9888d" providerId="ADAL" clId="{9F3384CA-97EF-42A1-A080-9352D1415A53}" dt="2022-09-13T16:35:53.500" v="3997" actId="14100"/>
        <pc:sldMkLst>
          <pc:docMk/>
          <pc:sldMk cId="1934855598" sldId="320"/>
        </pc:sldMkLst>
        <pc:spChg chg="mod">
          <ac:chgData name="NGUYEN PHAM ANH THU" userId="baf72463-252b-4d5f-a6ca-5a6327a9888d" providerId="ADAL" clId="{9F3384CA-97EF-42A1-A080-9352D1415A53}" dt="2022-09-13T16:35:35.336" v="3987" actId="14100"/>
          <ac:spMkLst>
            <pc:docMk/>
            <pc:sldMk cId="1934855598" sldId="320"/>
            <ac:spMk id="5" creationId="{09A04C41-C12B-4474-BCD3-95E387E0F5CC}"/>
          </ac:spMkLst>
        </pc:spChg>
        <pc:spChg chg="mod">
          <ac:chgData name="NGUYEN PHAM ANH THU" userId="baf72463-252b-4d5f-a6ca-5a6327a9888d" providerId="ADAL" clId="{9F3384CA-97EF-42A1-A080-9352D1415A53}" dt="2022-09-13T16:35:53.500" v="3997" actId="14100"/>
          <ac:spMkLst>
            <pc:docMk/>
            <pc:sldMk cId="1934855598" sldId="320"/>
            <ac:spMk id="6" creationId="{897582DE-79E5-42C2-8C98-E6D9EA76386C}"/>
          </ac:spMkLst>
        </pc:spChg>
        <pc:spChg chg="del">
          <ac:chgData name="NGUYEN PHAM ANH THU" userId="baf72463-252b-4d5f-a6ca-5a6327a9888d" providerId="ADAL" clId="{9F3384CA-97EF-42A1-A080-9352D1415A53}" dt="2022-09-13T16:31:07.783" v="3288" actId="478"/>
          <ac:spMkLst>
            <pc:docMk/>
            <pc:sldMk cId="1934855598" sldId="320"/>
            <ac:spMk id="9" creationId="{A1E7C87A-3319-489B-9ADB-7EE09DD36ECF}"/>
          </ac:spMkLst>
        </pc:spChg>
        <pc:picChg chg="del">
          <ac:chgData name="NGUYEN PHAM ANH THU" userId="baf72463-252b-4d5f-a6ca-5a6327a9888d" providerId="ADAL" clId="{9F3384CA-97EF-42A1-A080-9352D1415A53}" dt="2022-09-13T16:31:05.875" v="3287" actId="478"/>
          <ac:picMkLst>
            <pc:docMk/>
            <pc:sldMk cId="1934855598" sldId="320"/>
            <ac:picMk id="3" creationId="{567A32DC-BF36-4609-9D53-78CEF1A9F2A1}"/>
          </ac:picMkLst>
        </pc:picChg>
        <pc:picChg chg="mod">
          <ac:chgData name="NGUYEN PHAM ANH THU" userId="baf72463-252b-4d5f-a6ca-5a6327a9888d" providerId="ADAL" clId="{9F3384CA-97EF-42A1-A080-9352D1415A53}" dt="2022-09-13T16:35:48.886" v="3995" actId="1076"/>
          <ac:picMkLst>
            <pc:docMk/>
            <pc:sldMk cId="1934855598" sldId="320"/>
            <ac:picMk id="3080" creationId="{4241643B-8F17-4847-AF1F-AEA5E867318E}"/>
          </ac:picMkLst>
        </pc:picChg>
      </pc:sldChg>
      <pc:sldChg chg="delSp modSp mod ord delAnim modAnim modNotesTx">
        <pc:chgData name="NGUYEN PHAM ANH THU" userId="baf72463-252b-4d5f-a6ca-5a6327a9888d" providerId="ADAL" clId="{9F3384CA-97EF-42A1-A080-9352D1415A53}" dt="2022-09-13T16:30:26.937" v="3265"/>
        <pc:sldMkLst>
          <pc:docMk/>
          <pc:sldMk cId="3365338953" sldId="321"/>
        </pc:sldMkLst>
        <pc:spChg chg="del">
          <ac:chgData name="NGUYEN PHAM ANH THU" userId="baf72463-252b-4d5f-a6ca-5a6327a9888d" providerId="ADAL" clId="{9F3384CA-97EF-42A1-A080-9352D1415A53}" dt="2022-09-13T16:28:29.715" v="2972" actId="478"/>
          <ac:spMkLst>
            <pc:docMk/>
            <pc:sldMk cId="3365338953" sldId="321"/>
            <ac:spMk id="5" creationId="{09A04C41-C12B-4474-BCD3-95E387E0F5CC}"/>
          </ac:spMkLst>
        </pc:spChg>
        <pc:spChg chg="mod">
          <ac:chgData name="NGUYEN PHAM ANH THU" userId="baf72463-252b-4d5f-a6ca-5a6327a9888d" providerId="ADAL" clId="{9F3384CA-97EF-42A1-A080-9352D1415A53}" dt="2022-09-13T16:30:10.928" v="3263" actId="113"/>
          <ac:spMkLst>
            <pc:docMk/>
            <pc:sldMk cId="3365338953" sldId="321"/>
            <ac:spMk id="6" creationId="{897582DE-79E5-42C2-8C98-E6D9EA76386C}"/>
          </ac:spMkLst>
        </pc:spChg>
        <pc:spChg chg="del">
          <ac:chgData name="NGUYEN PHAM ANH THU" userId="baf72463-252b-4d5f-a6ca-5a6327a9888d" providerId="ADAL" clId="{9F3384CA-97EF-42A1-A080-9352D1415A53}" dt="2022-09-13T16:28:32.825" v="2974" actId="478"/>
          <ac:spMkLst>
            <pc:docMk/>
            <pc:sldMk cId="3365338953" sldId="321"/>
            <ac:spMk id="9" creationId="{ECAB41B5-0962-4C74-97C8-269A870912D4}"/>
          </ac:spMkLst>
        </pc:spChg>
        <pc:picChg chg="del">
          <ac:chgData name="NGUYEN PHAM ANH THU" userId="baf72463-252b-4d5f-a6ca-5a6327a9888d" providerId="ADAL" clId="{9F3384CA-97EF-42A1-A080-9352D1415A53}" dt="2022-09-13T16:28:30.488" v="2973" actId="478"/>
          <ac:picMkLst>
            <pc:docMk/>
            <pc:sldMk cId="3365338953" sldId="321"/>
            <ac:picMk id="3" creationId="{09E22A63-B7AF-4242-A7D7-9B79A59D68DE}"/>
          </ac:picMkLst>
        </pc:picChg>
        <pc:picChg chg="mod">
          <ac:chgData name="NGUYEN PHAM ANH THU" userId="baf72463-252b-4d5f-a6ca-5a6327a9888d" providerId="ADAL" clId="{9F3384CA-97EF-42A1-A080-9352D1415A53}" dt="2022-09-13T16:30:19.150" v="3264" actId="3626"/>
          <ac:picMkLst>
            <pc:docMk/>
            <pc:sldMk cId="3365338953" sldId="321"/>
            <ac:picMk id="3080" creationId="{4241643B-8F17-4847-AF1F-AEA5E867318E}"/>
          </ac:picMkLst>
        </pc:picChg>
      </pc:sldChg>
      <pc:sldChg chg="del">
        <pc:chgData name="NGUYEN PHAM ANH THU" userId="baf72463-252b-4d5f-a6ca-5a6327a9888d" providerId="ADAL" clId="{9F3384CA-97EF-42A1-A080-9352D1415A53}" dt="2022-09-13T16:36:02.436" v="3998" actId="47"/>
        <pc:sldMkLst>
          <pc:docMk/>
          <pc:sldMk cId="4201474849" sldId="322"/>
        </pc:sldMkLst>
      </pc:sldChg>
      <pc:sldChg chg="del">
        <pc:chgData name="NGUYEN PHAM ANH THU" userId="baf72463-252b-4d5f-a6ca-5a6327a9888d" providerId="ADAL" clId="{9F3384CA-97EF-42A1-A080-9352D1415A53}" dt="2022-09-13T16:36:02.960" v="3999" actId="47"/>
        <pc:sldMkLst>
          <pc:docMk/>
          <pc:sldMk cId="416861325" sldId="323"/>
        </pc:sldMkLst>
      </pc:sldChg>
      <pc:sldChg chg="del">
        <pc:chgData name="NGUYEN PHAM ANH THU" userId="baf72463-252b-4d5f-a6ca-5a6327a9888d" providerId="ADAL" clId="{9F3384CA-97EF-42A1-A080-9352D1415A53}" dt="2022-09-13T16:36:06.607" v="4000" actId="47"/>
        <pc:sldMkLst>
          <pc:docMk/>
          <pc:sldMk cId="276854479" sldId="324"/>
        </pc:sldMkLst>
      </pc:sldChg>
      <pc:sldChg chg="addSp delSp modSp add mod delAnim modAnim">
        <pc:chgData name="NGUYEN PHAM ANH THU" userId="baf72463-252b-4d5f-a6ca-5a6327a9888d" providerId="ADAL" clId="{9F3384CA-97EF-42A1-A080-9352D1415A53}" dt="2022-09-13T09:14:50.022" v="955" actId="403"/>
        <pc:sldMkLst>
          <pc:docMk/>
          <pc:sldMk cId="368893093" sldId="326"/>
        </pc:sldMkLst>
        <pc:spChg chg="add mod">
          <ac:chgData name="NGUYEN PHAM ANH THU" userId="baf72463-252b-4d5f-a6ca-5a6327a9888d" providerId="ADAL" clId="{9F3384CA-97EF-42A1-A080-9352D1415A53}" dt="2022-09-13T09:14:41.768" v="951" actId="1076"/>
          <ac:spMkLst>
            <pc:docMk/>
            <pc:sldMk cId="368893093" sldId="326"/>
            <ac:spMk id="6" creationId="{5634F71B-E5BA-8435-C1F8-EE785CE7B26C}"/>
          </ac:spMkLst>
        </pc:spChg>
        <pc:spChg chg="add del mod">
          <ac:chgData name="NGUYEN PHAM ANH THU" userId="baf72463-252b-4d5f-a6ca-5a6327a9888d" providerId="ADAL" clId="{9F3384CA-97EF-42A1-A080-9352D1415A53}" dt="2022-09-13T09:14:15.357" v="927" actId="478"/>
          <ac:spMkLst>
            <pc:docMk/>
            <pc:sldMk cId="368893093" sldId="326"/>
            <ac:spMk id="7" creationId="{6A6E7941-3FFF-9199-3F94-444EA6B21D07}"/>
          </ac:spMkLst>
        </pc:spChg>
        <pc:spChg chg="add mod">
          <ac:chgData name="NGUYEN PHAM ANH THU" userId="baf72463-252b-4d5f-a6ca-5a6327a9888d" providerId="ADAL" clId="{9F3384CA-97EF-42A1-A080-9352D1415A53}" dt="2022-09-13T09:13:39.146" v="920"/>
          <ac:spMkLst>
            <pc:docMk/>
            <pc:sldMk cId="368893093" sldId="326"/>
            <ac:spMk id="8" creationId="{DBA23DEF-05F1-4682-0EC0-EADC0B30AAE5}"/>
          </ac:spMkLst>
        </pc:spChg>
        <pc:spChg chg="add mod">
          <ac:chgData name="NGUYEN PHAM ANH THU" userId="baf72463-252b-4d5f-a6ca-5a6327a9888d" providerId="ADAL" clId="{9F3384CA-97EF-42A1-A080-9352D1415A53}" dt="2022-09-13T09:14:50.022" v="955" actId="403"/>
          <ac:spMkLst>
            <pc:docMk/>
            <pc:sldMk cId="368893093" sldId="326"/>
            <ac:spMk id="9" creationId="{5D382C2E-455D-EEB8-F5EB-A9279D19F0DA}"/>
          </ac:spMkLst>
        </pc:spChg>
        <pc:spChg chg="del">
          <ac:chgData name="NGUYEN PHAM ANH THU" userId="baf72463-252b-4d5f-a6ca-5a6327a9888d" providerId="ADAL" clId="{9F3384CA-97EF-42A1-A080-9352D1415A53}" dt="2022-09-13T09:13:38.445" v="919" actId="478"/>
          <ac:spMkLst>
            <pc:docMk/>
            <pc:sldMk cId="368893093" sldId="326"/>
            <ac:spMk id="13" creationId="{0E7AAE28-7277-4843-9DE7-45498FF9101E}"/>
          </ac:spMkLst>
        </pc:spChg>
        <pc:picChg chg="mod">
          <ac:chgData name="NGUYEN PHAM ANH THU" userId="baf72463-252b-4d5f-a6ca-5a6327a9888d" providerId="ADAL" clId="{9F3384CA-97EF-42A1-A080-9352D1415A53}" dt="2022-09-13T09:14:13.037" v="926" actId="1076"/>
          <ac:picMkLst>
            <pc:docMk/>
            <pc:sldMk cId="368893093" sldId="326"/>
            <ac:picMk id="2" creationId="{9938FCDA-07E4-4DC9-A431-E00A8B626C4B}"/>
          </ac:picMkLst>
        </pc:picChg>
        <pc:picChg chg="mod">
          <ac:chgData name="NGUYEN PHAM ANH THU" userId="baf72463-252b-4d5f-a6ca-5a6327a9888d" providerId="ADAL" clId="{9F3384CA-97EF-42A1-A080-9352D1415A53}" dt="2022-09-13T09:14:13.037" v="926" actId="1076"/>
          <ac:picMkLst>
            <pc:docMk/>
            <pc:sldMk cId="368893093" sldId="326"/>
            <ac:picMk id="3" creationId="{6148D6B6-B80A-4024-9189-E9B453F50892}"/>
          </ac:picMkLst>
        </pc:picChg>
        <pc:picChg chg="mod">
          <ac:chgData name="NGUYEN PHAM ANH THU" userId="baf72463-252b-4d5f-a6ca-5a6327a9888d" providerId="ADAL" clId="{9F3384CA-97EF-42A1-A080-9352D1415A53}" dt="2022-09-13T09:14:13.037" v="926" actId="1076"/>
          <ac:picMkLst>
            <pc:docMk/>
            <pc:sldMk cId="368893093" sldId="326"/>
            <ac:picMk id="4" creationId="{5FE6144E-7471-4401-B426-ADB367A1C5C4}"/>
          </ac:picMkLst>
        </pc:picChg>
        <pc:picChg chg="add mod">
          <ac:chgData name="NGUYEN PHAM ANH THU" userId="baf72463-252b-4d5f-a6ca-5a6327a9888d" providerId="ADAL" clId="{9F3384CA-97EF-42A1-A080-9352D1415A53}" dt="2022-09-13T09:14:13.037" v="926" actId="1076"/>
          <ac:picMkLst>
            <pc:docMk/>
            <pc:sldMk cId="368893093" sldId="326"/>
            <ac:picMk id="10" creationId="{8945F25C-0AFB-9D8F-2338-3D4AADA9886B}"/>
          </ac:picMkLst>
        </pc:picChg>
        <pc:picChg chg="add mod">
          <ac:chgData name="NGUYEN PHAM ANH THU" userId="baf72463-252b-4d5f-a6ca-5a6327a9888d" providerId="ADAL" clId="{9F3384CA-97EF-42A1-A080-9352D1415A53}" dt="2022-09-13T09:14:13.037" v="926" actId="1076"/>
          <ac:picMkLst>
            <pc:docMk/>
            <pc:sldMk cId="368893093" sldId="326"/>
            <ac:picMk id="11" creationId="{D3802A6E-CC14-A541-293B-A73D9CA3AFD5}"/>
          </ac:picMkLst>
        </pc:picChg>
        <pc:picChg chg="add mod">
          <ac:chgData name="NGUYEN PHAM ANH THU" userId="baf72463-252b-4d5f-a6ca-5a6327a9888d" providerId="ADAL" clId="{9F3384CA-97EF-42A1-A080-9352D1415A53}" dt="2022-09-13T09:14:13.037" v="926" actId="1076"/>
          <ac:picMkLst>
            <pc:docMk/>
            <pc:sldMk cId="368893093" sldId="326"/>
            <ac:picMk id="12" creationId="{37793641-CE74-5E8B-D597-DD312131CD46}"/>
          </ac:picMkLst>
        </pc:picChg>
        <pc:picChg chg="add mod">
          <ac:chgData name="NGUYEN PHAM ANH THU" userId="baf72463-252b-4d5f-a6ca-5a6327a9888d" providerId="ADAL" clId="{9F3384CA-97EF-42A1-A080-9352D1415A53}" dt="2022-09-13T09:13:39.146" v="920"/>
          <ac:picMkLst>
            <pc:docMk/>
            <pc:sldMk cId="368893093" sldId="326"/>
            <ac:picMk id="14" creationId="{089FA609-C798-0876-3517-962919D17D9B}"/>
          </ac:picMkLst>
        </pc:picChg>
        <pc:picChg chg="mod">
          <ac:chgData name="NGUYEN PHAM ANH THU" userId="baf72463-252b-4d5f-a6ca-5a6327a9888d" providerId="ADAL" clId="{9F3384CA-97EF-42A1-A080-9352D1415A53}" dt="2022-09-13T09:14:13.037" v="926" actId="1076"/>
          <ac:picMkLst>
            <pc:docMk/>
            <pc:sldMk cId="368893093" sldId="326"/>
            <ac:picMk id="22" creationId="{10998B1D-8FF5-4B5A-A7C1-EB2999C2BD0C}"/>
          </ac:picMkLst>
        </pc:picChg>
        <pc:picChg chg="del">
          <ac:chgData name="NGUYEN PHAM ANH THU" userId="baf72463-252b-4d5f-a6ca-5a6327a9888d" providerId="ADAL" clId="{9F3384CA-97EF-42A1-A080-9352D1415A53}" dt="2022-09-13T09:13:37.173" v="918" actId="478"/>
          <ac:picMkLst>
            <pc:docMk/>
            <pc:sldMk cId="368893093" sldId="326"/>
            <ac:picMk id="2050" creationId="{8DDF71C0-D7FF-4FE8-A489-1147232241FE}"/>
          </ac:picMkLst>
        </pc:picChg>
      </pc:sldChg>
      <pc:sldChg chg="add del">
        <pc:chgData name="NGUYEN PHAM ANH THU" userId="baf72463-252b-4d5f-a6ca-5a6327a9888d" providerId="ADAL" clId="{9F3384CA-97EF-42A1-A080-9352D1415A53}" dt="2022-09-13T16:31:03.113" v="3286" actId="47"/>
        <pc:sldMkLst>
          <pc:docMk/>
          <pc:sldMk cId="560231514" sldId="327"/>
        </pc:sldMkLst>
      </pc:sldChg>
      <pc:sldChg chg="addSp delSp modSp add mod modAnim">
        <pc:chgData name="NGUYEN PHAM ANH THU" userId="baf72463-252b-4d5f-a6ca-5a6327a9888d" providerId="ADAL" clId="{9F3384CA-97EF-42A1-A080-9352D1415A53}" dt="2022-09-13T15:48:16.176" v="2004"/>
        <pc:sldMkLst>
          <pc:docMk/>
          <pc:sldMk cId="2620885299" sldId="328"/>
        </pc:sldMkLst>
        <pc:spChg chg="add mod">
          <ac:chgData name="NGUYEN PHAM ANH THU" userId="baf72463-252b-4d5f-a6ca-5a6327a9888d" providerId="ADAL" clId="{9F3384CA-97EF-42A1-A080-9352D1415A53}" dt="2022-09-13T15:45:10.419" v="1974" actId="14100"/>
          <ac:spMkLst>
            <pc:docMk/>
            <pc:sldMk cId="2620885299" sldId="328"/>
            <ac:spMk id="2" creationId="{3A2A9A82-6446-2594-CF5B-EE591A85453E}"/>
          </ac:spMkLst>
        </pc:spChg>
        <pc:spChg chg="del">
          <ac:chgData name="NGUYEN PHAM ANH THU" userId="baf72463-252b-4d5f-a6ca-5a6327a9888d" providerId="ADAL" clId="{9F3384CA-97EF-42A1-A080-9352D1415A53}" dt="2022-09-13T15:29:19.358" v="1053" actId="478"/>
          <ac:spMkLst>
            <pc:docMk/>
            <pc:sldMk cId="2620885299" sldId="328"/>
            <ac:spMk id="3" creationId="{E6CA0AA8-2B71-C807-4024-DDCEF4305868}"/>
          </ac:spMkLst>
        </pc:spChg>
        <pc:spChg chg="add mod">
          <ac:chgData name="NGUYEN PHAM ANH THU" userId="baf72463-252b-4d5f-a6ca-5a6327a9888d" providerId="ADAL" clId="{9F3384CA-97EF-42A1-A080-9352D1415A53}" dt="2022-09-13T15:47:27.234" v="1991" actId="1076"/>
          <ac:spMkLst>
            <pc:docMk/>
            <pc:sldMk cId="2620885299" sldId="328"/>
            <ac:spMk id="3" creationId="{F30D4AAE-6931-74B0-FB2C-E9FA76936885}"/>
          </ac:spMkLst>
        </pc:spChg>
        <pc:spChg chg="del">
          <ac:chgData name="NGUYEN PHAM ANH THU" userId="baf72463-252b-4d5f-a6ca-5a6327a9888d" providerId="ADAL" clId="{9F3384CA-97EF-42A1-A080-9352D1415A53}" dt="2022-09-13T15:29:19.358" v="1053" actId="478"/>
          <ac:spMkLst>
            <pc:docMk/>
            <pc:sldMk cId="2620885299" sldId="328"/>
            <ac:spMk id="4" creationId="{6E2FFF5B-C3BC-694A-93E2-33CFC57F7AF5}"/>
          </ac:spMkLst>
        </pc:spChg>
        <pc:spChg chg="add mod">
          <ac:chgData name="NGUYEN PHAM ANH THU" userId="baf72463-252b-4d5f-a6ca-5a6327a9888d" providerId="ADAL" clId="{9F3384CA-97EF-42A1-A080-9352D1415A53}" dt="2022-09-13T15:47:50.911" v="2002" actId="20577"/>
          <ac:spMkLst>
            <pc:docMk/>
            <pc:sldMk cId="2620885299" sldId="328"/>
            <ac:spMk id="4" creationId="{F1302CC0-6B85-4D7B-0848-6CA37CC64B2C}"/>
          </ac:spMkLst>
        </pc:spChg>
        <pc:spChg chg="add mod">
          <ac:chgData name="NGUYEN PHAM ANH THU" userId="baf72463-252b-4d5f-a6ca-5a6327a9888d" providerId="ADAL" clId="{9F3384CA-97EF-42A1-A080-9352D1415A53}" dt="2022-09-13T15:45:31.897" v="1984" actId="14100"/>
          <ac:spMkLst>
            <pc:docMk/>
            <pc:sldMk cId="2620885299" sldId="328"/>
            <ac:spMk id="5" creationId="{739C60E9-C344-CEFD-D4ED-A2448A440719}"/>
          </ac:spMkLst>
        </pc:spChg>
        <pc:spChg chg="add mod">
          <ac:chgData name="NGUYEN PHAM ANH THU" userId="baf72463-252b-4d5f-a6ca-5a6327a9888d" providerId="ADAL" clId="{9F3384CA-97EF-42A1-A080-9352D1415A53}" dt="2022-09-13T15:47:47.222" v="2001" actId="465"/>
          <ac:spMkLst>
            <pc:docMk/>
            <pc:sldMk cId="2620885299" sldId="328"/>
            <ac:spMk id="7" creationId="{674157ED-B406-7B68-A5C3-BA7FE0B73B6A}"/>
          </ac:spMkLst>
        </pc:spChg>
        <pc:spChg chg="add mod">
          <ac:chgData name="NGUYEN PHAM ANH THU" userId="baf72463-252b-4d5f-a6ca-5a6327a9888d" providerId="ADAL" clId="{9F3384CA-97EF-42A1-A080-9352D1415A53}" dt="2022-09-13T15:47:52.940" v="2003" actId="20577"/>
          <ac:spMkLst>
            <pc:docMk/>
            <pc:sldMk cId="2620885299" sldId="328"/>
            <ac:spMk id="11" creationId="{43D19621-EC53-CAD9-BE5F-15046970CBFF}"/>
          </ac:spMkLst>
        </pc:spChg>
        <pc:spChg chg="add mod">
          <ac:chgData name="NGUYEN PHAM ANH THU" userId="baf72463-252b-4d5f-a6ca-5a6327a9888d" providerId="ADAL" clId="{9F3384CA-97EF-42A1-A080-9352D1415A53}" dt="2022-09-13T15:47:47.222" v="2001" actId="465"/>
          <ac:spMkLst>
            <pc:docMk/>
            <pc:sldMk cId="2620885299" sldId="328"/>
            <ac:spMk id="12" creationId="{53D2D6A2-4D3F-0801-95D0-A142CB40E8A4}"/>
          </ac:spMkLst>
        </pc:spChg>
        <pc:spChg chg="add mod">
          <ac:chgData name="NGUYEN PHAM ANH THU" userId="baf72463-252b-4d5f-a6ca-5a6327a9888d" providerId="ADAL" clId="{9F3384CA-97EF-42A1-A080-9352D1415A53}" dt="2022-09-13T15:47:47.222" v="2001" actId="465"/>
          <ac:spMkLst>
            <pc:docMk/>
            <pc:sldMk cId="2620885299" sldId="328"/>
            <ac:spMk id="13" creationId="{637E8EEB-A4CA-DB99-F42F-BBAD12C7EB34}"/>
          </ac:spMkLst>
        </pc:spChg>
        <pc:spChg chg="add mod">
          <ac:chgData name="NGUYEN PHAM ANH THU" userId="baf72463-252b-4d5f-a6ca-5a6327a9888d" providerId="ADAL" clId="{9F3384CA-97EF-42A1-A080-9352D1415A53}" dt="2022-09-13T15:47:47.222" v="2001" actId="465"/>
          <ac:spMkLst>
            <pc:docMk/>
            <pc:sldMk cId="2620885299" sldId="328"/>
            <ac:spMk id="14" creationId="{E46A824F-D17B-3CE1-CA96-F86FE10D32A8}"/>
          </ac:spMkLst>
        </pc:spChg>
        <pc:spChg chg="add mod">
          <ac:chgData name="NGUYEN PHAM ANH THU" userId="baf72463-252b-4d5f-a6ca-5a6327a9888d" providerId="ADAL" clId="{9F3384CA-97EF-42A1-A080-9352D1415A53}" dt="2022-09-13T15:47:41.952" v="2000" actId="1076"/>
          <ac:spMkLst>
            <pc:docMk/>
            <pc:sldMk cId="2620885299" sldId="328"/>
            <ac:spMk id="15" creationId="{07E80D52-4DA0-A8D8-E244-B409E39EA5D8}"/>
          </ac:spMkLst>
        </pc:spChg>
        <pc:grpChg chg="add mod">
          <ac:chgData name="NGUYEN PHAM ANH THU" userId="baf72463-252b-4d5f-a6ca-5a6327a9888d" providerId="ADAL" clId="{9F3384CA-97EF-42A1-A080-9352D1415A53}" dt="2022-09-13T15:46:44.168" v="1989" actId="1076"/>
          <ac:grpSpMkLst>
            <pc:docMk/>
            <pc:sldMk cId="2620885299" sldId="328"/>
            <ac:grpSpMk id="10" creationId="{4955448E-1E39-6B84-6B9A-AFC22DDB3B37}"/>
          </ac:grpSpMkLst>
        </pc:grpChg>
        <pc:graphicFrameChg chg="add mod modGraphic">
          <ac:chgData name="NGUYEN PHAM ANH THU" userId="baf72463-252b-4d5f-a6ca-5a6327a9888d" providerId="ADAL" clId="{9F3384CA-97EF-42A1-A080-9352D1415A53}" dt="2022-09-13T15:45:36.784" v="1985" actId="1076"/>
          <ac:graphicFrameMkLst>
            <pc:docMk/>
            <pc:sldMk cId="2620885299" sldId="328"/>
            <ac:graphicFrameMk id="6" creationId="{4C3770B1-904C-1ADC-4028-74501824B2E4}"/>
          </ac:graphicFrameMkLst>
        </pc:graphicFrameChg>
        <pc:picChg chg="del">
          <ac:chgData name="NGUYEN PHAM ANH THU" userId="baf72463-252b-4d5f-a6ca-5a6327a9888d" providerId="ADAL" clId="{9F3384CA-97EF-42A1-A080-9352D1415A53}" dt="2022-09-13T15:29:19.358" v="1053" actId="478"/>
          <ac:picMkLst>
            <pc:docMk/>
            <pc:sldMk cId="2620885299" sldId="328"/>
            <ac:picMk id="7" creationId="{60CA23FD-7812-4A6F-A1D9-C8D796DA68D4}"/>
          </ac:picMkLst>
        </pc:picChg>
        <pc:picChg chg="add mod">
          <ac:chgData name="NGUYEN PHAM ANH THU" userId="baf72463-252b-4d5f-a6ca-5a6327a9888d" providerId="ADAL" clId="{9F3384CA-97EF-42A1-A080-9352D1415A53}" dt="2022-09-13T15:46:39.328" v="1987" actId="164"/>
          <ac:picMkLst>
            <pc:docMk/>
            <pc:sldMk cId="2620885299" sldId="328"/>
            <ac:picMk id="8" creationId="{ADC933D0-485F-96E1-EEB3-B3F91448D7D1}"/>
          </ac:picMkLst>
        </pc:picChg>
        <pc:picChg chg="add mod">
          <ac:chgData name="NGUYEN PHAM ANH THU" userId="baf72463-252b-4d5f-a6ca-5a6327a9888d" providerId="ADAL" clId="{9F3384CA-97EF-42A1-A080-9352D1415A53}" dt="2022-09-13T15:46:39.328" v="1987" actId="164"/>
          <ac:picMkLst>
            <pc:docMk/>
            <pc:sldMk cId="2620885299" sldId="328"/>
            <ac:picMk id="9" creationId="{61ECF2CD-7B7F-EA40-9148-D548489548A6}"/>
          </ac:picMkLst>
        </pc:picChg>
        <pc:picChg chg="del">
          <ac:chgData name="NGUYEN PHAM ANH THU" userId="baf72463-252b-4d5f-a6ca-5a6327a9888d" providerId="ADAL" clId="{9F3384CA-97EF-42A1-A080-9352D1415A53}" dt="2022-09-13T15:29:19.358" v="1053" actId="478"/>
          <ac:picMkLst>
            <pc:docMk/>
            <pc:sldMk cId="2620885299" sldId="328"/>
            <ac:picMk id="1026" creationId="{3D0F50FD-8CD3-4F6F-A18D-771F3B96867C}"/>
          </ac:picMkLst>
        </pc:picChg>
      </pc:sldChg>
      <pc:sldChg chg="addSp modSp add mod ord modAnim">
        <pc:chgData name="NGUYEN PHAM ANH THU" userId="baf72463-252b-4d5f-a6ca-5a6327a9888d" providerId="ADAL" clId="{9F3384CA-97EF-42A1-A080-9352D1415A53}" dt="2022-09-13T15:48:24.580" v="2005"/>
        <pc:sldMkLst>
          <pc:docMk/>
          <pc:sldMk cId="218763820" sldId="329"/>
        </pc:sldMkLst>
        <pc:spChg chg="add mod">
          <ac:chgData name="NGUYEN PHAM ANH THU" userId="baf72463-252b-4d5f-a6ca-5a6327a9888d" providerId="ADAL" clId="{9F3384CA-97EF-42A1-A080-9352D1415A53}" dt="2022-09-13T15:38:10.376" v="1556" actId="1076"/>
          <ac:spMkLst>
            <pc:docMk/>
            <pc:sldMk cId="218763820" sldId="329"/>
            <ac:spMk id="3" creationId="{8263F333-7DEA-62E0-2788-94F443EDF311}"/>
          </ac:spMkLst>
        </pc:spChg>
        <pc:spChg chg="add mod">
          <ac:chgData name="NGUYEN PHAM ANH THU" userId="baf72463-252b-4d5f-a6ca-5a6327a9888d" providerId="ADAL" clId="{9F3384CA-97EF-42A1-A080-9352D1415A53}" dt="2022-09-13T15:38:19.457" v="1559" actId="1076"/>
          <ac:spMkLst>
            <pc:docMk/>
            <pc:sldMk cId="218763820" sldId="329"/>
            <ac:spMk id="4" creationId="{5ADFAF31-CDC6-3C6F-79AE-D6F7D0497915}"/>
          </ac:spMkLst>
        </pc:spChg>
        <pc:spChg chg="add mod">
          <ac:chgData name="NGUYEN PHAM ANH THU" userId="baf72463-252b-4d5f-a6ca-5a6327a9888d" providerId="ADAL" clId="{9F3384CA-97EF-42A1-A080-9352D1415A53}" dt="2022-09-13T15:41:41.653" v="1562" actId="20577"/>
          <ac:spMkLst>
            <pc:docMk/>
            <pc:sldMk cId="218763820" sldId="329"/>
            <ac:spMk id="7" creationId="{BC27E71C-A6C0-EA4A-17F9-9B7AFC4D7068}"/>
          </ac:spMkLst>
        </pc:spChg>
        <pc:spChg chg="add mod">
          <ac:chgData name="NGUYEN PHAM ANH THU" userId="baf72463-252b-4d5f-a6ca-5a6327a9888d" providerId="ADAL" clId="{9F3384CA-97EF-42A1-A080-9352D1415A53}" dt="2022-09-13T15:38:20.668" v="1561"/>
          <ac:spMkLst>
            <pc:docMk/>
            <pc:sldMk cId="218763820" sldId="329"/>
            <ac:spMk id="8" creationId="{ED490CA2-485A-D195-7E3D-B07CD53349F5}"/>
          </ac:spMkLst>
        </pc:spChg>
      </pc:sldChg>
      <pc:sldChg chg="delSp modSp add mod ord delAnim modAnim modNotesTx">
        <pc:chgData name="NGUYEN PHAM ANH THU" userId="baf72463-252b-4d5f-a6ca-5a6327a9888d" providerId="ADAL" clId="{9F3384CA-97EF-42A1-A080-9352D1415A53}" dt="2022-09-13T15:51:00.655" v="2292"/>
        <pc:sldMkLst>
          <pc:docMk/>
          <pc:sldMk cId="2919151165" sldId="330"/>
        </pc:sldMkLst>
        <pc:spChg chg="del">
          <ac:chgData name="NGUYEN PHAM ANH THU" userId="baf72463-252b-4d5f-a6ca-5a6327a9888d" providerId="ADAL" clId="{9F3384CA-97EF-42A1-A080-9352D1415A53}" dt="2022-09-13T15:48:50.800" v="2009" actId="478"/>
          <ac:spMkLst>
            <pc:docMk/>
            <pc:sldMk cId="2919151165" sldId="330"/>
            <ac:spMk id="5" creationId="{09A04C41-C12B-4474-BCD3-95E387E0F5CC}"/>
          </ac:spMkLst>
        </pc:spChg>
        <pc:spChg chg="mod">
          <ac:chgData name="NGUYEN PHAM ANH THU" userId="baf72463-252b-4d5f-a6ca-5a6327a9888d" providerId="ADAL" clId="{9F3384CA-97EF-42A1-A080-9352D1415A53}" dt="2022-09-13T15:50:41.736" v="2289" actId="14100"/>
          <ac:spMkLst>
            <pc:docMk/>
            <pc:sldMk cId="2919151165" sldId="330"/>
            <ac:spMk id="6" creationId="{897582DE-79E5-42C2-8C98-E6D9EA76386C}"/>
          </ac:spMkLst>
        </pc:spChg>
        <pc:spChg chg="mod">
          <ac:chgData name="NGUYEN PHAM ANH THU" userId="baf72463-252b-4d5f-a6ca-5a6327a9888d" providerId="ADAL" clId="{9F3384CA-97EF-42A1-A080-9352D1415A53}" dt="2022-09-13T15:49:35.372" v="2051" actId="1076"/>
          <ac:spMkLst>
            <pc:docMk/>
            <pc:sldMk cId="2919151165" sldId="330"/>
            <ac:spMk id="9" creationId="{0CEB687F-9F1D-4C8A-9948-E24CC9DA168F}"/>
          </ac:spMkLst>
        </pc:spChg>
        <pc:picChg chg="del">
          <ac:chgData name="NGUYEN PHAM ANH THU" userId="baf72463-252b-4d5f-a6ca-5a6327a9888d" providerId="ADAL" clId="{9F3384CA-97EF-42A1-A080-9352D1415A53}" dt="2022-09-13T15:48:52.528" v="2010" actId="478"/>
          <ac:picMkLst>
            <pc:docMk/>
            <pc:sldMk cId="2919151165" sldId="330"/>
            <ac:picMk id="3" creationId="{CE62B90F-EAC2-4337-B841-E4C61C24D6E4}"/>
          </ac:picMkLst>
        </pc:picChg>
        <pc:picChg chg="mod">
          <ac:chgData name="NGUYEN PHAM ANH THU" userId="baf72463-252b-4d5f-a6ca-5a6327a9888d" providerId="ADAL" clId="{9F3384CA-97EF-42A1-A080-9352D1415A53}" dt="2022-09-13T15:50:46.118" v="2291" actId="3626"/>
          <ac:picMkLst>
            <pc:docMk/>
            <pc:sldMk cId="2919151165" sldId="330"/>
            <ac:picMk id="3080" creationId="{4241643B-8F17-4847-AF1F-AEA5E867318E}"/>
          </ac:picMkLst>
        </pc:picChg>
      </pc:sldChg>
      <pc:sldChg chg="modSp add ord">
        <pc:chgData name="NGUYEN PHAM ANH THU" userId="baf72463-252b-4d5f-a6ca-5a6327a9888d" providerId="ADAL" clId="{9F3384CA-97EF-42A1-A080-9352D1415A53}" dt="2022-09-13T15:51:22.349" v="2323" actId="403"/>
        <pc:sldMkLst>
          <pc:docMk/>
          <pc:sldMk cId="2317640209" sldId="331"/>
        </pc:sldMkLst>
        <pc:spChg chg="mod">
          <ac:chgData name="NGUYEN PHAM ANH THU" userId="baf72463-252b-4d5f-a6ca-5a6327a9888d" providerId="ADAL" clId="{9F3384CA-97EF-42A1-A080-9352D1415A53}" dt="2022-09-13T15:51:15.098" v="2296" actId="20577"/>
          <ac:spMkLst>
            <pc:docMk/>
            <pc:sldMk cId="2317640209" sldId="331"/>
            <ac:spMk id="3" creationId="{E6CA0AA8-2B71-C807-4024-DDCEF4305868}"/>
          </ac:spMkLst>
        </pc:spChg>
        <pc:spChg chg="mod">
          <ac:chgData name="NGUYEN PHAM ANH THU" userId="baf72463-252b-4d5f-a6ca-5a6327a9888d" providerId="ADAL" clId="{9F3384CA-97EF-42A1-A080-9352D1415A53}" dt="2022-09-13T15:51:22.349" v="2323" actId="403"/>
          <ac:spMkLst>
            <pc:docMk/>
            <pc:sldMk cId="2317640209" sldId="331"/>
            <ac:spMk id="4" creationId="{6E2FFF5B-C3BC-694A-93E2-33CFC57F7AF5}"/>
          </ac:spMkLst>
        </pc:spChg>
      </pc:sldChg>
      <pc:sldChg chg="addSp delSp modSp add mod ord delAnim modAnim">
        <pc:chgData name="NGUYEN PHAM ANH THU" userId="baf72463-252b-4d5f-a6ca-5a6327a9888d" providerId="ADAL" clId="{9F3384CA-97EF-42A1-A080-9352D1415A53}" dt="2022-09-13T16:14:11.450" v="2465" actId="113"/>
        <pc:sldMkLst>
          <pc:docMk/>
          <pc:sldMk cId="2609165200" sldId="332"/>
        </pc:sldMkLst>
        <pc:spChg chg="mod">
          <ac:chgData name="NGUYEN PHAM ANH THU" userId="baf72463-252b-4d5f-a6ca-5a6327a9888d" providerId="ADAL" clId="{9F3384CA-97EF-42A1-A080-9352D1415A53}" dt="2022-09-13T16:10:37.375" v="2370" actId="14100"/>
          <ac:spMkLst>
            <pc:docMk/>
            <pc:sldMk cId="2609165200" sldId="332"/>
            <ac:spMk id="2" creationId="{3A2A9A82-6446-2594-CF5B-EE591A85453E}"/>
          </ac:spMkLst>
        </pc:spChg>
        <pc:spChg chg="del">
          <ac:chgData name="NGUYEN PHAM ANH THU" userId="baf72463-252b-4d5f-a6ca-5a6327a9888d" providerId="ADAL" clId="{9F3384CA-97EF-42A1-A080-9352D1415A53}" dt="2022-09-13T16:08:08.584" v="2369" actId="478"/>
          <ac:spMkLst>
            <pc:docMk/>
            <pc:sldMk cId="2609165200" sldId="332"/>
            <ac:spMk id="3" creationId="{8263F333-7DEA-62E0-2788-94F443EDF311}"/>
          </ac:spMkLst>
        </pc:spChg>
        <pc:spChg chg="del">
          <ac:chgData name="NGUYEN PHAM ANH THU" userId="baf72463-252b-4d5f-a6ca-5a6327a9888d" providerId="ADAL" clId="{9F3384CA-97EF-42A1-A080-9352D1415A53}" dt="2022-09-13T16:08:08.584" v="2369" actId="478"/>
          <ac:spMkLst>
            <pc:docMk/>
            <pc:sldMk cId="2609165200" sldId="332"/>
            <ac:spMk id="4" creationId="{5ADFAF31-CDC6-3C6F-79AE-D6F7D0497915}"/>
          </ac:spMkLst>
        </pc:spChg>
        <pc:spChg chg="mod">
          <ac:chgData name="NGUYEN PHAM ANH THU" userId="baf72463-252b-4d5f-a6ca-5a6327a9888d" providerId="ADAL" clId="{9F3384CA-97EF-42A1-A080-9352D1415A53}" dt="2022-09-13T16:13:03.110" v="2430" actId="1076"/>
          <ac:spMkLst>
            <pc:docMk/>
            <pc:sldMk cId="2609165200" sldId="332"/>
            <ac:spMk id="5" creationId="{739C60E9-C344-CEFD-D4ED-A2448A440719}"/>
          </ac:spMkLst>
        </pc:spChg>
        <pc:spChg chg="del">
          <ac:chgData name="NGUYEN PHAM ANH THU" userId="baf72463-252b-4d5f-a6ca-5a6327a9888d" providerId="ADAL" clId="{9F3384CA-97EF-42A1-A080-9352D1415A53}" dt="2022-09-13T16:08:08.584" v="2369" actId="478"/>
          <ac:spMkLst>
            <pc:docMk/>
            <pc:sldMk cId="2609165200" sldId="332"/>
            <ac:spMk id="7" creationId="{BC27E71C-A6C0-EA4A-17F9-9B7AFC4D7068}"/>
          </ac:spMkLst>
        </pc:spChg>
        <pc:spChg chg="del">
          <ac:chgData name="NGUYEN PHAM ANH THU" userId="baf72463-252b-4d5f-a6ca-5a6327a9888d" providerId="ADAL" clId="{9F3384CA-97EF-42A1-A080-9352D1415A53}" dt="2022-09-13T16:08:08.584" v="2369" actId="478"/>
          <ac:spMkLst>
            <pc:docMk/>
            <pc:sldMk cId="2609165200" sldId="332"/>
            <ac:spMk id="8" creationId="{ED490CA2-485A-D195-7E3D-B07CD53349F5}"/>
          </ac:spMkLst>
        </pc:spChg>
        <pc:spChg chg="add mod">
          <ac:chgData name="NGUYEN PHAM ANH THU" userId="baf72463-252b-4d5f-a6ca-5a6327a9888d" providerId="ADAL" clId="{9F3384CA-97EF-42A1-A080-9352D1415A53}" dt="2022-09-13T16:14:11.450" v="2465" actId="113"/>
          <ac:spMkLst>
            <pc:docMk/>
            <pc:sldMk cId="2609165200" sldId="332"/>
            <ac:spMk id="9" creationId="{58D9410B-B03E-26C3-D4E1-9689A2AB013C}"/>
          </ac:spMkLst>
        </pc:spChg>
        <pc:spChg chg="add mod">
          <ac:chgData name="NGUYEN PHAM ANH THU" userId="baf72463-252b-4d5f-a6ca-5a6327a9888d" providerId="ADAL" clId="{9F3384CA-97EF-42A1-A080-9352D1415A53}" dt="2022-09-13T16:13:41.822" v="2461" actId="1076"/>
          <ac:spMkLst>
            <pc:docMk/>
            <pc:sldMk cId="2609165200" sldId="332"/>
            <ac:spMk id="10" creationId="{ECAAC10B-DB2A-0AFE-C23E-BCAEA6F35A80}"/>
          </ac:spMkLst>
        </pc:spChg>
        <pc:graphicFrameChg chg="del">
          <ac:chgData name="NGUYEN PHAM ANH THU" userId="baf72463-252b-4d5f-a6ca-5a6327a9888d" providerId="ADAL" clId="{9F3384CA-97EF-42A1-A080-9352D1415A53}" dt="2022-09-13T16:08:08.584" v="2369" actId="478"/>
          <ac:graphicFrameMkLst>
            <pc:docMk/>
            <pc:sldMk cId="2609165200" sldId="332"/>
            <ac:graphicFrameMk id="6" creationId="{4C3770B1-904C-1ADC-4028-74501824B2E4}"/>
          </ac:graphicFrameMkLst>
        </pc:graphicFrameChg>
      </pc:sldChg>
      <pc:sldChg chg="addSp delSp modSp add mod delAnim modAnim">
        <pc:chgData name="NGUYEN PHAM ANH THU" userId="baf72463-252b-4d5f-a6ca-5a6327a9888d" providerId="ADAL" clId="{9F3384CA-97EF-42A1-A080-9352D1415A53}" dt="2022-09-13T16:15:44.923" v="2492"/>
        <pc:sldMkLst>
          <pc:docMk/>
          <pc:sldMk cId="3971525271" sldId="333"/>
        </pc:sldMkLst>
        <pc:spChg chg="add mod">
          <ac:chgData name="NGUYEN PHAM ANH THU" userId="baf72463-252b-4d5f-a6ca-5a6327a9888d" providerId="ADAL" clId="{9F3384CA-97EF-42A1-A080-9352D1415A53}" dt="2022-09-13T16:15:25.680" v="2489" actId="1076"/>
          <ac:spMkLst>
            <pc:docMk/>
            <pc:sldMk cId="3971525271" sldId="333"/>
            <ac:spMk id="4" creationId="{13A0F951-F455-1A90-836D-E990EC0238BC}"/>
          </ac:spMkLst>
        </pc:spChg>
        <pc:spChg chg="add mod">
          <ac:chgData name="NGUYEN PHAM ANH THU" userId="baf72463-252b-4d5f-a6ca-5a6327a9888d" providerId="ADAL" clId="{9F3384CA-97EF-42A1-A080-9352D1415A53}" dt="2022-09-13T16:15:30.111" v="2490"/>
          <ac:spMkLst>
            <pc:docMk/>
            <pc:sldMk cId="3971525271" sldId="333"/>
            <ac:spMk id="6" creationId="{2AB72FA5-EE3B-18F7-1D18-880E89C80244}"/>
          </ac:spMkLst>
        </pc:spChg>
        <pc:spChg chg="del">
          <ac:chgData name="NGUYEN PHAM ANH THU" userId="baf72463-252b-4d5f-a6ca-5a6327a9888d" providerId="ADAL" clId="{9F3384CA-97EF-42A1-A080-9352D1415A53}" dt="2022-09-13T16:14:20.684" v="2467" actId="478"/>
          <ac:spMkLst>
            <pc:docMk/>
            <pc:sldMk cId="3971525271" sldId="333"/>
            <ac:spMk id="9" creationId="{58D9410B-B03E-26C3-D4E1-9689A2AB013C}"/>
          </ac:spMkLst>
        </pc:spChg>
        <pc:spChg chg="del">
          <ac:chgData name="NGUYEN PHAM ANH THU" userId="baf72463-252b-4d5f-a6ca-5a6327a9888d" providerId="ADAL" clId="{9F3384CA-97EF-42A1-A080-9352D1415A53}" dt="2022-09-13T16:14:20.684" v="2467" actId="478"/>
          <ac:spMkLst>
            <pc:docMk/>
            <pc:sldMk cId="3971525271" sldId="333"/>
            <ac:spMk id="10" creationId="{ECAAC10B-DB2A-0AFE-C23E-BCAEA6F35A80}"/>
          </ac:spMkLst>
        </pc:spChg>
      </pc:sldChg>
      <pc:sldChg chg="addSp delSp modSp add mod delAnim modAnim">
        <pc:chgData name="NGUYEN PHAM ANH THU" userId="baf72463-252b-4d5f-a6ca-5a6327a9888d" providerId="ADAL" clId="{9F3384CA-97EF-42A1-A080-9352D1415A53}" dt="2022-09-13T16:19:39.087" v="2563" actId="1076"/>
        <pc:sldMkLst>
          <pc:docMk/>
          <pc:sldMk cId="3743924970" sldId="334"/>
        </pc:sldMkLst>
        <pc:spChg chg="del">
          <ac:chgData name="NGUYEN PHAM ANH THU" userId="baf72463-252b-4d5f-a6ca-5a6327a9888d" providerId="ADAL" clId="{9F3384CA-97EF-42A1-A080-9352D1415A53}" dt="2022-09-13T16:16:01.820" v="2494" actId="478"/>
          <ac:spMkLst>
            <pc:docMk/>
            <pc:sldMk cId="3743924970" sldId="334"/>
            <ac:spMk id="4" creationId="{13A0F951-F455-1A90-836D-E990EC0238BC}"/>
          </ac:spMkLst>
        </pc:spChg>
        <pc:spChg chg="del">
          <ac:chgData name="NGUYEN PHAM ANH THU" userId="baf72463-252b-4d5f-a6ca-5a6327a9888d" providerId="ADAL" clId="{9F3384CA-97EF-42A1-A080-9352D1415A53}" dt="2022-09-13T16:16:01.820" v="2494" actId="478"/>
          <ac:spMkLst>
            <pc:docMk/>
            <pc:sldMk cId="3743924970" sldId="334"/>
            <ac:spMk id="5" creationId="{739C60E9-C344-CEFD-D4ED-A2448A440719}"/>
          </ac:spMkLst>
        </pc:spChg>
        <pc:spChg chg="del">
          <ac:chgData name="NGUYEN PHAM ANH THU" userId="baf72463-252b-4d5f-a6ca-5a6327a9888d" providerId="ADAL" clId="{9F3384CA-97EF-42A1-A080-9352D1415A53}" dt="2022-09-13T16:16:01.820" v="2494" actId="478"/>
          <ac:spMkLst>
            <pc:docMk/>
            <pc:sldMk cId="3743924970" sldId="334"/>
            <ac:spMk id="6" creationId="{2AB72FA5-EE3B-18F7-1D18-880E89C80244}"/>
          </ac:spMkLst>
        </pc:spChg>
        <pc:spChg chg="add mod">
          <ac:chgData name="NGUYEN PHAM ANH THU" userId="baf72463-252b-4d5f-a6ca-5a6327a9888d" providerId="ADAL" clId="{9F3384CA-97EF-42A1-A080-9352D1415A53}" dt="2022-09-13T16:19:32.573" v="2560" actId="1076"/>
          <ac:spMkLst>
            <pc:docMk/>
            <pc:sldMk cId="3743924970" sldId="334"/>
            <ac:spMk id="8" creationId="{29913F92-FE7C-ED1C-6BEB-7FF2A076ED25}"/>
          </ac:spMkLst>
        </pc:spChg>
        <pc:spChg chg="add mod">
          <ac:chgData name="NGUYEN PHAM ANH THU" userId="baf72463-252b-4d5f-a6ca-5a6327a9888d" providerId="ADAL" clId="{9F3384CA-97EF-42A1-A080-9352D1415A53}" dt="2022-09-13T16:19:17.937" v="2556"/>
          <ac:spMkLst>
            <pc:docMk/>
            <pc:sldMk cId="3743924970" sldId="334"/>
            <ac:spMk id="10" creationId="{7DF6BED0-6B90-7DD8-1954-45D21846DBAD}"/>
          </ac:spMkLst>
        </pc:spChg>
        <pc:picChg chg="add mod">
          <ac:chgData name="NGUYEN PHAM ANH THU" userId="baf72463-252b-4d5f-a6ca-5a6327a9888d" providerId="ADAL" clId="{9F3384CA-97EF-42A1-A080-9352D1415A53}" dt="2022-09-13T16:17:10.833" v="2497" actId="1076"/>
          <ac:picMkLst>
            <pc:docMk/>
            <pc:sldMk cId="3743924970" sldId="334"/>
            <ac:picMk id="3" creationId="{D3AD48EB-2F3C-F923-830F-553B437F4E2D}"/>
          </ac:picMkLst>
        </pc:picChg>
        <pc:picChg chg="add mod">
          <ac:chgData name="NGUYEN PHAM ANH THU" userId="baf72463-252b-4d5f-a6ca-5a6327a9888d" providerId="ADAL" clId="{9F3384CA-97EF-42A1-A080-9352D1415A53}" dt="2022-09-13T16:19:39.087" v="2563" actId="1076"/>
          <ac:picMkLst>
            <pc:docMk/>
            <pc:sldMk cId="3743924970" sldId="334"/>
            <ac:picMk id="7" creationId="{78DFBBAA-C409-9DBD-D549-832E8DBAD9AB}"/>
          </ac:picMkLst>
        </pc:picChg>
        <pc:picChg chg="add mod">
          <ac:chgData name="NGUYEN PHAM ANH THU" userId="baf72463-252b-4d5f-a6ca-5a6327a9888d" providerId="ADAL" clId="{9F3384CA-97EF-42A1-A080-9352D1415A53}" dt="2022-09-13T16:17:08.698" v="2496" actId="1076"/>
          <ac:picMkLst>
            <pc:docMk/>
            <pc:sldMk cId="3743924970" sldId="334"/>
            <ac:picMk id="9" creationId="{40D68F2C-D483-6612-2CE2-6EFB377258F7}"/>
          </ac:picMkLst>
        </pc:picChg>
      </pc:sldChg>
      <pc:sldChg chg="addSp delSp modSp add mod delAnim">
        <pc:chgData name="NGUYEN PHAM ANH THU" userId="baf72463-252b-4d5f-a6ca-5a6327a9888d" providerId="ADAL" clId="{9F3384CA-97EF-42A1-A080-9352D1415A53}" dt="2022-09-13T16:22:52.271" v="2821" actId="1076"/>
        <pc:sldMkLst>
          <pc:docMk/>
          <pc:sldMk cId="3435716710" sldId="335"/>
        </pc:sldMkLst>
        <pc:spChg chg="add mod">
          <ac:chgData name="NGUYEN PHAM ANH THU" userId="baf72463-252b-4d5f-a6ca-5a6327a9888d" providerId="ADAL" clId="{9F3384CA-97EF-42A1-A080-9352D1415A53}" dt="2022-09-13T16:21:43.846" v="2716" actId="1076"/>
          <ac:spMkLst>
            <pc:docMk/>
            <pc:sldMk cId="3435716710" sldId="335"/>
            <ac:spMk id="5" creationId="{563D58D9-E168-466A-6C68-D00B31BF0BBC}"/>
          </ac:spMkLst>
        </pc:spChg>
        <pc:spChg chg="add mod">
          <ac:chgData name="NGUYEN PHAM ANH THU" userId="baf72463-252b-4d5f-a6ca-5a6327a9888d" providerId="ADAL" clId="{9F3384CA-97EF-42A1-A080-9352D1415A53}" dt="2022-09-13T16:22:52.271" v="2821" actId="1076"/>
          <ac:spMkLst>
            <pc:docMk/>
            <pc:sldMk cId="3435716710" sldId="335"/>
            <ac:spMk id="6" creationId="{581F55F0-FF53-6D44-3DF7-F1891BE423E2}"/>
          </ac:spMkLst>
        </pc:spChg>
        <pc:spChg chg="del">
          <ac:chgData name="NGUYEN PHAM ANH THU" userId="baf72463-252b-4d5f-a6ca-5a6327a9888d" providerId="ADAL" clId="{9F3384CA-97EF-42A1-A080-9352D1415A53}" dt="2022-09-13T16:19:47.209" v="2564" actId="478"/>
          <ac:spMkLst>
            <pc:docMk/>
            <pc:sldMk cId="3435716710" sldId="335"/>
            <ac:spMk id="8" creationId="{29913F92-FE7C-ED1C-6BEB-7FF2A076ED25}"/>
          </ac:spMkLst>
        </pc:spChg>
        <pc:picChg chg="del">
          <ac:chgData name="NGUYEN PHAM ANH THU" userId="baf72463-252b-4d5f-a6ca-5a6327a9888d" providerId="ADAL" clId="{9F3384CA-97EF-42A1-A080-9352D1415A53}" dt="2022-09-13T16:19:47.209" v="2564" actId="478"/>
          <ac:picMkLst>
            <pc:docMk/>
            <pc:sldMk cId="3435716710" sldId="335"/>
            <ac:picMk id="3" creationId="{D3AD48EB-2F3C-F923-830F-553B437F4E2D}"/>
          </ac:picMkLst>
        </pc:picChg>
        <pc:picChg chg="add mod">
          <ac:chgData name="NGUYEN PHAM ANH THU" userId="baf72463-252b-4d5f-a6ca-5a6327a9888d" providerId="ADAL" clId="{9F3384CA-97EF-42A1-A080-9352D1415A53}" dt="2022-09-13T16:22:03.774" v="2717" actId="1076"/>
          <ac:picMkLst>
            <pc:docMk/>
            <pc:sldMk cId="3435716710" sldId="335"/>
            <ac:picMk id="4" creationId="{316BFA11-099E-80DA-0DAC-F228622B67A2}"/>
          </ac:picMkLst>
        </pc:picChg>
        <pc:picChg chg="del">
          <ac:chgData name="NGUYEN PHAM ANH THU" userId="baf72463-252b-4d5f-a6ca-5a6327a9888d" providerId="ADAL" clId="{9F3384CA-97EF-42A1-A080-9352D1415A53}" dt="2022-09-13T16:19:47.209" v="2564" actId="478"/>
          <ac:picMkLst>
            <pc:docMk/>
            <pc:sldMk cId="3435716710" sldId="335"/>
            <ac:picMk id="7" creationId="{78DFBBAA-C409-9DBD-D549-832E8DBAD9AB}"/>
          </ac:picMkLst>
        </pc:picChg>
        <pc:picChg chg="del">
          <ac:chgData name="NGUYEN PHAM ANH THU" userId="baf72463-252b-4d5f-a6ca-5a6327a9888d" providerId="ADAL" clId="{9F3384CA-97EF-42A1-A080-9352D1415A53}" dt="2022-09-13T16:19:47.209" v="2564" actId="478"/>
          <ac:picMkLst>
            <pc:docMk/>
            <pc:sldMk cId="3435716710" sldId="335"/>
            <ac:picMk id="9" creationId="{40D68F2C-D483-6612-2CE2-6EFB377258F7}"/>
          </ac:picMkLst>
        </pc:picChg>
      </pc:sldChg>
      <pc:sldChg chg="addSp delSp modSp add mod modNotesTx">
        <pc:chgData name="NGUYEN PHAM ANH THU" userId="baf72463-252b-4d5f-a6ca-5a6327a9888d" providerId="ADAL" clId="{9F3384CA-97EF-42A1-A080-9352D1415A53}" dt="2022-09-13T16:24:40.224" v="2927"/>
        <pc:sldMkLst>
          <pc:docMk/>
          <pc:sldMk cId="1941414538" sldId="336"/>
        </pc:sldMkLst>
        <pc:spChg chg="mod">
          <ac:chgData name="NGUYEN PHAM ANH THU" userId="baf72463-252b-4d5f-a6ca-5a6327a9888d" providerId="ADAL" clId="{9F3384CA-97EF-42A1-A080-9352D1415A53}" dt="2022-09-13T16:24:20.693" v="2924" actId="1076"/>
          <ac:spMkLst>
            <pc:docMk/>
            <pc:sldMk cId="1941414538" sldId="336"/>
            <ac:spMk id="5" creationId="{563D58D9-E168-466A-6C68-D00B31BF0BBC}"/>
          </ac:spMkLst>
        </pc:spChg>
        <pc:spChg chg="del">
          <ac:chgData name="NGUYEN PHAM ANH THU" userId="baf72463-252b-4d5f-a6ca-5a6327a9888d" providerId="ADAL" clId="{9F3384CA-97EF-42A1-A080-9352D1415A53}" dt="2022-09-13T16:23:39.702" v="2823" actId="478"/>
          <ac:spMkLst>
            <pc:docMk/>
            <pc:sldMk cId="1941414538" sldId="336"/>
            <ac:spMk id="6" creationId="{581F55F0-FF53-6D44-3DF7-F1891BE423E2}"/>
          </ac:spMkLst>
        </pc:spChg>
        <pc:grpChg chg="add mod">
          <ac:chgData name="NGUYEN PHAM ANH THU" userId="baf72463-252b-4d5f-a6ca-5a6327a9888d" providerId="ADAL" clId="{9F3384CA-97EF-42A1-A080-9352D1415A53}" dt="2022-09-13T16:24:18.829" v="2923" actId="1076"/>
          <ac:grpSpMkLst>
            <pc:docMk/>
            <pc:sldMk cId="1941414538" sldId="336"/>
            <ac:grpSpMk id="3" creationId="{CF5DD285-18B9-CF0F-F1FF-55228AB8F55A}"/>
          </ac:grpSpMkLst>
        </pc:grpChg>
        <pc:graphicFrameChg chg="add mod">
          <ac:chgData name="NGUYEN PHAM ANH THU" userId="baf72463-252b-4d5f-a6ca-5a6327a9888d" providerId="ADAL" clId="{9F3384CA-97EF-42A1-A080-9352D1415A53}" dt="2022-09-13T16:24:32.195" v="2926" actId="1076"/>
          <ac:graphicFrameMkLst>
            <pc:docMk/>
            <pc:sldMk cId="1941414538" sldId="336"/>
            <ac:graphicFrameMk id="10" creationId="{2D80180C-A280-BD0E-92F4-7FBB9611B29A}"/>
          </ac:graphicFrameMkLst>
        </pc:graphicFrameChg>
        <pc:picChg chg="del">
          <ac:chgData name="NGUYEN PHAM ANH THU" userId="baf72463-252b-4d5f-a6ca-5a6327a9888d" providerId="ADAL" clId="{9F3384CA-97EF-42A1-A080-9352D1415A53}" dt="2022-09-13T16:23:39.702" v="2823" actId="478"/>
          <ac:picMkLst>
            <pc:docMk/>
            <pc:sldMk cId="1941414538" sldId="336"/>
            <ac:picMk id="4" creationId="{316BFA11-099E-80DA-0DAC-F228622B67A2}"/>
          </ac:picMkLst>
        </pc:picChg>
        <pc:picChg chg="mod">
          <ac:chgData name="NGUYEN PHAM ANH THU" userId="baf72463-252b-4d5f-a6ca-5a6327a9888d" providerId="ADAL" clId="{9F3384CA-97EF-42A1-A080-9352D1415A53}" dt="2022-09-13T16:23:40.031" v="2824"/>
          <ac:picMkLst>
            <pc:docMk/>
            <pc:sldMk cId="1941414538" sldId="336"/>
            <ac:picMk id="7" creationId="{90B48F34-130C-8B6B-B08B-679DF1C51517}"/>
          </ac:picMkLst>
        </pc:picChg>
        <pc:picChg chg="mod">
          <ac:chgData name="NGUYEN PHAM ANH THU" userId="baf72463-252b-4d5f-a6ca-5a6327a9888d" providerId="ADAL" clId="{9F3384CA-97EF-42A1-A080-9352D1415A53}" dt="2022-09-13T16:23:40.031" v="2824"/>
          <ac:picMkLst>
            <pc:docMk/>
            <pc:sldMk cId="1941414538" sldId="336"/>
            <ac:picMk id="8" creationId="{3E089C9D-D3E6-061A-DDAC-37A6C2B0FF40}"/>
          </ac:picMkLst>
        </pc:picChg>
        <pc:picChg chg="add del mod">
          <ac:chgData name="NGUYEN PHAM ANH THU" userId="baf72463-252b-4d5f-a6ca-5a6327a9888d" providerId="ADAL" clId="{9F3384CA-97EF-42A1-A080-9352D1415A53}" dt="2022-09-13T16:23:54.639" v="2860" actId="478"/>
          <ac:picMkLst>
            <pc:docMk/>
            <pc:sldMk cId="1941414538" sldId="336"/>
            <ac:picMk id="9" creationId="{4E9D5CE2-84CF-3C74-65A8-194AECA7E4FE}"/>
          </ac:picMkLst>
        </pc:picChg>
      </pc:sldChg>
      <pc:sldChg chg="addSp delSp modSp add mod ord delAnim modAnim">
        <pc:chgData name="NGUYEN PHAM ANH THU" userId="baf72463-252b-4d5f-a6ca-5a6327a9888d" providerId="ADAL" clId="{9F3384CA-97EF-42A1-A080-9352D1415A53}" dt="2022-09-13T16:27:04.037" v="2952"/>
        <pc:sldMkLst>
          <pc:docMk/>
          <pc:sldMk cId="3021169894" sldId="337"/>
        </pc:sldMkLst>
        <pc:spChg chg="mod">
          <ac:chgData name="NGUYEN PHAM ANH THU" userId="baf72463-252b-4d5f-a6ca-5a6327a9888d" providerId="ADAL" clId="{9F3384CA-97EF-42A1-A080-9352D1415A53}" dt="2022-09-13T16:25:45.560" v="2939" actId="403"/>
          <ac:spMkLst>
            <pc:docMk/>
            <pc:sldMk cId="3021169894" sldId="337"/>
            <ac:spMk id="5" creationId="{739C60E9-C344-CEFD-D4ED-A2448A440719}"/>
          </ac:spMkLst>
        </pc:spChg>
        <pc:spChg chg="add del mod">
          <ac:chgData name="NGUYEN PHAM ANH THU" userId="baf72463-252b-4d5f-a6ca-5a6327a9888d" providerId="ADAL" clId="{9F3384CA-97EF-42A1-A080-9352D1415A53}" dt="2022-09-13T16:26:52.390" v="2948" actId="478"/>
          <ac:spMkLst>
            <pc:docMk/>
            <pc:sldMk cId="3021169894" sldId="337"/>
            <ac:spMk id="7" creationId="{6B56C411-12F4-9512-E14F-1825427C44C7}"/>
          </ac:spMkLst>
        </pc:spChg>
        <pc:spChg chg="del">
          <ac:chgData name="NGUYEN PHAM ANH THU" userId="baf72463-252b-4d5f-a6ca-5a6327a9888d" providerId="ADAL" clId="{9F3384CA-97EF-42A1-A080-9352D1415A53}" dt="2022-09-13T16:25:49.961" v="2940" actId="478"/>
          <ac:spMkLst>
            <pc:docMk/>
            <pc:sldMk cId="3021169894" sldId="337"/>
            <ac:spMk id="9" creationId="{58D9410B-B03E-26C3-D4E1-9689A2AB013C}"/>
          </ac:spMkLst>
        </pc:spChg>
        <pc:spChg chg="del">
          <ac:chgData name="NGUYEN PHAM ANH THU" userId="baf72463-252b-4d5f-a6ca-5a6327a9888d" providerId="ADAL" clId="{9F3384CA-97EF-42A1-A080-9352D1415A53}" dt="2022-09-13T16:25:49.961" v="2940" actId="478"/>
          <ac:spMkLst>
            <pc:docMk/>
            <pc:sldMk cId="3021169894" sldId="337"/>
            <ac:spMk id="10" creationId="{ECAAC10B-DB2A-0AFE-C23E-BCAEA6F35A80}"/>
          </ac:spMkLst>
        </pc:spChg>
        <pc:picChg chg="add mod">
          <ac:chgData name="NGUYEN PHAM ANH THU" userId="baf72463-252b-4d5f-a6ca-5a6327a9888d" providerId="ADAL" clId="{9F3384CA-97EF-42A1-A080-9352D1415A53}" dt="2022-09-13T16:26:56.726" v="2950" actId="1076"/>
          <ac:picMkLst>
            <pc:docMk/>
            <pc:sldMk cId="3021169894" sldId="337"/>
            <ac:picMk id="4" creationId="{14570196-0308-3DE8-3BB0-52E47F8302E8}"/>
          </ac:picMkLst>
        </pc:picChg>
      </pc:sldChg>
      <pc:sldChg chg="addSp delSp modSp add mod delAnim modAnim">
        <pc:chgData name="NGUYEN PHAM ANH THU" userId="baf72463-252b-4d5f-a6ca-5a6327a9888d" providerId="ADAL" clId="{9F3384CA-97EF-42A1-A080-9352D1415A53}" dt="2022-09-13T16:27:43.536" v="2969"/>
        <pc:sldMkLst>
          <pc:docMk/>
          <pc:sldMk cId="3491685860" sldId="338"/>
        </pc:sldMkLst>
        <pc:spChg chg="add mod">
          <ac:chgData name="NGUYEN PHAM ANH THU" userId="baf72463-252b-4d5f-a6ca-5a6327a9888d" providerId="ADAL" clId="{9F3384CA-97EF-42A1-A080-9352D1415A53}" dt="2022-09-13T16:27:22.862" v="2964" actId="1076"/>
          <ac:spMkLst>
            <pc:docMk/>
            <pc:sldMk cId="3491685860" sldId="338"/>
            <ac:spMk id="3" creationId="{CBA1064A-94F8-4B52-3D54-18D93CC2EBB7}"/>
          </ac:spMkLst>
        </pc:spChg>
        <pc:picChg chg="del">
          <ac:chgData name="NGUYEN PHAM ANH THU" userId="baf72463-252b-4d5f-a6ca-5a6327a9888d" providerId="ADAL" clId="{9F3384CA-97EF-42A1-A080-9352D1415A53}" dt="2022-09-13T16:27:07.610" v="2954" actId="478"/>
          <ac:picMkLst>
            <pc:docMk/>
            <pc:sldMk cId="3491685860" sldId="338"/>
            <ac:picMk id="4" creationId="{14570196-0308-3DE8-3BB0-52E47F8302E8}"/>
          </ac:picMkLst>
        </pc:picChg>
      </pc:sldChg>
      <pc:sldChg chg="modSp add ord">
        <pc:chgData name="NGUYEN PHAM ANH THU" userId="baf72463-252b-4d5f-a6ca-5a6327a9888d" providerId="ADAL" clId="{9F3384CA-97EF-42A1-A080-9352D1415A53}" dt="2022-09-13T16:30:49.229" v="3283" actId="20577"/>
        <pc:sldMkLst>
          <pc:docMk/>
          <pc:sldMk cId="1694798426" sldId="339"/>
        </pc:sldMkLst>
        <pc:spChg chg="mod">
          <ac:chgData name="NGUYEN PHAM ANH THU" userId="baf72463-252b-4d5f-a6ca-5a6327a9888d" providerId="ADAL" clId="{9F3384CA-97EF-42A1-A080-9352D1415A53}" dt="2022-09-13T16:30:49.229" v="3283" actId="20577"/>
          <ac:spMkLst>
            <pc:docMk/>
            <pc:sldMk cId="1694798426" sldId="339"/>
            <ac:spMk id="13" creationId="{0E7AAE28-7277-4843-9DE7-45498FF9101E}"/>
          </ac:spMkLst>
        </pc:spChg>
      </pc:sldChg>
      <pc:sldChg chg="addSp delSp modSp add mod ord addAnim delAnim modAnim">
        <pc:chgData name="NGUYEN PHAM ANH THU" userId="baf72463-252b-4d5f-a6ca-5a6327a9888d" providerId="ADAL" clId="{9F3384CA-97EF-42A1-A080-9352D1415A53}" dt="2022-09-13T16:37:48.789" v="4019" actId="20577"/>
        <pc:sldMkLst>
          <pc:docMk/>
          <pc:sldMk cId="3265674387" sldId="340"/>
        </pc:sldMkLst>
        <pc:spChg chg="add del mod">
          <ac:chgData name="NGUYEN PHAM ANH THU" userId="baf72463-252b-4d5f-a6ca-5a6327a9888d" providerId="ADAL" clId="{9F3384CA-97EF-42A1-A080-9352D1415A53}" dt="2022-09-13T16:37:18.973" v="4009" actId="14100"/>
          <ac:spMkLst>
            <pc:docMk/>
            <pc:sldMk cId="3265674387" sldId="340"/>
            <ac:spMk id="2" creationId="{3A2A9A82-6446-2594-CF5B-EE591A85453E}"/>
          </ac:spMkLst>
        </pc:spChg>
        <pc:spChg chg="add del">
          <ac:chgData name="NGUYEN PHAM ANH THU" userId="baf72463-252b-4d5f-a6ca-5a6327a9888d" providerId="ADAL" clId="{9F3384CA-97EF-42A1-A080-9352D1415A53}" dt="2022-09-13T16:36:15.687" v="4006" actId="478"/>
          <ac:spMkLst>
            <pc:docMk/>
            <pc:sldMk cId="3265674387" sldId="340"/>
            <ac:spMk id="3" creationId="{CBA1064A-94F8-4B52-3D54-18D93CC2EBB7}"/>
          </ac:spMkLst>
        </pc:spChg>
        <pc:spChg chg="add mod">
          <ac:chgData name="NGUYEN PHAM ANH THU" userId="baf72463-252b-4d5f-a6ca-5a6327a9888d" providerId="ADAL" clId="{9F3384CA-97EF-42A1-A080-9352D1415A53}" dt="2022-09-13T16:37:47.157" v="4017" actId="20577"/>
          <ac:spMkLst>
            <pc:docMk/>
            <pc:sldMk cId="3265674387" sldId="340"/>
            <ac:spMk id="4" creationId="{DAE5B98C-CB96-2215-C214-10C7A87698B3}"/>
          </ac:spMkLst>
        </pc:spChg>
        <pc:spChg chg="add del">
          <ac:chgData name="NGUYEN PHAM ANH THU" userId="baf72463-252b-4d5f-a6ca-5a6327a9888d" providerId="ADAL" clId="{9F3384CA-97EF-42A1-A080-9352D1415A53}" dt="2022-09-13T16:36:15.687" v="4006" actId="478"/>
          <ac:spMkLst>
            <pc:docMk/>
            <pc:sldMk cId="3265674387" sldId="340"/>
            <ac:spMk id="5" creationId="{739C60E9-C344-CEFD-D4ED-A2448A440719}"/>
          </ac:spMkLst>
        </pc:spChg>
        <pc:spChg chg="add mod">
          <ac:chgData name="NGUYEN PHAM ANH THU" userId="baf72463-252b-4d5f-a6ca-5a6327a9888d" providerId="ADAL" clId="{9F3384CA-97EF-42A1-A080-9352D1415A53}" dt="2022-09-13T16:37:46.247" v="4016" actId="20577"/>
          <ac:spMkLst>
            <pc:docMk/>
            <pc:sldMk cId="3265674387" sldId="340"/>
            <ac:spMk id="6" creationId="{F29FD1E8-23E4-413D-EC2F-FC80A061D704}"/>
          </ac:spMkLst>
        </pc:spChg>
        <pc:spChg chg="add mod">
          <ac:chgData name="NGUYEN PHAM ANH THU" userId="baf72463-252b-4d5f-a6ca-5a6327a9888d" providerId="ADAL" clId="{9F3384CA-97EF-42A1-A080-9352D1415A53}" dt="2022-09-13T16:37:48.789" v="4019" actId="20577"/>
          <ac:spMkLst>
            <pc:docMk/>
            <pc:sldMk cId="3265674387" sldId="340"/>
            <ac:spMk id="7" creationId="{5E7898CC-427E-1D88-6F5A-2135235ACFBC}"/>
          </ac:spMkLst>
        </pc:spChg>
        <pc:spChg chg="add mod">
          <ac:chgData name="NGUYEN PHAM ANH THU" userId="baf72463-252b-4d5f-a6ca-5a6327a9888d" providerId="ADAL" clId="{9F3384CA-97EF-42A1-A080-9352D1415A53}" dt="2022-09-13T16:37:48.013" v="4018" actId="20577"/>
          <ac:spMkLst>
            <pc:docMk/>
            <pc:sldMk cId="3265674387" sldId="340"/>
            <ac:spMk id="8" creationId="{195D00C2-536C-5C0C-FEF8-60B67F543EEB}"/>
          </ac:spMkLst>
        </pc:spChg>
        <pc:spChg chg="mod">
          <ac:chgData name="NGUYEN PHAM ANH THU" userId="baf72463-252b-4d5f-a6ca-5a6327a9888d" providerId="ADAL" clId="{9F3384CA-97EF-42A1-A080-9352D1415A53}" dt="2022-09-13T16:37:24.245" v="4010" actId="1076"/>
          <ac:spMkLst>
            <pc:docMk/>
            <pc:sldMk cId="3265674387" sldId="340"/>
            <ac:spMk id="11" creationId="{B33B62B4-AED3-B2E4-6DEF-744187BE6407}"/>
          </ac:spMkLst>
        </pc:spChg>
        <pc:grpChg chg="add mod">
          <ac:chgData name="NGUYEN PHAM ANH THU" userId="baf72463-252b-4d5f-a6ca-5a6327a9888d" providerId="ADAL" clId="{9F3384CA-97EF-42A1-A080-9352D1415A53}" dt="2022-09-13T16:37:29.286" v="4012" actId="1076"/>
          <ac:grpSpMkLst>
            <pc:docMk/>
            <pc:sldMk cId="3265674387" sldId="340"/>
            <ac:grpSpMk id="9" creationId="{3C44DBF7-35BB-FA1B-B789-79954C7AB108}"/>
          </ac:grpSpMkLst>
        </pc:grpChg>
        <pc:picChg chg="mod">
          <ac:chgData name="NGUYEN PHAM ANH THU" userId="baf72463-252b-4d5f-a6ca-5a6327a9888d" providerId="ADAL" clId="{9F3384CA-97EF-42A1-A080-9352D1415A53}" dt="2022-09-13T16:37:24.245" v="4010" actId="1076"/>
          <ac:picMkLst>
            <pc:docMk/>
            <pc:sldMk cId="3265674387" sldId="340"/>
            <ac:picMk id="10" creationId="{C65DE604-4E09-8E00-D863-EF341A367798}"/>
          </ac:picMkLst>
        </pc:picChg>
        <pc:picChg chg="add mod">
          <ac:chgData name="NGUYEN PHAM ANH THU" userId="baf72463-252b-4d5f-a6ca-5a6327a9888d" providerId="ADAL" clId="{9F3384CA-97EF-42A1-A080-9352D1415A53}" dt="2022-09-13T16:37:43.903" v="4015" actId="1076"/>
          <ac:picMkLst>
            <pc:docMk/>
            <pc:sldMk cId="3265674387" sldId="340"/>
            <ac:picMk id="12" creationId="{5962CF73-300B-F8F8-4609-5A7FA3EB1149}"/>
          </ac:picMkLst>
        </pc:picChg>
        <pc:picChg chg="add mod">
          <ac:chgData name="NGUYEN PHAM ANH THU" userId="baf72463-252b-4d5f-a6ca-5a6327a9888d" providerId="ADAL" clId="{9F3384CA-97EF-42A1-A080-9352D1415A53}" dt="2022-09-13T16:37:43.903" v="4015" actId="1076"/>
          <ac:picMkLst>
            <pc:docMk/>
            <pc:sldMk cId="3265674387" sldId="340"/>
            <ac:picMk id="13" creationId="{0981163D-03B1-DBE4-D216-73545BE554B9}"/>
          </ac:picMkLst>
        </pc:picChg>
        <pc:picChg chg="add mod">
          <ac:chgData name="NGUYEN PHAM ANH THU" userId="baf72463-252b-4d5f-a6ca-5a6327a9888d" providerId="ADAL" clId="{9F3384CA-97EF-42A1-A080-9352D1415A53}" dt="2022-09-13T16:37:43.903" v="4015" actId="1076"/>
          <ac:picMkLst>
            <pc:docMk/>
            <pc:sldMk cId="3265674387" sldId="340"/>
            <ac:picMk id="14" creationId="{81C07E36-9E0C-E551-9E77-4DBBB8E83A42}"/>
          </ac:picMkLst>
        </pc:picChg>
        <pc:picChg chg="add mod">
          <ac:chgData name="NGUYEN PHAM ANH THU" userId="baf72463-252b-4d5f-a6ca-5a6327a9888d" providerId="ADAL" clId="{9F3384CA-97EF-42A1-A080-9352D1415A53}" dt="2022-09-13T16:37:43.903" v="4015" actId="1076"/>
          <ac:picMkLst>
            <pc:docMk/>
            <pc:sldMk cId="3265674387" sldId="340"/>
            <ac:picMk id="15" creationId="{B00B1947-BCAF-07CE-1B38-D73D7C2455E2}"/>
          </ac:picMkLst>
        </pc:picChg>
      </pc:sldChg>
      <pc:sldMasterChg chg="addSp modSp">
        <pc:chgData name="NGUYEN PHAM ANH THU" userId="baf72463-252b-4d5f-a6ca-5a6327a9888d" providerId="ADAL" clId="{9F3384CA-97EF-42A1-A080-9352D1415A53}" dt="2022-09-13T16:38:27.106" v="4027"/>
        <pc:sldMasterMkLst>
          <pc:docMk/>
          <pc:sldMasterMk cId="579119894" sldId="2147483648"/>
        </pc:sldMasterMkLst>
        <pc:picChg chg="add mod">
          <ac:chgData name="NGUYEN PHAM ANH THU" userId="baf72463-252b-4d5f-a6ca-5a6327a9888d" providerId="ADAL" clId="{9F3384CA-97EF-42A1-A080-9352D1415A53}" dt="2022-09-13T16:38:27.106" v="4027"/>
          <ac:picMkLst>
            <pc:docMk/>
            <pc:sldMasterMk cId="579119894" sldId="2147483648"/>
            <ac:picMk id="7" creationId="{FE851B24-BE51-809A-30E0-91D2EFEF38FB}"/>
          </ac:picMkLst>
        </pc:picChg>
      </pc:sldMasterChg>
      <pc:sldMasterChg chg="addSp delSp modSp mod modAnim">
        <pc:chgData name="NGUYEN PHAM ANH THU" userId="baf72463-252b-4d5f-a6ca-5a6327a9888d" providerId="ADAL" clId="{9F3384CA-97EF-42A1-A080-9352D1415A53}" dt="2022-09-13T16:38:19.105" v="4026"/>
        <pc:sldMasterMkLst>
          <pc:docMk/>
          <pc:sldMasterMk cId="4027771848" sldId="2147483660"/>
        </pc:sldMasterMkLst>
        <pc:spChg chg="add del mod">
          <ac:chgData name="NGUYEN PHAM ANH THU" userId="baf72463-252b-4d5f-a6ca-5a6327a9888d" providerId="ADAL" clId="{9F3384CA-97EF-42A1-A080-9352D1415A53}" dt="2022-09-13T16:38:19.105" v="4026"/>
          <ac:spMkLst>
            <pc:docMk/>
            <pc:sldMasterMk cId="4027771848" sldId="2147483660"/>
            <ac:spMk id="9" creationId="{5E9519E7-6199-D7CD-06C7-B58D7BCE9029}"/>
          </ac:spMkLst>
        </pc:spChg>
        <pc:spChg chg="add del mod">
          <ac:chgData name="NGUYEN PHAM ANH THU" userId="baf72463-252b-4d5f-a6ca-5a6327a9888d" providerId="ADAL" clId="{9F3384CA-97EF-42A1-A080-9352D1415A53}" dt="2022-09-13T16:38:19.105" v="4026"/>
          <ac:spMkLst>
            <pc:docMk/>
            <pc:sldMasterMk cId="4027771848" sldId="2147483660"/>
            <ac:spMk id="10" creationId="{7BA4CD6B-2857-F3FD-BDD2-BCC73728212E}"/>
          </ac:spMkLst>
        </pc:spChg>
        <pc:spChg chg="add del mod">
          <ac:chgData name="NGUYEN PHAM ANH THU" userId="baf72463-252b-4d5f-a6ca-5a6327a9888d" providerId="ADAL" clId="{9F3384CA-97EF-42A1-A080-9352D1415A53}" dt="2022-09-13T16:38:19.105" v="4026"/>
          <ac:spMkLst>
            <pc:docMk/>
            <pc:sldMasterMk cId="4027771848" sldId="2147483660"/>
            <ac:spMk id="11" creationId="{3EC60462-3292-8CDF-9881-855355F42DD0}"/>
          </ac:spMkLst>
        </pc:spChg>
        <pc:spChg chg="add del mod">
          <ac:chgData name="NGUYEN PHAM ANH THU" userId="baf72463-252b-4d5f-a6ca-5a6327a9888d" providerId="ADAL" clId="{9F3384CA-97EF-42A1-A080-9352D1415A53}" dt="2022-09-13T16:38:19.105" v="4026"/>
          <ac:spMkLst>
            <pc:docMk/>
            <pc:sldMasterMk cId="4027771848" sldId="2147483660"/>
            <ac:spMk id="12" creationId="{A11905EA-756F-B087-DE3D-6A81948EAC1F}"/>
          </ac:spMkLst>
        </pc:spChg>
        <pc:spChg chg="mod">
          <ac:chgData name="NGUYEN PHAM ANH THU" userId="baf72463-252b-4d5f-a6ca-5a6327a9888d" providerId="ADAL" clId="{9F3384CA-97EF-42A1-A080-9352D1415A53}" dt="2022-09-13T16:38:17.565" v="4025"/>
          <ac:spMkLst>
            <pc:docMk/>
            <pc:sldMasterMk cId="4027771848" sldId="2147483660"/>
            <ac:spMk id="15" creationId="{DC26DB3D-870D-88A5-069D-61ADC5D10196}"/>
          </ac:spMkLst>
        </pc:spChg>
        <pc:grpChg chg="add del mod">
          <ac:chgData name="NGUYEN PHAM ANH THU" userId="baf72463-252b-4d5f-a6ca-5a6327a9888d" providerId="ADAL" clId="{9F3384CA-97EF-42A1-A080-9352D1415A53}" dt="2022-09-13T16:38:19.105" v="4026"/>
          <ac:grpSpMkLst>
            <pc:docMk/>
            <pc:sldMasterMk cId="4027771848" sldId="2147483660"/>
            <ac:grpSpMk id="13" creationId="{F5463B18-4946-9740-1530-CB8CE442B23D}"/>
          </ac:grpSpMkLst>
        </pc:grpChg>
        <pc:picChg chg="add mod">
          <ac:chgData name="NGUYEN PHAM ANH THU" userId="baf72463-252b-4d5f-a6ca-5a6327a9888d" providerId="ADAL" clId="{9F3384CA-97EF-42A1-A080-9352D1415A53}" dt="2022-09-13T16:38:12.214" v="4024" actId="1076"/>
          <ac:picMkLst>
            <pc:docMk/>
            <pc:sldMasterMk cId="4027771848" sldId="2147483660"/>
            <ac:picMk id="8" creationId="{5FCA2AB1-F532-6052-412E-4C80C7268C2F}"/>
          </ac:picMkLst>
        </pc:picChg>
        <pc:picChg chg="mod">
          <ac:chgData name="NGUYEN PHAM ANH THU" userId="baf72463-252b-4d5f-a6ca-5a6327a9888d" providerId="ADAL" clId="{9F3384CA-97EF-42A1-A080-9352D1415A53}" dt="2022-09-13T16:38:17.565" v="4025"/>
          <ac:picMkLst>
            <pc:docMk/>
            <pc:sldMasterMk cId="4027771848" sldId="2147483660"/>
            <ac:picMk id="14" creationId="{E616B059-CA99-72AC-A85C-EE4EA9B011EF}"/>
          </ac:picMkLst>
        </pc:picChg>
        <pc:picChg chg="add del mod">
          <ac:chgData name="NGUYEN PHAM ANH THU" userId="baf72463-252b-4d5f-a6ca-5a6327a9888d" providerId="ADAL" clId="{9F3384CA-97EF-42A1-A080-9352D1415A53}" dt="2022-09-13T16:38:19.105" v="4026"/>
          <ac:picMkLst>
            <pc:docMk/>
            <pc:sldMasterMk cId="4027771848" sldId="2147483660"/>
            <ac:picMk id="16" creationId="{F17923F5-EE5F-346A-0E77-D0B79FD32D5C}"/>
          </ac:picMkLst>
        </pc:picChg>
        <pc:picChg chg="add del mod">
          <ac:chgData name="NGUYEN PHAM ANH THU" userId="baf72463-252b-4d5f-a6ca-5a6327a9888d" providerId="ADAL" clId="{9F3384CA-97EF-42A1-A080-9352D1415A53}" dt="2022-09-13T16:38:19.105" v="4026"/>
          <ac:picMkLst>
            <pc:docMk/>
            <pc:sldMasterMk cId="4027771848" sldId="2147483660"/>
            <ac:picMk id="17" creationId="{41FA6CD9-F34B-F6ED-B9CA-20A5EBFA71EF}"/>
          </ac:picMkLst>
        </pc:picChg>
        <pc:picChg chg="add del mod">
          <ac:chgData name="NGUYEN PHAM ANH THU" userId="baf72463-252b-4d5f-a6ca-5a6327a9888d" providerId="ADAL" clId="{9F3384CA-97EF-42A1-A080-9352D1415A53}" dt="2022-09-13T16:38:19.105" v="4026"/>
          <ac:picMkLst>
            <pc:docMk/>
            <pc:sldMasterMk cId="4027771848" sldId="2147483660"/>
            <ac:picMk id="18" creationId="{5608C13B-F0A8-288D-62E3-3EA92D786D0B}"/>
          </ac:picMkLst>
        </pc:picChg>
        <pc:picChg chg="add del mod">
          <ac:chgData name="NGUYEN PHAM ANH THU" userId="baf72463-252b-4d5f-a6ca-5a6327a9888d" providerId="ADAL" clId="{9F3384CA-97EF-42A1-A080-9352D1415A53}" dt="2022-09-13T16:38:19.105" v="4026"/>
          <ac:picMkLst>
            <pc:docMk/>
            <pc:sldMasterMk cId="4027771848" sldId="2147483660"/>
            <ac:picMk id="19" creationId="{401B0A77-BCE1-AF5F-A92C-D4D7AB9F44EA}"/>
          </ac:picMkLst>
        </pc:pic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92FD65-EE3A-4E59-AE83-31370A1A5224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F9454C-C74F-4488-8342-D951352342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89407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3E95F0-09DD-4B8F-B0CB-C552AA0E3C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21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</a:t>
            </a:r>
            <a:r>
              <a:rPr lang="en-US" baseline="0" dirty="0"/>
              <a:t> </a:t>
            </a:r>
            <a:r>
              <a:rPr lang="en-US" dirty="0"/>
              <a:t>Click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“quay </a:t>
            </a:r>
            <a:r>
              <a:rPr lang="en-US" baseline="0" dirty="0" err="1"/>
              <a:t>về</a:t>
            </a:r>
            <a:r>
              <a:rPr lang="en-US" baseline="0" dirty="0"/>
              <a:t>” </a:t>
            </a:r>
            <a:r>
              <a:rPr lang="en-US" baseline="0" dirty="0">
                <a:sym typeface="Wingdings" panose="05000000000000000000" pitchFamily="2" charset="2"/>
              </a:rPr>
              <a:t> slide </a:t>
            </a:r>
            <a:r>
              <a:rPr lang="en-US" b="1" baseline="0" dirty="0">
                <a:sym typeface="Wingdings" panose="05000000000000000000" pitchFamily="2" charset="2"/>
              </a:rPr>
              <a:t>Ô CHỮ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97397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</a:t>
            </a:r>
            <a:r>
              <a:rPr lang="en-US" baseline="0" dirty="0"/>
              <a:t> </a:t>
            </a:r>
            <a:r>
              <a:rPr lang="en-US" dirty="0"/>
              <a:t>Click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“quay </a:t>
            </a:r>
            <a:r>
              <a:rPr lang="en-US" baseline="0" dirty="0" err="1"/>
              <a:t>về</a:t>
            </a:r>
            <a:r>
              <a:rPr lang="en-US" baseline="0" dirty="0"/>
              <a:t>” </a:t>
            </a:r>
            <a:r>
              <a:rPr lang="en-US" baseline="0" dirty="0">
                <a:sym typeface="Wingdings" panose="05000000000000000000" pitchFamily="2" charset="2"/>
              </a:rPr>
              <a:t> slide </a:t>
            </a:r>
            <a:r>
              <a:rPr lang="en-US" b="1" baseline="0" dirty="0">
                <a:sym typeface="Wingdings" panose="05000000000000000000" pitchFamily="2" charset="2"/>
              </a:rPr>
              <a:t>Ô CHỮ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95489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</a:t>
            </a:r>
            <a:r>
              <a:rPr lang="en-US" baseline="0" dirty="0"/>
              <a:t> </a:t>
            </a:r>
            <a:r>
              <a:rPr lang="en-US" dirty="0"/>
              <a:t>Click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“quay </a:t>
            </a:r>
            <a:r>
              <a:rPr lang="en-US" baseline="0" dirty="0" err="1"/>
              <a:t>về</a:t>
            </a:r>
            <a:r>
              <a:rPr lang="en-US" baseline="0" dirty="0"/>
              <a:t>” </a:t>
            </a:r>
            <a:r>
              <a:rPr lang="en-US" baseline="0" dirty="0">
                <a:sym typeface="Wingdings" panose="05000000000000000000" pitchFamily="2" charset="2"/>
              </a:rPr>
              <a:t> slide </a:t>
            </a:r>
            <a:r>
              <a:rPr lang="en-US" b="1" baseline="0" dirty="0">
                <a:sym typeface="Wingdings" panose="05000000000000000000" pitchFamily="2" charset="2"/>
              </a:rPr>
              <a:t>Ô CHỮ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73285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</a:t>
            </a:r>
            <a:r>
              <a:rPr lang="en-US" baseline="0" dirty="0"/>
              <a:t> </a:t>
            </a:r>
            <a:r>
              <a:rPr lang="en-US" dirty="0"/>
              <a:t>Click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“quay </a:t>
            </a:r>
            <a:r>
              <a:rPr lang="en-US" baseline="0" dirty="0" err="1"/>
              <a:t>về</a:t>
            </a:r>
            <a:r>
              <a:rPr lang="en-US" baseline="0" dirty="0"/>
              <a:t>” </a:t>
            </a:r>
            <a:r>
              <a:rPr lang="en-US" baseline="0" dirty="0">
                <a:sym typeface="Wingdings" panose="05000000000000000000" pitchFamily="2" charset="2"/>
              </a:rPr>
              <a:t> slide </a:t>
            </a:r>
            <a:r>
              <a:rPr lang="en-US" b="1" baseline="0" dirty="0">
                <a:sym typeface="Wingdings" panose="05000000000000000000" pitchFamily="2" charset="2"/>
              </a:rPr>
              <a:t>Ô CHỮ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5721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</a:t>
            </a:r>
            <a:r>
              <a:rPr lang="en-US" baseline="0" dirty="0"/>
              <a:t> </a:t>
            </a:r>
            <a:r>
              <a:rPr lang="en-US" dirty="0"/>
              <a:t>Click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“quay </a:t>
            </a:r>
            <a:r>
              <a:rPr lang="en-US" baseline="0" dirty="0" err="1"/>
              <a:t>về</a:t>
            </a:r>
            <a:r>
              <a:rPr lang="en-US" baseline="0" dirty="0"/>
              <a:t>” </a:t>
            </a:r>
            <a:r>
              <a:rPr lang="en-US" baseline="0" dirty="0">
                <a:sym typeface="Wingdings" panose="05000000000000000000" pitchFamily="2" charset="2"/>
              </a:rPr>
              <a:t> slide </a:t>
            </a:r>
            <a:r>
              <a:rPr lang="en-US" b="1" baseline="0" dirty="0">
                <a:sym typeface="Wingdings" panose="05000000000000000000" pitchFamily="2" charset="2"/>
              </a:rPr>
              <a:t>Ô CHỮ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50766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</a:t>
            </a:r>
            <a:r>
              <a:rPr lang="en-US" baseline="0" dirty="0"/>
              <a:t> </a:t>
            </a:r>
            <a:r>
              <a:rPr lang="en-US" dirty="0"/>
              <a:t>Click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“quay </a:t>
            </a:r>
            <a:r>
              <a:rPr lang="en-US" baseline="0" dirty="0" err="1"/>
              <a:t>về</a:t>
            </a:r>
            <a:r>
              <a:rPr lang="en-US" baseline="0" dirty="0"/>
              <a:t>” </a:t>
            </a:r>
            <a:r>
              <a:rPr lang="en-US" baseline="0" dirty="0">
                <a:sym typeface="Wingdings" panose="05000000000000000000" pitchFamily="2" charset="2"/>
              </a:rPr>
              <a:t> slide </a:t>
            </a:r>
            <a:r>
              <a:rPr lang="en-US" b="1" baseline="0" dirty="0">
                <a:sym typeface="Wingdings" panose="05000000000000000000" pitchFamily="2" charset="2"/>
              </a:rPr>
              <a:t>Ô CHỮ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43443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5363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51834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59290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1346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747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35236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28815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49540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1663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41898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4914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8550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5347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2230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4682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baseline="0" dirty="0"/>
              <a:t> SỐ THỨ TỰ </a:t>
            </a:r>
            <a:r>
              <a:rPr lang="en-US" b="1" baseline="0" dirty="0" err="1"/>
              <a:t>bên</a:t>
            </a:r>
            <a:r>
              <a:rPr lang="en-US" b="1" baseline="0" dirty="0"/>
              <a:t> </a:t>
            </a:r>
            <a:r>
              <a:rPr lang="en-US" b="1" baseline="0" dirty="0" err="1"/>
              <a:t>trái</a:t>
            </a:r>
            <a:r>
              <a:rPr lang="en-US" b="1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 </a:t>
            </a:r>
            <a:r>
              <a:rPr lang="en-US" baseline="0" dirty="0" err="1">
                <a:sym typeface="Wingdings" panose="05000000000000000000" pitchFamily="2" charset="2"/>
              </a:rPr>
              <a:t>chuyển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vào</a:t>
            </a:r>
            <a:r>
              <a:rPr lang="en-US" baseline="0" dirty="0">
                <a:sym typeface="Wingdings" panose="05000000000000000000" pitchFamily="2" charset="2"/>
              </a:rPr>
              <a:t> slide </a:t>
            </a:r>
            <a:r>
              <a:rPr lang="en-US" b="1" baseline="0" dirty="0">
                <a:sym typeface="Wingdings" panose="05000000000000000000" pitchFamily="2" charset="2"/>
              </a:rPr>
              <a:t>GỢI Ý</a:t>
            </a:r>
          </a:p>
          <a:p>
            <a:pPr marL="171450" indent="-171450">
              <a:buFontTx/>
              <a:buChar char="-"/>
            </a:pPr>
            <a:r>
              <a:rPr lang="en-US" baseline="0" dirty="0">
                <a:sym typeface="Wingdings" panose="05000000000000000000" pitchFamily="2" charset="2"/>
              </a:rPr>
              <a:t>GV click </a:t>
            </a:r>
            <a:r>
              <a:rPr lang="en-US" baseline="0" dirty="0" err="1">
                <a:sym typeface="Wingdings" panose="05000000000000000000" pitchFamily="2" charset="2"/>
              </a:rPr>
              <a:t>vào</a:t>
            </a:r>
            <a:r>
              <a:rPr lang="en-US" baseline="0" dirty="0">
                <a:sym typeface="Wingdings" panose="05000000000000000000" pitchFamily="2" charset="2"/>
              </a:rPr>
              <a:t> SỐ THỨ  TỰ </a:t>
            </a:r>
            <a:r>
              <a:rPr lang="en-US" b="1" baseline="0" dirty="0" err="1">
                <a:sym typeface="Wingdings" panose="05000000000000000000" pitchFamily="2" charset="2"/>
              </a:rPr>
              <a:t>bên</a:t>
            </a:r>
            <a:r>
              <a:rPr lang="en-US" b="1" baseline="0" dirty="0">
                <a:sym typeface="Wingdings" panose="05000000000000000000" pitchFamily="2" charset="2"/>
              </a:rPr>
              <a:t> </a:t>
            </a:r>
            <a:r>
              <a:rPr lang="en-US" b="1" baseline="0" dirty="0" err="1">
                <a:sym typeface="Wingdings" panose="05000000000000000000" pitchFamily="2" charset="2"/>
              </a:rPr>
              <a:t>phải</a:t>
            </a:r>
            <a:r>
              <a:rPr lang="en-US" b="1" baseline="0" dirty="0">
                <a:sym typeface="Wingdings" panose="05000000000000000000" pitchFamily="2" charset="2"/>
              </a:rPr>
              <a:t> </a:t>
            </a:r>
            <a:r>
              <a:rPr lang="en-US" baseline="0" dirty="0">
                <a:sym typeface="Wingdings" panose="05000000000000000000" pitchFamily="2" charset="2"/>
              </a:rPr>
              <a:t> </a:t>
            </a:r>
            <a:r>
              <a:rPr lang="en-US" baseline="0" dirty="0" err="1">
                <a:sym typeface="Wingdings" panose="05000000000000000000" pitchFamily="2" charset="2"/>
              </a:rPr>
              <a:t>xuất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hiện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="1" baseline="0" dirty="0">
                <a:sym typeface="Wingdings" panose="05000000000000000000" pitchFamily="2" charset="2"/>
              </a:rPr>
              <a:t>ĐÁP ÁN</a:t>
            </a:r>
          </a:p>
          <a:p>
            <a:pPr marL="171450" indent="-171450">
              <a:buFontTx/>
              <a:buChar char="-"/>
            </a:pPr>
            <a:r>
              <a:rPr lang="en-US" b="0" baseline="0" dirty="0">
                <a:sym typeface="Wingdings" panose="05000000000000000000" pitchFamily="2" charset="2"/>
              </a:rPr>
              <a:t>GV CLICK VÀO MŨI TÊN NGAY GÓC  HOẠT ĐỘNG TIẾP THEO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382498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42194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844955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855124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440201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156408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011620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955660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258509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29627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68693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</a:t>
            </a:r>
            <a:r>
              <a:rPr lang="en-US" baseline="0" dirty="0"/>
              <a:t> </a:t>
            </a:r>
            <a:r>
              <a:rPr lang="en-US" dirty="0"/>
              <a:t>Click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“quay </a:t>
            </a:r>
            <a:r>
              <a:rPr lang="en-US" baseline="0" dirty="0" err="1"/>
              <a:t>về</a:t>
            </a:r>
            <a:r>
              <a:rPr lang="en-US" baseline="0" dirty="0"/>
              <a:t>” </a:t>
            </a:r>
            <a:r>
              <a:rPr lang="en-US" baseline="0" dirty="0">
                <a:sym typeface="Wingdings" panose="05000000000000000000" pitchFamily="2" charset="2"/>
              </a:rPr>
              <a:t> slide </a:t>
            </a:r>
            <a:r>
              <a:rPr lang="en-US" b="1" baseline="0" dirty="0">
                <a:sym typeface="Wingdings" panose="05000000000000000000" pitchFamily="2" charset="2"/>
              </a:rPr>
              <a:t>Ô CHỮ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994887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984865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21642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152496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282894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7" name="Google Shape;2237;gb6f96fd3f7_0_4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8" name="Google Shape;2238;gb6f96fd3f7_0_4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</a:t>
            </a:r>
            <a:r>
              <a:rPr lang="en-US" baseline="0" dirty="0"/>
              <a:t> </a:t>
            </a:r>
            <a:r>
              <a:rPr lang="en-US" dirty="0"/>
              <a:t>Click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“quay </a:t>
            </a:r>
            <a:r>
              <a:rPr lang="en-US" baseline="0" dirty="0" err="1"/>
              <a:t>về</a:t>
            </a:r>
            <a:r>
              <a:rPr lang="en-US" baseline="0" dirty="0"/>
              <a:t>” </a:t>
            </a:r>
            <a:r>
              <a:rPr lang="en-US" baseline="0" dirty="0">
                <a:sym typeface="Wingdings" panose="05000000000000000000" pitchFamily="2" charset="2"/>
              </a:rPr>
              <a:t> slide </a:t>
            </a:r>
            <a:r>
              <a:rPr lang="en-US" b="1" baseline="0" dirty="0">
                <a:sym typeface="Wingdings" panose="05000000000000000000" pitchFamily="2" charset="2"/>
              </a:rPr>
              <a:t>Ô CHỮ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76852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</a:t>
            </a:r>
            <a:r>
              <a:rPr lang="en-US" baseline="0" dirty="0"/>
              <a:t> </a:t>
            </a:r>
            <a:r>
              <a:rPr lang="en-US" dirty="0"/>
              <a:t>Click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“quay </a:t>
            </a:r>
            <a:r>
              <a:rPr lang="en-US" baseline="0" dirty="0" err="1"/>
              <a:t>về</a:t>
            </a:r>
            <a:r>
              <a:rPr lang="en-US" baseline="0" dirty="0"/>
              <a:t>” </a:t>
            </a:r>
            <a:r>
              <a:rPr lang="en-US" baseline="0" dirty="0">
                <a:sym typeface="Wingdings" panose="05000000000000000000" pitchFamily="2" charset="2"/>
              </a:rPr>
              <a:t> slide </a:t>
            </a:r>
            <a:r>
              <a:rPr lang="en-US" b="1" baseline="0" dirty="0">
                <a:sym typeface="Wingdings" panose="05000000000000000000" pitchFamily="2" charset="2"/>
              </a:rPr>
              <a:t>Ô CHỮ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37241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</a:t>
            </a:r>
            <a:r>
              <a:rPr lang="en-US" baseline="0" dirty="0"/>
              <a:t> </a:t>
            </a:r>
            <a:r>
              <a:rPr lang="en-US" dirty="0"/>
              <a:t>Click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“quay </a:t>
            </a:r>
            <a:r>
              <a:rPr lang="en-US" baseline="0" dirty="0" err="1"/>
              <a:t>về</a:t>
            </a:r>
            <a:r>
              <a:rPr lang="en-US" baseline="0" dirty="0"/>
              <a:t>” </a:t>
            </a:r>
            <a:r>
              <a:rPr lang="en-US" baseline="0" dirty="0">
                <a:sym typeface="Wingdings" panose="05000000000000000000" pitchFamily="2" charset="2"/>
              </a:rPr>
              <a:t> slide </a:t>
            </a:r>
            <a:r>
              <a:rPr lang="en-US" b="1" baseline="0" dirty="0">
                <a:sym typeface="Wingdings" panose="05000000000000000000" pitchFamily="2" charset="2"/>
              </a:rPr>
              <a:t>Ô CHỮ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59673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</a:t>
            </a:r>
            <a:r>
              <a:rPr lang="en-US" baseline="0" dirty="0"/>
              <a:t> </a:t>
            </a:r>
            <a:r>
              <a:rPr lang="en-US" dirty="0"/>
              <a:t>Click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“quay </a:t>
            </a:r>
            <a:r>
              <a:rPr lang="en-US" baseline="0" dirty="0" err="1"/>
              <a:t>về</a:t>
            </a:r>
            <a:r>
              <a:rPr lang="en-US" baseline="0" dirty="0"/>
              <a:t>” </a:t>
            </a:r>
            <a:r>
              <a:rPr lang="en-US" baseline="0" dirty="0">
                <a:sym typeface="Wingdings" panose="05000000000000000000" pitchFamily="2" charset="2"/>
              </a:rPr>
              <a:t> slide </a:t>
            </a:r>
            <a:r>
              <a:rPr lang="en-US" b="1" baseline="0" dirty="0">
                <a:sym typeface="Wingdings" panose="05000000000000000000" pitchFamily="2" charset="2"/>
              </a:rPr>
              <a:t>Ô CHỮ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56583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</a:t>
            </a:r>
            <a:r>
              <a:rPr lang="en-US" baseline="0" dirty="0"/>
              <a:t> </a:t>
            </a:r>
            <a:r>
              <a:rPr lang="en-US" dirty="0"/>
              <a:t>Click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“quay </a:t>
            </a:r>
            <a:r>
              <a:rPr lang="en-US" baseline="0" dirty="0" err="1"/>
              <a:t>về</a:t>
            </a:r>
            <a:r>
              <a:rPr lang="en-US" baseline="0" dirty="0"/>
              <a:t>” </a:t>
            </a:r>
            <a:r>
              <a:rPr lang="en-US" baseline="0" dirty="0">
                <a:sym typeface="Wingdings" panose="05000000000000000000" pitchFamily="2" charset="2"/>
              </a:rPr>
              <a:t> slide </a:t>
            </a:r>
            <a:r>
              <a:rPr lang="en-US" b="1" baseline="0" dirty="0">
                <a:sym typeface="Wingdings" panose="05000000000000000000" pitchFamily="2" charset="2"/>
              </a:rPr>
              <a:t>Ô CHỮ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5163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home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4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s://www.freepik.com/home" TargetMode="Externa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5A996A-1BCF-487A-99EA-E96E070801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2D211FB-6493-4C1B-B6AD-80FC6395AB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86622D5-69E0-4138-95B9-03F96F9E1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CD513A-8776-4615-8C1D-F31CB4ED0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939BC0-3615-41C6-A436-97EDD5B21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8325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2C1DC1-767E-4E70-BB1C-0BBF6AB6D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04D69DB-ED9A-4B72-8533-94BF402E30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D419C-D46D-4C91-BF99-074BFC32C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E91D2D6-3EDD-478C-9CB3-86B64EB2A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AC20EA-715B-4B3C-A3E6-B493844EE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2978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CDEDA6D-9FA0-493F-9663-23E9E0B65D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57DDE6E-1914-4342-B4A5-CC4EB4A780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0D9D4D-8F8C-43C2-B249-275B30C2E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FDE111F-ECF1-458E-87EB-AD0F954B3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9D90DB-99DE-4144-82A2-97914B765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6650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A327F-81D7-4126-85C5-15C0D509BB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74B581-A09A-410F-BC05-62E1F9C735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74BAC-7B84-458D-9220-7C126DDA9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13/03/2023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71C044-E3E0-44C2-86DB-D84B22E14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D54D6F-0E8A-47AF-A09B-F2A629800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21743DE7-69FA-47B1-B38F-69A31C788E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176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CC0BE-12BB-43E1-9ABB-4151FECDA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DC680-3B9C-4C51-9AA7-2101391113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8482F4-FB21-4DCF-AD00-C1C0CCB28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13/03/2023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30D3C-9B85-4CD9-9393-9EFF2692E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AFBD30-EFB0-4176-9CDC-50BEC0462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6F5CFC3B-8CE1-4B8E-9355-3CAD5EC744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46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4186A-0217-440C-86C5-1B9CB609A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33E21A-AD8E-46F3-85B2-6849C50C45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C4DE9-5A2C-486A-BFAD-1507940F9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13/03/2023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D6435-106F-4ACF-BC86-79B280322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BBA3E-1A6C-4349-AEC8-646AD2CD5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830C9265-4194-4513-935D-827D77AA1F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49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BDA86-0968-4DFD-A3F1-2B728153A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6053AE-2048-4C9D-A74B-B55E49D764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49F789-211B-4DDB-9223-C582B364E5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4D70FC-DC5F-44F7-8F0B-F540821C1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13/03/2023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745741-3AA7-4F32-B2D5-0F1040D73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D20DF8-2704-4470-B445-CC9779D62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hlinkClick r:id="rId2"/>
            <a:extLst>
              <a:ext uri="{FF2B5EF4-FFF2-40B4-BE49-F238E27FC236}">
                <a16:creationId xmlns:a16="http://schemas.microsoft.com/office/drawing/2014/main" id="{AE71F58B-7143-42BE-9B65-FE8B6CE7C2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46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BCF71-CB77-4F03-BC32-14319BBF7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A490A0-C51F-4AEA-8900-201015D5EF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449F79-BA40-4669-BDB5-4CF0ACC75C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E9179D-F2A1-4F22-ABCB-2A69C88D6A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8B8E59-2F19-46FB-820D-36F8DD000D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62DF71-C6F9-4FA4-B13D-E640E0D6A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13/03/2023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9E5557-9DB2-4ADE-B31F-BF42A1A22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B5B0B1-BF82-487B-BE78-776B68079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hlinkClick r:id="rId2"/>
            <a:extLst>
              <a:ext uri="{FF2B5EF4-FFF2-40B4-BE49-F238E27FC236}">
                <a16:creationId xmlns:a16="http://schemas.microsoft.com/office/drawing/2014/main" id="{607B8EAC-C3EE-4010-93C9-8F73FAD6B1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319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BDE6F-DBA5-4CF4-AA47-E05B2CCF4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DDBB63-5AEE-4882-9EB0-5E8E68686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13/03/2023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D19861-E5C6-4BA0-A4A6-EEDD9B0F4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F3AEE9-6D0D-4A71-AA13-07D836D6E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hlinkClick r:id="rId2"/>
            <a:extLst>
              <a:ext uri="{FF2B5EF4-FFF2-40B4-BE49-F238E27FC236}">
                <a16:creationId xmlns:a16="http://schemas.microsoft.com/office/drawing/2014/main" id="{CC49D2E9-4A87-4534-9224-9B0E84D482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86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8AAA8F-E5D2-4AB8-B7DB-DDF42903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13/03/2023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84748D-DF3D-4127-909B-3E43458FD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79C680-8827-4BD3-8FE3-0D54C76F8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119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5FF94-436A-412F-84C1-836747AAF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12F8F-0711-41AE-BF03-C0D7BBD92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28A8E2-9F3E-48D3-8981-514BE48AD1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BA8338-B490-4D53-9E69-5D3C1CE52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13/03/2023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4464D9-9948-4987-9527-7C89BE2CF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B9BE96-2774-44F2-9A52-CC432BB43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733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49E160-957D-4719-8FD4-D520F7C93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5B7BAD-4720-4F62-A0D7-65CCCD247A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F5A424-7ED0-47F1-96C4-E601DD3C8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CE16841-A1D8-499D-B5E7-18FBBE8F8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3AAB48-366B-4EE2-8AEF-3BB2B2CE1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370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1A344-4DCB-4165-B0D2-87150D39B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7388E4-A740-4980-A0E9-9AD8402C6B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8F599F-ABCB-4BFB-8BE6-11DAD797E0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0273A7-C200-4F09-B06F-168C937E3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13/03/2023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028CF3-21CB-4154-9EA8-1043F5D40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F1860E-32BB-4C34-B8E0-E4755875E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29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1215E-606B-4129-BBEF-C8376E46D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EFDB52-12F3-45A3-A26C-390DAAF4DD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F9281-6579-4DDB-BE14-308073199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13/03/2023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8D1AA-2EA8-4F20-B9F4-796E879C0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70E073-870C-4E04-BC1D-F0BFC7FCA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46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BF1693-B64D-4BE7-B234-F3A5415063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612CAB-FFA6-4320-8E38-681C6B30AD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DF1C58-7E87-4235-A9AF-20B023989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13/03/2023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7808EF-D98E-4B6E-8637-78A6D8247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49F90-C46F-4CEA-ACC9-DE6F687EB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364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DC3E3-7E2E-F4C0-6CA1-46780BBE6B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B1974F-E982-3BD8-EC98-523099B65B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3EFE89-1A63-C1EA-61E4-088ED7532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62963-8D2B-401E-8D04-C35F135826E3}" type="datetimeFigureOut">
              <a:rPr lang="en-US" smtClean="0"/>
              <a:t>13/03/2023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8C7DD0-C35C-5FF5-C7E5-7FF3E6DDD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42B9A9-132A-822F-77B6-FCE9FBA7F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8368C-5301-478D-BB4D-03238AEE4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1155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DEA86-C5F2-A8DE-83A1-5BE6B38EA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0C78FB-8DCD-3182-C9C9-64343ED7B6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4DB0D9-547C-D670-1B52-5627418B4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62963-8D2B-401E-8D04-C35F135826E3}" type="datetimeFigureOut">
              <a:rPr lang="en-US" smtClean="0"/>
              <a:t>13/03/2023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DD6482-788D-DBF4-94E0-44F286705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C307E2-D6FB-7E50-2ECD-1781E157A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8368C-5301-478D-BB4D-03238AEE4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287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3F5DA-2B62-AC3A-F308-57835D83E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ACEA7-8AAB-450B-3BB1-2979BDCAE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F6B21A-38A2-DF24-D5F1-B03231716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62963-8D2B-401E-8D04-C35F135826E3}" type="datetimeFigureOut">
              <a:rPr lang="en-US" smtClean="0"/>
              <a:t>13/03/2023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C1265-E633-B997-C293-504E425C4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764C2A-8618-F672-E944-CBDA8447A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8368C-5301-478D-BB4D-03238AEE4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4954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748E9-8D49-3F1A-AC9D-5ABF639F5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793238-D695-0948-8D95-0990218655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A4777C-7F25-E410-4166-4546270AD0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7DF2AC-D620-164E-567C-163787684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62963-8D2B-401E-8D04-C35F135826E3}" type="datetimeFigureOut">
              <a:rPr lang="en-US" smtClean="0"/>
              <a:t>13/03/2023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5E64FA-08FC-A99B-4D88-1F6684B6F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66A413-2171-B231-3405-A5A6D035B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8368C-5301-478D-BB4D-03238AEE4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3819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2F6A2-2E1B-2EFE-9C2B-913075C30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3B5BDC-9A9F-7D4B-7FF8-7C300FC03B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001F1D-CAB2-0590-06E5-04EA4CF9A2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FD98EC-3BA1-67CB-AD28-CF56FE2D44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06C7CA-7712-2C8C-CFC8-CAB7CD6A43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C64017-A3CC-239D-A34F-DBA4ACC40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62963-8D2B-401E-8D04-C35F135826E3}" type="datetimeFigureOut">
              <a:rPr lang="en-US" smtClean="0"/>
              <a:t>13/03/2023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E73991-F8F4-F763-85C8-05166BA79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B0C5B1-4A41-09A2-5D2F-E60144574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8368C-5301-478D-BB4D-03238AEE4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3649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02A4C-0F41-CC06-4A3E-7EBEC1C2C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E81791-1542-AD93-C243-AE80E50A4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62963-8D2B-401E-8D04-C35F135826E3}" type="datetimeFigureOut">
              <a:rPr lang="en-US" smtClean="0"/>
              <a:t>13/03/2023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235EC2-8DB3-4EED-6491-D60F57218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8AFCD2-BBB8-A41A-F3BD-32106716C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8368C-5301-478D-BB4D-03238AEE4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8822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0206C0-DDF2-5E2A-3727-4191D8C09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62963-8D2B-401E-8D04-C35F135826E3}" type="datetimeFigureOut">
              <a:rPr lang="en-US" smtClean="0"/>
              <a:t>13/03/2023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CE65F3-F8EF-496A-8D38-7833C7FB5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AA7013-4BBF-FB41-CCA6-A9FB872F1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8368C-5301-478D-BB4D-03238AEE4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910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ABE509-93DD-47FC-B5E8-164A559A8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C5E81DB-0B27-409E-A814-7BD2D957C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1261CD-CB39-4FC5-878D-96B51EE26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8401768-A249-4ED1-971D-A4A640765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B836AF-E1AD-426A-A9F3-5E8FCE86F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6820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173FE-EB22-CE39-B776-893DBCD95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4A829C-237C-FA37-6FE1-9ADAB467B6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502FBD-DCFD-7661-1EA3-38DC27C3B1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F2A7B4-1A03-9037-F2DD-42A2153A2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62963-8D2B-401E-8D04-C35F135826E3}" type="datetimeFigureOut">
              <a:rPr lang="en-US" smtClean="0"/>
              <a:t>13/03/2023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CFB400-0BFA-7B54-E1B7-F700F7AD0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2ED44F-A1BC-9D00-12B3-931F62B91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8368C-5301-478D-BB4D-03238AEE4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4522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95686-B53C-64FD-8AFD-2B2C1D91A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0CF05B-4AA2-35D2-6E68-47EE3DE6EE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BF3D93-66A3-A3DC-9428-1FE914BC49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1492E1-095C-37DD-18E4-F972E4859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62963-8D2B-401E-8D04-C35F135826E3}" type="datetimeFigureOut">
              <a:rPr lang="en-US" smtClean="0"/>
              <a:t>13/03/2023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BB46A0-583B-FA1B-A09D-7D186823A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EB8419-741D-288B-13FB-37AB868AC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8368C-5301-478D-BB4D-03238AEE4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6934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C0108-19BB-BA29-EC31-14FDDC91E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61A39F-EC1A-950F-DD02-534977E1D0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7D5CF6-F69F-1EB6-26B6-4C7604243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62963-8D2B-401E-8D04-C35F135826E3}" type="datetimeFigureOut">
              <a:rPr lang="en-US" smtClean="0"/>
              <a:t>13/03/2023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0C012-D6F7-22F1-1623-AB20D5721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9CCB69-AA27-12A5-2EA3-B98CCD40B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8368C-5301-478D-BB4D-03238AEE4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5223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314222-D185-9643-3154-4DBAC5501D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9F39A6-E21E-0325-5E3A-F85D91E634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879A36-1B89-B42D-3517-57F2E1F2B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62963-8D2B-401E-8D04-C35F135826E3}" type="datetimeFigureOut">
              <a:rPr lang="en-US" smtClean="0"/>
              <a:t>13/03/2023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B1D387-2B24-9EBC-C4AA-764FC786A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5B9610-7481-346E-B8A7-79A03D285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8368C-5301-478D-BB4D-03238AEE4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888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4682233" y="426854"/>
            <a:ext cx="16889665" cy="6443981"/>
            <a:chOff x="-3511675" y="320140"/>
            <a:chExt cx="12667249" cy="4832986"/>
          </a:xfrm>
        </p:grpSpPr>
        <p:sp>
          <p:nvSpPr>
            <p:cNvPr id="10" name="Google Shape;10;p2"/>
            <p:cNvSpPr/>
            <p:nvPr/>
          </p:nvSpPr>
          <p:spPr>
            <a:xfrm>
              <a:off x="-47625" y="2587375"/>
              <a:ext cx="9203199" cy="2565750"/>
            </a:xfrm>
            <a:custGeom>
              <a:avLst/>
              <a:gdLst/>
              <a:ahLst/>
              <a:cxnLst/>
              <a:rect l="l" t="t" r="r" b="b"/>
              <a:pathLst>
                <a:path w="202035" h="69223" extrusionOk="0">
                  <a:moveTo>
                    <a:pt x="0" y="1"/>
                  </a:moveTo>
                  <a:lnTo>
                    <a:pt x="0" y="69222"/>
                  </a:lnTo>
                  <a:lnTo>
                    <a:pt x="202034" y="69222"/>
                  </a:lnTo>
                  <a:lnTo>
                    <a:pt x="202034" y="1"/>
                  </a:ln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926075" y="2580588"/>
              <a:ext cx="8524947" cy="840689"/>
            </a:xfrm>
            <a:custGeom>
              <a:avLst/>
              <a:gdLst/>
              <a:ahLst/>
              <a:cxnLst/>
              <a:rect l="l" t="t" r="r" b="b"/>
              <a:pathLst>
                <a:path w="135780" h="17043" extrusionOk="0">
                  <a:moveTo>
                    <a:pt x="97443" y="76"/>
                  </a:moveTo>
                  <a:lnTo>
                    <a:pt x="23158" y="101"/>
                  </a:lnTo>
                  <a:cubicBezTo>
                    <a:pt x="23158" y="101"/>
                    <a:pt x="17402" y="1"/>
                    <a:pt x="17285" y="2757"/>
                  </a:cubicBezTo>
                  <a:cubicBezTo>
                    <a:pt x="17169" y="5523"/>
                    <a:pt x="27469" y="5397"/>
                    <a:pt x="27469" y="5397"/>
                  </a:cubicBezTo>
                  <a:lnTo>
                    <a:pt x="70559" y="5280"/>
                  </a:lnTo>
                  <a:cubicBezTo>
                    <a:pt x="70559" y="5280"/>
                    <a:pt x="76415" y="5197"/>
                    <a:pt x="76248" y="7670"/>
                  </a:cubicBezTo>
                  <a:cubicBezTo>
                    <a:pt x="76073" y="10134"/>
                    <a:pt x="65706" y="9123"/>
                    <a:pt x="56758" y="9132"/>
                  </a:cubicBezTo>
                  <a:lnTo>
                    <a:pt x="8246" y="9040"/>
                  </a:lnTo>
                  <a:cubicBezTo>
                    <a:pt x="8246" y="9040"/>
                    <a:pt x="1" y="8998"/>
                    <a:pt x="1020" y="13016"/>
                  </a:cubicBezTo>
                  <a:cubicBezTo>
                    <a:pt x="2048" y="17043"/>
                    <a:pt x="12958" y="15999"/>
                    <a:pt x="17979" y="16232"/>
                  </a:cubicBezTo>
                  <a:lnTo>
                    <a:pt x="81353" y="16416"/>
                  </a:lnTo>
                  <a:lnTo>
                    <a:pt x="116999" y="16416"/>
                  </a:lnTo>
                  <a:cubicBezTo>
                    <a:pt x="116999" y="16416"/>
                    <a:pt x="122630" y="16065"/>
                    <a:pt x="122112" y="13676"/>
                  </a:cubicBezTo>
                  <a:cubicBezTo>
                    <a:pt x="121602" y="11287"/>
                    <a:pt x="113842" y="11897"/>
                    <a:pt x="107250" y="11930"/>
                  </a:cubicBezTo>
                  <a:cubicBezTo>
                    <a:pt x="100667" y="11964"/>
                    <a:pt x="90442" y="9725"/>
                    <a:pt x="102096" y="8864"/>
                  </a:cubicBezTo>
                  <a:lnTo>
                    <a:pt x="125069" y="9232"/>
                  </a:lnTo>
                  <a:cubicBezTo>
                    <a:pt x="125069" y="9232"/>
                    <a:pt x="135779" y="9850"/>
                    <a:pt x="135094" y="7561"/>
                  </a:cubicBezTo>
                  <a:cubicBezTo>
                    <a:pt x="134401" y="5272"/>
                    <a:pt x="131009" y="5439"/>
                    <a:pt x="125069" y="5330"/>
                  </a:cubicBezTo>
                  <a:cubicBezTo>
                    <a:pt x="119121" y="5222"/>
                    <a:pt x="88028" y="4737"/>
                    <a:pt x="88028" y="4737"/>
                  </a:cubicBezTo>
                  <a:cubicBezTo>
                    <a:pt x="88028" y="4737"/>
                    <a:pt x="82004" y="4019"/>
                    <a:pt x="86290" y="2432"/>
                  </a:cubicBezTo>
                  <a:lnTo>
                    <a:pt x="113842" y="2523"/>
                  </a:lnTo>
                  <a:cubicBezTo>
                    <a:pt x="113842" y="2523"/>
                    <a:pt x="125287" y="143"/>
                    <a:pt x="97443" y="76"/>
                  </a:cubicBezTo>
                  <a:close/>
                </a:path>
              </a:pathLst>
            </a:custGeom>
            <a:solidFill>
              <a:srgbClr val="008D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802324" y="550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3511675" y="4214537"/>
              <a:ext cx="7528218" cy="730294"/>
            </a:xfrm>
            <a:custGeom>
              <a:avLst/>
              <a:gdLst/>
              <a:ahLst/>
              <a:cxnLst/>
              <a:rect l="l" t="t" r="r" b="b"/>
              <a:pathLst>
                <a:path w="143265" h="14805" extrusionOk="0">
                  <a:moveTo>
                    <a:pt x="102822" y="68"/>
                  </a:moveTo>
                  <a:lnTo>
                    <a:pt x="24445" y="93"/>
                  </a:lnTo>
                  <a:cubicBezTo>
                    <a:pt x="24445" y="93"/>
                    <a:pt x="18371" y="1"/>
                    <a:pt x="18246" y="2399"/>
                  </a:cubicBezTo>
                  <a:cubicBezTo>
                    <a:pt x="18121" y="4796"/>
                    <a:pt x="28989" y="4696"/>
                    <a:pt x="28989" y="4696"/>
                  </a:cubicBezTo>
                  <a:lnTo>
                    <a:pt x="74452" y="4587"/>
                  </a:lnTo>
                  <a:cubicBezTo>
                    <a:pt x="74452" y="4587"/>
                    <a:pt x="80634" y="4521"/>
                    <a:pt x="80450" y="6667"/>
                  </a:cubicBezTo>
                  <a:cubicBezTo>
                    <a:pt x="80267" y="8806"/>
                    <a:pt x="69339" y="7929"/>
                    <a:pt x="59891" y="7937"/>
                  </a:cubicBezTo>
                  <a:lnTo>
                    <a:pt x="8706" y="7854"/>
                  </a:lnTo>
                  <a:cubicBezTo>
                    <a:pt x="8706" y="7854"/>
                    <a:pt x="1" y="7820"/>
                    <a:pt x="1087" y="11312"/>
                  </a:cubicBezTo>
                  <a:cubicBezTo>
                    <a:pt x="2173" y="14804"/>
                    <a:pt x="13676" y="13902"/>
                    <a:pt x="18981" y="14103"/>
                  </a:cubicBezTo>
                  <a:lnTo>
                    <a:pt x="85839" y="14261"/>
                  </a:lnTo>
                  <a:lnTo>
                    <a:pt x="123449" y="14261"/>
                  </a:lnTo>
                  <a:cubicBezTo>
                    <a:pt x="123449" y="14261"/>
                    <a:pt x="129397" y="13961"/>
                    <a:pt x="128845" y="11880"/>
                  </a:cubicBezTo>
                  <a:cubicBezTo>
                    <a:pt x="128294" y="9809"/>
                    <a:pt x="120115" y="10335"/>
                    <a:pt x="113173" y="10368"/>
                  </a:cubicBezTo>
                  <a:cubicBezTo>
                    <a:pt x="106223" y="10393"/>
                    <a:pt x="95437" y="8447"/>
                    <a:pt x="107726" y="7703"/>
                  </a:cubicBezTo>
                  <a:lnTo>
                    <a:pt x="131961" y="8021"/>
                  </a:lnTo>
                  <a:cubicBezTo>
                    <a:pt x="131961" y="8021"/>
                    <a:pt x="143264" y="8556"/>
                    <a:pt x="142538" y="6567"/>
                  </a:cubicBezTo>
                  <a:cubicBezTo>
                    <a:pt x="141811" y="4587"/>
                    <a:pt x="138227" y="4729"/>
                    <a:pt x="131961" y="4637"/>
                  </a:cubicBezTo>
                  <a:cubicBezTo>
                    <a:pt x="125704" y="4537"/>
                    <a:pt x="92881" y="4111"/>
                    <a:pt x="92881" y="4111"/>
                  </a:cubicBezTo>
                  <a:cubicBezTo>
                    <a:pt x="92881" y="4111"/>
                    <a:pt x="86532" y="3485"/>
                    <a:pt x="91052" y="2106"/>
                  </a:cubicBezTo>
                  <a:lnTo>
                    <a:pt x="120124" y="2190"/>
                  </a:lnTo>
                  <a:cubicBezTo>
                    <a:pt x="120124" y="2190"/>
                    <a:pt x="132195" y="126"/>
                    <a:pt x="102822" y="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 rot="-248774">
            <a:off x="595263" y="1734953"/>
            <a:ext cx="5792360" cy="156048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1453">
                <a:latin typeface="Satisfy"/>
                <a:ea typeface="Satisfy"/>
                <a:cs typeface="Satisfy"/>
                <a:sym typeface="Satisf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255767" y="4562805"/>
            <a:ext cx="3875200" cy="7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 idx="2"/>
          </p:nvPr>
        </p:nvSpPr>
        <p:spPr>
          <a:xfrm>
            <a:off x="1255767" y="3699468"/>
            <a:ext cx="5526000" cy="76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44732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8"/>
          <p:cNvGrpSpPr/>
          <p:nvPr/>
        </p:nvGrpSpPr>
        <p:grpSpPr>
          <a:xfrm>
            <a:off x="522883" y="109952"/>
            <a:ext cx="11579843" cy="2797693"/>
            <a:chOff x="335036" y="320140"/>
            <a:chExt cx="9419612" cy="2275781"/>
          </a:xfrm>
        </p:grpSpPr>
        <p:sp>
          <p:nvSpPr>
            <p:cNvPr id="89" name="Google Shape;89;p8"/>
            <p:cNvSpPr/>
            <p:nvPr/>
          </p:nvSpPr>
          <p:spPr>
            <a:xfrm>
              <a:off x="6945841" y="1955107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" name="Google Shape;91;p8"/>
          <p:cNvSpPr txBox="1">
            <a:spLocks noGrp="1"/>
          </p:cNvSpPr>
          <p:nvPr>
            <p:ph type="title"/>
          </p:nvPr>
        </p:nvSpPr>
        <p:spPr>
          <a:xfrm rot="-470071">
            <a:off x="2784503" y="2222560"/>
            <a:ext cx="6623020" cy="342560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92" name="Google Shape;92;p8"/>
          <p:cNvGrpSpPr/>
          <p:nvPr/>
        </p:nvGrpSpPr>
        <p:grpSpPr>
          <a:xfrm flipH="1">
            <a:off x="8369927" y="99015"/>
            <a:ext cx="4062439" cy="7247623"/>
            <a:chOff x="3734270" y="74249"/>
            <a:chExt cx="3046829" cy="5435717"/>
          </a:xfrm>
        </p:grpSpPr>
        <p:grpSp>
          <p:nvGrpSpPr>
            <p:cNvPr id="93" name="Google Shape;93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94" name="Google Shape;94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2" name="Google Shape;102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" name="Google Shape;103;p8"/>
          <p:cNvGrpSpPr/>
          <p:nvPr/>
        </p:nvGrpSpPr>
        <p:grpSpPr>
          <a:xfrm>
            <a:off x="-227973" y="109982"/>
            <a:ext cx="4062439" cy="7247623"/>
            <a:chOff x="3734270" y="74249"/>
            <a:chExt cx="3046829" cy="5435717"/>
          </a:xfrm>
        </p:grpSpPr>
        <p:grpSp>
          <p:nvGrpSpPr>
            <p:cNvPr id="104" name="Google Shape;104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105" name="Google Shape;105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" name="Google Shape;107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" name="Google Shape;108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3" name="Google Shape;113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4" name="Google Shape;114;p8"/>
          <p:cNvSpPr/>
          <p:nvPr/>
        </p:nvSpPr>
        <p:spPr>
          <a:xfrm flipH="1">
            <a:off x="-123" y="6451867"/>
            <a:ext cx="12192240" cy="2580487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8"/>
          <p:cNvSpPr/>
          <p:nvPr/>
        </p:nvSpPr>
        <p:spPr>
          <a:xfrm>
            <a:off x="5308600" y="250467"/>
            <a:ext cx="1574800" cy="1574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8"/>
          <p:cNvSpPr/>
          <p:nvPr/>
        </p:nvSpPr>
        <p:spPr>
          <a:xfrm flipH="1">
            <a:off x="-2623379" y="5625967"/>
            <a:ext cx="6694579" cy="1574956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8"/>
          <p:cNvSpPr/>
          <p:nvPr/>
        </p:nvSpPr>
        <p:spPr>
          <a:xfrm>
            <a:off x="7117517" y="5481133"/>
            <a:ext cx="6694579" cy="1719804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564846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9"/>
          <p:cNvSpPr/>
          <p:nvPr/>
        </p:nvSpPr>
        <p:spPr>
          <a:xfrm flipH="1">
            <a:off x="8344860" y="850900"/>
            <a:ext cx="2070000" cy="2070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9"/>
          <p:cNvSpPr txBox="1">
            <a:spLocks noGrp="1"/>
          </p:cNvSpPr>
          <p:nvPr>
            <p:ph type="subTitle" idx="1"/>
          </p:nvPr>
        </p:nvSpPr>
        <p:spPr>
          <a:xfrm flipH="1">
            <a:off x="6604827" y="4561733"/>
            <a:ext cx="3708800" cy="7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754C24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21" name="Google Shape;121;p9"/>
          <p:cNvSpPr txBox="1">
            <a:spLocks noGrp="1"/>
          </p:cNvSpPr>
          <p:nvPr>
            <p:ph type="title"/>
          </p:nvPr>
        </p:nvSpPr>
        <p:spPr>
          <a:xfrm flipH="1">
            <a:off x="4636427" y="3618033"/>
            <a:ext cx="5677200" cy="10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22" name="Google Shape;122;p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8395460" y="1273500"/>
            <a:ext cx="1968800" cy="12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23" name="Google Shape;123;p9"/>
          <p:cNvSpPr/>
          <p:nvPr/>
        </p:nvSpPr>
        <p:spPr>
          <a:xfrm flipH="1">
            <a:off x="-89045" y="5830300"/>
            <a:ext cx="12382645" cy="1403128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9"/>
          <p:cNvSpPr/>
          <p:nvPr/>
        </p:nvSpPr>
        <p:spPr>
          <a:xfrm>
            <a:off x="4508467" y="6342168"/>
            <a:ext cx="9871436" cy="743605"/>
          </a:xfrm>
          <a:custGeom>
            <a:avLst/>
            <a:gdLst/>
            <a:ahLst/>
            <a:cxnLst/>
            <a:rect l="l" t="t" r="r" b="b"/>
            <a:pathLst>
              <a:path w="143265" h="14805" extrusionOk="0">
                <a:moveTo>
                  <a:pt x="102822" y="68"/>
                </a:moveTo>
                <a:lnTo>
                  <a:pt x="24445" y="93"/>
                </a:lnTo>
                <a:cubicBezTo>
                  <a:pt x="24445" y="93"/>
                  <a:pt x="18371" y="1"/>
                  <a:pt x="18246" y="2399"/>
                </a:cubicBezTo>
                <a:cubicBezTo>
                  <a:pt x="18121" y="4796"/>
                  <a:pt x="28989" y="4696"/>
                  <a:pt x="28989" y="4696"/>
                </a:cubicBezTo>
                <a:lnTo>
                  <a:pt x="74452" y="4587"/>
                </a:lnTo>
                <a:cubicBezTo>
                  <a:pt x="74452" y="4587"/>
                  <a:pt x="80634" y="4521"/>
                  <a:pt x="80450" y="6667"/>
                </a:cubicBezTo>
                <a:cubicBezTo>
                  <a:pt x="80267" y="8806"/>
                  <a:pt x="69339" y="7929"/>
                  <a:pt x="59891" y="7937"/>
                </a:cubicBezTo>
                <a:lnTo>
                  <a:pt x="8706" y="7854"/>
                </a:lnTo>
                <a:cubicBezTo>
                  <a:pt x="8706" y="7854"/>
                  <a:pt x="1" y="7820"/>
                  <a:pt x="1087" y="11312"/>
                </a:cubicBezTo>
                <a:cubicBezTo>
                  <a:pt x="2173" y="14804"/>
                  <a:pt x="13676" y="13902"/>
                  <a:pt x="18981" y="14103"/>
                </a:cubicBezTo>
                <a:lnTo>
                  <a:pt x="85839" y="14261"/>
                </a:lnTo>
                <a:lnTo>
                  <a:pt x="123449" y="14261"/>
                </a:lnTo>
                <a:cubicBezTo>
                  <a:pt x="123449" y="14261"/>
                  <a:pt x="129397" y="13961"/>
                  <a:pt x="128845" y="11880"/>
                </a:cubicBezTo>
                <a:cubicBezTo>
                  <a:pt x="128294" y="9809"/>
                  <a:pt x="120115" y="10335"/>
                  <a:pt x="113173" y="10368"/>
                </a:cubicBezTo>
                <a:cubicBezTo>
                  <a:pt x="106223" y="10393"/>
                  <a:pt x="95437" y="8447"/>
                  <a:pt x="107726" y="7703"/>
                </a:cubicBezTo>
                <a:lnTo>
                  <a:pt x="131961" y="8021"/>
                </a:lnTo>
                <a:cubicBezTo>
                  <a:pt x="131961" y="8021"/>
                  <a:pt x="143264" y="8556"/>
                  <a:pt x="142538" y="6567"/>
                </a:cubicBezTo>
                <a:cubicBezTo>
                  <a:pt x="141811" y="4587"/>
                  <a:pt x="138227" y="4729"/>
                  <a:pt x="131961" y="4637"/>
                </a:cubicBezTo>
                <a:cubicBezTo>
                  <a:pt x="125704" y="4537"/>
                  <a:pt x="92881" y="4111"/>
                  <a:pt x="92881" y="4111"/>
                </a:cubicBezTo>
                <a:cubicBezTo>
                  <a:pt x="92881" y="4111"/>
                  <a:pt x="86532" y="3485"/>
                  <a:pt x="91052" y="2106"/>
                </a:cubicBezTo>
                <a:lnTo>
                  <a:pt x="120124" y="2190"/>
                </a:lnTo>
                <a:cubicBezTo>
                  <a:pt x="120124" y="2190"/>
                  <a:pt x="132195" y="126"/>
                  <a:pt x="102822" y="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9"/>
          <p:cNvSpPr/>
          <p:nvPr/>
        </p:nvSpPr>
        <p:spPr>
          <a:xfrm>
            <a:off x="268849" y="5121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6" name="Google Shape;126;p9"/>
          <p:cNvGrpSpPr/>
          <p:nvPr/>
        </p:nvGrpSpPr>
        <p:grpSpPr>
          <a:xfrm flipH="1">
            <a:off x="3081354" y="1041421"/>
            <a:ext cx="9833292" cy="1324321"/>
            <a:chOff x="1068461" y="718690"/>
            <a:chExt cx="7374969" cy="993241"/>
          </a:xfrm>
        </p:grpSpPr>
        <p:sp>
          <p:nvSpPr>
            <p:cNvPr id="127" name="Google Shape;127;p9"/>
            <p:cNvSpPr/>
            <p:nvPr/>
          </p:nvSpPr>
          <p:spPr>
            <a:xfrm>
              <a:off x="5634624" y="1071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9"/>
            <p:cNvSpPr/>
            <p:nvPr/>
          </p:nvSpPr>
          <p:spPr>
            <a:xfrm>
              <a:off x="1068461" y="71869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rgbClr val="D6F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" name="Google Shape;129;p9"/>
          <p:cNvGrpSpPr/>
          <p:nvPr/>
        </p:nvGrpSpPr>
        <p:grpSpPr>
          <a:xfrm rot="-1325081" flipH="1">
            <a:off x="1192518" y="1611927"/>
            <a:ext cx="972537" cy="515408"/>
            <a:chOff x="2468025" y="734125"/>
            <a:chExt cx="980825" cy="519800"/>
          </a:xfrm>
        </p:grpSpPr>
        <p:sp>
          <p:nvSpPr>
            <p:cNvPr id="130" name="Google Shape;130;p9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9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9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168622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43097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27"/>
          <p:cNvSpPr/>
          <p:nvPr/>
        </p:nvSpPr>
        <p:spPr>
          <a:xfrm>
            <a:off x="216915" y="914753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18" name="Google Shape;718;p27"/>
          <p:cNvGrpSpPr/>
          <p:nvPr/>
        </p:nvGrpSpPr>
        <p:grpSpPr>
          <a:xfrm flipH="1">
            <a:off x="-240" y="3109368"/>
            <a:ext cx="12192240" cy="3840761"/>
            <a:chOff x="-2381112" y="2531375"/>
            <a:chExt cx="9144180" cy="2880571"/>
          </a:xfrm>
        </p:grpSpPr>
        <p:sp>
          <p:nvSpPr>
            <p:cNvPr id="719" name="Google Shape;719;p27"/>
            <p:cNvSpPr/>
            <p:nvPr/>
          </p:nvSpPr>
          <p:spPr>
            <a:xfrm>
              <a:off x="3173475" y="2531375"/>
              <a:ext cx="1196850" cy="1196325"/>
            </a:xfrm>
            <a:custGeom>
              <a:avLst/>
              <a:gdLst/>
              <a:ahLst/>
              <a:cxnLst/>
              <a:rect l="l" t="t" r="r" b="b"/>
              <a:pathLst>
                <a:path w="47874" h="47853" extrusionOk="0">
                  <a:moveTo>
                    <a:pt x="23937" y="0"/>
                  </a:moveTo>
                  <a:cubicBezTo>
                    <a:pt x="10713" y="0"/>
                    <a:pt x="0" y="10713"/>
                    <a:pt x="0" y="23937"/>
                  </a:cubicBezTo>
                  <a:cubicBezTo>
                    <a:pt x="0" y="37140"/>
                    <a:pt x="10713" y="47853"/>
                    <a:pt x="23937" y="47853"/>
                  </a:cubicBezTo>
                  <a:cubicBezTo>
                    <a:pt x="37161" y="47853"/>
                    <a:pt x="47873" y="37140"/>
                    <a:pt x="47873" y="23937"/>
                  </a:cubicBezTo>
                  <a:cubicBezTo>
                    <a:pt x="47873" y="10713"/>
                    <a:pt x="37161" y="0"/>
                    <a:pt x="23937" y="0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1733687" y="3146975"/>
              <a:ext cx="5020934" cy="422875"/>
            </a:xfrm>
            <a:custGeom>
              <a:avLst/>
              <a:gdLst/>
              <a:ahLst/>
              <a:cxnLst/>
              <a:rect l="l" t="t" r="r" b="b"/>
              <a:pathLst>
                <a:path w="150170" h="16915" extrusionOk="0">
                  <a:moveTo>
                    <a:pt x="69788" y="1"/>
                  </a:moveTo>
                  <a:cubicBezTo>
                    <a:pt x="58612" y="1"/>
                    <a:pt x="48908" y="7870"/>
                    <a:pt x="41401" y="7870"/>
                  </a:cubicBezTo>
                  <a:cubicBezTo>
                    <a:pt x="40796" y="7870"/>
                    <a:pt x="40206" y="7819"/>
                    <a:pt x="39630" y="7709"/>
                  </a:cubicBezTo>
                  <a:cubicBezTo>
                    <a:pt x="39094" y="7605"/>
                    <a:pt x="38452" y="7556"/>
                    <a:pt x="37720" y="7556"/>
                  </a:cubicBezTo>
                  <a:cubicBezTo>
                    <a:pt x="27549" y="7556"/>
                    <a:pt x="0" y="16915"/>
                    <a:pt x="0" y="16915"/>
                  </a:cubicBezTo>
                  <a:lnTo>
                    <a:pt x="150169" y="14153"/>
                  </a:lnTo>
                  <a:lnTo>
                    <a:pt x="150169" y="9759"/>
                  </a:lnTo>
                  <a:cubicBezTo>
                    <a:pt x="150169" y="9759"/>
                    <a:pt x="132133" y="7918"/>
                    <a:pt x="120625" y="7541"/>
                  </a:cubicBezTo>
                  <a:cubicBezTo>
                    <a:pt x="101271" y="6934"/>
                    <a:pt x="83548" y="636"/>
                    <a:pt x="70952" y="30"/>
                  </a:cubicBezTo>
                  <a:cubicBezTo>
                    <a:pt x="70562" y="10"/>
                    <a:pt x="70174" y="1"/>
                    <a:pt x="69788" y="1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-2381112" y="3407550"/>
              <a:ext cx="9144180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2267088" y="3391181"/>
              <a:ext cx="3188459" cy="2020765"/>
            </a:xfrm>
            <a:custGeom>
              <a:avLst/>
              <a:gdLst/>
              <a:ahLst/>
              <a:cxnLst/>
              <a:rect l="l" t="t" r="r" b="b"/>
              <a:pathLst>
                <a:path w="97798" h="67982" extrusionOk="0">
                  <a:moveTo>
                    <a:pt x="27326" y="0"/>
                  </a:moveTo>
                  <a:cubicBezTo>
                    <a:pt x="27138" y="565"/>
                    <a:pt x="26699" y="984"/>
                    <a:pt x="26134" y="1151"/>
                  </a:cubicBezTo>
                  <a:lnTo>
                    <a:pt x="26092" y="1151"/>
                  </a:lnTo>
                  <a:cubicBezTo>
                    <a:pt x="25548" y="1067"/>
                    <a:pt x="25046" y="816"/>
                    <a:pt x="24648" y="419"/>
                  </a:cubicBezTo>
                  <a:cubicBezTo>
                    <a:pt x="24397" y="523"/>
                    <a:pt x="24251" y="628"/>
                    <a:pt x="24251" y="754"/>
                  </a:cubicBezTo>
                  <a:cubicBezTo>
                    <a:pt x="23979" y="2637"/>
                    <a:pt x="43165" y="1528"/>
                    <a:pt x="43207" y="3348"/>
                  </a:cubicBezTo>
                  <a:cubicBezTo>
                    <a:pt x="43228" y="5148"/>
                    <a:pt x="23916" y="5210"/>
                    <a:pt x="24146" y="7365"/>
                  </a:cubicBezTo>
                  <a:cubicBezTo>
                    <a:pt x="24231" y="8129"/>
                    <a:pt x="26580" y="8335"/>
                    <a:pt x="29751" y="8335"/>
                  </a:cubicBezTo>
                  <a:cubicBezTo>
                    <a:pt x="33491" y="8335"/>
                    <a:pt x="38374" y="8048"/>
                    <a:pt x="42041" y="8048"/>
                  </a:cubicBezTo>
                  <a:cubicBezTo>
                    <a:pt x="45152" y="8048"/>
                    <a:pt x="47387" y="8255"/>
                    <a:pt x="47308" y="9018"/>
                  </a:cubicBezTo>
                  <a:cubicBezTo>
                    <a:pt x="47036" y="11446"/>
                    <a:pt x="20401" y="9521"/>
                    <a:pt x="20401" y="12471"/>
                  </a:cubicBezTo>
                  <a:cubicBezTo>
                    <a:pt x="20401" y="13416"/>
                    <a:pt x="22547" y="13672"/>
                    <a:pt x="25456" y="13672"/>
                  </a:cubicBezTo>
                  <a:cubicBezTo>
                    <a:pt x="28894" y="13672"/>
                    <a:pt x="33395" y="13314"/>
                    <a:pt x="36679" y="13314"/>
                  </a:cubicBezTo>
                  <a:cubicBezTo>
                    <a:pt x="39293" y="13314"/>
                    <a:pt x="41134" y="13541"/>
                    <a:pt x="41052" y="14354"/>
                  </a:cubicBezTo>
                  <a:cubicBezTo>
                    <a:pt x="40801" y="17032"/>
                    <a:pt x="26301" y="14605"/>
                    <a:pt x="26301" y="17032"/>
                  </a:cubicBezTo>
                  <a:cubicBezTo>
                    <a:pt x="26301" y="17721"/>
                    <a:pt x="28000" y="17924"/>
                    <a:pt x="30434" y="17924"/>
                  </a:cubicBezTo>
                  <a:cubicBezTo>
                    <a:pt x="33957" y="17924"/>
                    <a:pt x="39019" y="17498"/>
                    <a:pt x="42699" y="17498"/>
                  </a:cubicBezTo>
                  <a:cubicBezTo>
                    <a:pt x="45439" y="17498"/>
                    <a:pt x="47413" y="17734"/>
                    <a:pt x="47413" y="18560"/>
                  </a:cubicBezTo>
                  <a:cubicBezTo>
                    <a:pt x="47413" y="19395"/>
                    <a:pt x="44543" y="19612"/>
                    <a:pt x="40604" y="19612"/>
                  </a:cubicBezTo>
                  <a:cubicBezTo>
                    <a:pt x="36377" y="19612"/>
                    <a:pt x="30920" y="19363"/>
                    <a:pt x="26452" y="19363"/>
                  </a:cubicBezTo>
                  <a:cubicBezTo>
                    <a:pt x="21740" y="19363"/>
                    <a:pt x="18128" y="19640"/>
                    <a:pt x="18225" y="20777"/>
                  </a:cubicBezTo>
                  <a:cubicBezTo>
                    <a:pt x="18346" y="22220"/>
                    <a:pt x="22772" y="22421"/>
                    <a:pt x="27622" y="22421"/>
                  </a:cubicBezTo>
                  <a:cubicBezTo>
                    <a:pt x="29498" y="22421"/>
                    <a:pt x="31437" y="22391"/>
                    <a:pt x="33216" y="22391"/>
                  </a:cubicBezTo>
                  <a:cubicBezTo>
                    <a:pt x="37111" y="22391"/>
                    <a:pt x="40236" y="22535"/>
                    <a:pt x="40236" y="23456"/>
                  </a:cubicBezTo>
                  <a:cubicBezTo>
                    <a:pt x="40236" y="25883"/>
                    <a:pt x="24146" y="25360"/>
                    <a:pt x="24146" y="27222"/>
                  </a:cubicBezTo>
                  <a:cubicBezTo>
                    <a:pt x="24146" y="27890"/>
                    <a:pt x="27209" y="27998"/>
                    <a:pt x="31112" y="27998"/>
                  </a:cubicBezTo>
                  <a:cubicBezTo>
                    <a:pt x="32980" y="27998"/>
                    <a:pt x="35040" y="27973"/>
                    <a:pt x="37049" y="27973"/>
                  </a:cubicBezTo>
                  <a:cubicBezTo>
                    <a:pt x="42549" y="27973"/>
                    <a:pt x="47669" y="28159"/>
                    <a:pt x="47413" y="29544"/>
                  </a:cubicBezTo>
                  <a:cubicBezTo>
                    <a:pt x="47242" y="30470"/>
                    <a:pt x="44144" y="30692"/>
                    <a:pt x="39957" y="30692"/>
                  </a:cubicBezTo>
                  <a:cubicBezTo>
                    <a:pt x="36133" y="30692"/>
                    <a:pt x="31401" y="30507"/>
                    <a:pt x="27160" y="30507"/>
                  </a:cubicBezTo>
                  <a:cubicBezTo>
                    <a:pt x="21252" y="30507"/>
                    <a:pt x="16299" y="30865"/>
                    <a:pt x="16090" y="32578"/>
                  </a:cubicBezTo>
                  <a:cubicBezTo>
                    <a:pt x="15894" y="34138"/>
                    <a:pt x="18895" y="34536"/>
                    <a:pt x="22793" y="34536"/>
                  </a:cubicBezTo>
                  <a:cubicBezTo>
                    <a:pt x="26865" y="34536"/>
                    <a:pt x="31915" y="34102"/>
                    <a:pt x="35322" y="34102"/>
                  </a:cubicBezTo>
                  <a:cubicBezTo>
                    <a:pt x="37671" y="34102"/>
                    <a:pt x="39240" y="34308"/>
                    <a:pt x="39169" y="35006"/>
                  </a:cubicBezTo>
                  <a:cubicBezTo>
                    <a:pt x="38897" y="37684"/>
                    <a:pt x="12052" y="35257"/>
                    <a:pt x="11801" y="39295"/>
                  </a:cubicBezTo>
                  <a:cubicBezTo>
                    <a:pt x="11749" y="40045"/>
                    <a:pt x="12885" y="40332"/>
                    <a:pt x="14751" y="40332"/>
                  </a:cubicBezTo>
                  <a:cubicBezTo>
                    <a:pt x="20813" y="40332"/>
                    <a:pt x="34577" y="37303"/>
                    <a:pt x="40283" y="37303"/>
                  </a:cubicBezTo>
                  <a:cubicBezTo>
                    <a:pt x="41931" y="37303"/>
                    <a:pt x="42906" y="37556"/>
                    <a:pt x="42831" y="38207"/>
                  </a:cubicBezTo>
                  <a:cubicBezTo>
                    <a:pt x="42433" y="41806"/>
                    <a:pt x="6947" y="41806"/>
                    <a:pt x="6424" y="45739"/>
                  </a:cubicBezTo>
                  <a:cubicBezTo>
                    <a:pt x="6292" y="46715"/>
                    <a:pt x="8727" y="47059"/>
                    <a:pt x="12480" y="47059"/>
                  </a:cubicBezTo>
                  <a:cubicBezTo>
                    <a:pt x="21440" y="47059"/>
                    <a:pt x="37908" y="45099"/>
                    <a:pt x="44851" y="45099"/>
                  </a:cubicBezTo>
                  <a:cubicBezTo>
                    <a:pt x="46974" y="45099"/>
                    <a:pt x="48206" y="45282"/>
                    <a:pt x="48062" y="45760"/>
                  </a:cubicBezTo>
                  <a:cubicBezTo>
                    <a:pt x="47267" y="48438"/>
                    <a:pt x="13412" y="48690"/>
                    <a:pt x="13412" y="51368"/>
                  </a:cubicBezTo>
                  <a:cubicBezTo>
                    <a:pt x="13412" y="51832"/>
                    <a:pt x="14275" y="52015"/>
                    <a:pt x="15699" y="52015"/>
                  </a:cubicBezTo>
                  <a:cubicBezTo>
                    <a:pt x="20951" y="52015"/>
                    <a:pt x="33843" y="49533"/>
                    <a:pt x="39321" y="49533"/>
                  </a:cubicBezTo>
                  <a:cubicBezTo>
                    <a:pt x="40929" y="49533"/>
                    <a:pt x="41898" y="49747"/>
                    <a:pt x="41847" y="50301"/>
                  </a:cubicBezTo>
                  <a:cubicBezTo>
                    <a:pt x="41596" y="53251"/>
                    <a:pt x="0" y="52435"/>
                    <a:pt x="0" y="56201"/>
                  </a:cubicBezTo>
                  <a:cubicBezTo>
                    <a:pt x="0" y="57055"/>
                    <a:pt x="2093" y="57366"/>
                    <a:pt x="5318" y="57366"/>
                  </a:cubicBezTo>
                  <a:cubicBezTo>
                    <a:pt x="13981" y="57366"/>
                    <a:pt x="30813" y="55121"/>
                    <a:pt x="37189" y="55121"/>
                  </a:cubicBezTo>
                  <a:cubicBezTo>
                    <a:pt x="38849" y="55121"/>
                    <a:pt x="39800" y="55273"/>
                    <a:pt x="39713" y="55657"/>
                  </a:cubicBezTo>
                  <a:cubicBezTo>
                    <a:pt x="39190" y="58084"/>
                    <a:pt x="5921" y="58084"/>
                    <a:pt x="6173" y="59946"/>
                  </a:cubicBezTo>
                  <a:cubicBezTo>
                    <a:pt x="6277" y="60672"/>
                    <a:pt x="12403" y="60758"/>
                    <a:pt x="19897" y="60758"/>
                  </a:cubicBezTo>
                  <a:cubicBezTo>
                    <a:pt x="22223" y="60758"/>
                    <a:pt x="24681" y="60749"/>
                    <a:pt x="27132" y="60749"/>
                  </a:cubicBezTo>
                  <a:cubicBezTo>
                    <a:pt x="37284" y="60749"/>
                    <a:pt x="47308" y="60891"/>
                    <a:pt x="47308" y="62353"/>
                  </a:cubicBezTo>
                  <a:cubicBezTo>
                    <a:pt x="47308" y="65324"/>
                    <a:pt x="251" y="64257"/>
                    <a:pt x="251" y="67458"/>
                  </a:cubicBezTo>
                  <a:cubicBezTo>
                    <a:pt x="251" y="67667"/>
                    <a:pt x="419" y="67856"/>
                    <a:pt x="732" y="67981"/>
                  </a:cubicBezTo>
                  <a:lnTo>
                    <a:pt x="70262" y="67981"/>
                  </a:lnTo>
                  <a:cubicBezTo>
                    <a:pt x="63064" y="67500"/>
                    <a:pt x="57289" y="66872"/>
                    <a:pt x="57289" y="65763"/>
                  </a:cubicBezTo>
                  <a:cubicBezTo>
                    <a:pt x="57289" y="64623"/>
                    <a:pt x="62311" y="64358"/>
                    <a:pt x="68514" y="64358"/>
                  </a:cubicBezTo>
                  <a:cubicBezTo>
                    <a:pt x="73896" y="64358"/>
                    <a:pt x="80168" y="64557"/>
                    <a:pt x="84818" y="64557"/>
                  </a:cubicBezTo>
                  <a:cubicBezTo>
                    <a:pt x="88771" y="64557"/>
                    <a:pt x="91554" y="64413"/>
                    <a:pt x="91625" y="63880"/>
                  </a:cubicBezTo>
                  <a:cubicBezTo>
                    <a:pt x="91897" y="61997"/>
                    <a:pt x="58628" y="61997"/>
                    <a:pt x="58084" y="59591"/>
                  </a:cubicBezTo>
                  <a:cubicBezTo>
                    <a:pt x="58000" y="59202"/>
                    <a:pt x="58964" y="59048"/>
                    <a:pt x="60641" y="59048"/>
                  </a:cubicBezTo>
                  <a:cubicBezTo>
                    <a:pt x="67036" y="59048"/>
                    <a:pt x="83805" y="61288"/>
                    <a:pt x="92460" y="61288"/>
                  </a:cubicBezTo>
                  <a:cubicBezTo>
                    <a:pt x="95696" y="61288"/>
                    <a:pt x="97797" y="60975"/>
                    <a:pt x="97797" y="60114"/>
                  </a:cubicBezTo>
                  <a:cubicBezTo>
                    <a:pt x="97797" y="56369"/>
                    <a:pt x="48334" y="56682"/>
                    <a:pt x="48062" y="53732"/>
                  </a:cubicBezTo>
                  <a:cubicBezTo>
                    <a:pt x="48014" y="53213"/>
                    <a:pt x="49106" y="53008"/>
                    <a:pt x="50940" y="53008"/>
                  </a:cubicBezTo>
                  <a:cubicBezTo>
                    <a:pt x="57839" y="53008"/>
                    <a:pt x="75226" y="55911"/>
                    <a:pt x="81807" y="55911"/>
                  </a:cubicBezTo>
                  <a:cubicBezTo>
                    <a:pt x="83421" y="55911"/>
                    <a:pt x="84385" y="55736"/>
                    <a:pt x="84385" y="55301"/>
                  </a:cubicBezTo>
                  <a:cubicBezTo>
                    <a:pt x="84385" y="52623"/>
                    <a:pt x="56473" y="51807"/>
                    <a:pt x="55678" y="49129"/>
                  </a:cubicBezTo>
                  <a:cubicBezTo>
                    <a:pt x="55544" y="48691"/>
                    <a:pt x="56424" y="48518"/>
                    <a:pt x="57987" y="48518"/>
                  </a:cubicBezTo>
                  <a:cubicBezTo>
                    <a:pt x="63800" y="48518"/>
                    <a:pt x="79060" y="50907"/>
                    <a:pt x="86766" y="50907"/>
                  </a:cubicBezTo>
                  <a:cubicBezTo>
                    <a:pt x="89650" y="50907"/>
                    <a:pt x="91477" y="50572"/>
                    <a:pt x="91353" y="49652"/>
                  </a:cubicBezTo>
                  <a:cubicBezTo>
                    <a:pt x="90829" y="45677"/>
                    <a:pt x="55929" y="45635"/>
                    <a:pt x="54883" y="42517"/>
                  </a:cubicBezTo>
                  <a:lnTo>
                    <a:pt x="54883" y="42224"/>
                  </a:lnTo>
                  <a:cubicBezTo>
                    <a:pt x="55043" y="41802"/>
                    <a:pt x="55922" y="41632"/>
                    <a:pt x="57290" y="41632"/>
                  </a:cubicBezTo>
                  <a:cubicBezTo>
                    <a:pt x="62791" y="41632"/>
                    <a:pt x="76193" y="44369"/>
                    <a:pt x="82547" y="44369"/>
                  </a:cubicBezTo>
                  <a:cubicBezTo>
                    <a:pt x="84705" y="44369"/>
                    <a:pt x="86050" y="44053"/>
                    <a:pt x="85996" y="43208"/>
                  </a:cubicBezTo>
                  <a:cubicBezTo>
                    <a:pt x="85724" y="39190"/>
                    <a:pt x="49233" y="41115"/>
                    <a:pt x="48961" y="38437"/>
                  </a:cubicBezTo>
                  <a:cubicBezTo>
                    <a:pt x="48902" y="37804"/>
                    <a:pt x="50700" y="37598"/>
                    <a:pt x="53479" y="37598"/>
                  </a:cubicBezTo>
                  <a:cubicBezTo>
                    <a:pt x="58674" y="37598"/>
                    <a:pt x="67300" y="38318"/>
                    <a:pt x="73649" y="38318"/>
                  </a:cubicBezTo>
                  <a:cubicBezTo>
                    <a:pt x="78392" y="38318"/>
                    <a:pt x="81864" y="37916"/>
                    <a:pt x="81686" y="36512"/>
                  </a:cubicBezTo>
                  <a:cubicBezTo>
                    <a:pt x="81465" y="34704"/>
                    <a:pt x="76852" y="34372"/>
                    <a:pt x="71550" y="34372"/>
                  </a:cubicBezTo>
                  <a:cubicBezTo>
                    <a:pt x="68477" y="34372"/>
                    <a:pt x="65172" y="34483"/>
                    <a:pt x="62357" y="34483"/>
                  </a:cubicBezTo>
                  <a:cubicBezTo>
                    <a:pt x="58511" y="34483"/>
                    <a:pt x="55580" y="34275"/>
                    <a:pt x="55406" y="33290"/>
                  </a:cubicBezTo>
                  <a:cubicBezTo>
                    <a:pt x="55175" y="32036"/>
                    <a:pt x="58436" y="31802"/>
                    <a:pt x="62263" y="31802"/>
                  </a:cubicBezTo>
                  <a:cubicBezTo>
                    <a:pt x="64532" y="31802"/>
                    <a:pt x="66999" y="31884"/>
                    <a:pt x="69055" y="31884"/>
                  </a:cubicBezTo>
                  <a:cubicBezTo>
                    <a:pt x="71691" y="31884"/>
                    <a:pt x="73651" y="31750"/>
                    <a:pt x="73651" y="31135"/>
                  </a:cubicBezTo>
                  <a:cubicBezTo>
                    <a:pt x="73651" y="29252"/>
                    <a:pt x="57540" y="29796"/>
                    <a:pt x="57540" y="27389"/>
                  </a:cubicBezTo>
                  <a:cubicBezTo>
                    <a:pt x="57540" y="26461"/>
                    <a:pt x="60722" y="26319"/>
                    <a:pt x="64667" y="26319"/>
                  </a:cubicBezTo>
                  <a:cubicBezTo>
                    <a:pt x="66396" y="26319"/>
                    <a:pt x="68270" y="26346"/>
                    <a:pt x="70088" y="26346"/>
                  </a:cubicBezTo>
                  <a:cubicBezTo>
                    <a:pt x="74964" y="26346"/>
                    <a:pt x="79429" y="26151"/>
                    <a:pt x="79552" y="24711"/>
                  </a:cubicBezTo>
                  <a:cubicBezTo>
                    <a:pt x="79639" y="23681"/>
                    <a:pt x="76653" y="23395"/>
                    <a:pt x="72549" y="23395"/>
                  </a:cubicBezTo>
                  <a:cubicBezTo>
                    <a:pt x="67417" y="23395"/>
                    <a:pt x="60537" y="23843"/>
                    <a:pt x="55733" y="23843"/>
                  </a:cubicBezTo>
                  <a:cubicBezTo>
                    <a:pt x="52358" y="23843"/>
                    <a:pt x="50008" y="23622"/>
                    <a:pt x="50008" y="22870"/>
                  </a:cubicBezTo>
                  <a:cubicBezTo>
                    <a:pt x="50008" y="21945"/>
                    <a:pt x="52567" y="21719"/>
                    <a:pt x="55920" y="21719"/>
                  </a:cubicBezTo>
                  <a:cubicBezTo>
                    <a:pt x="59141" y="21719"/>
                    <a:pt x="63094" y="21928"/>
                    <a:pt x="66212" y="21928"/>
                  </a:cubicBezTo>
                  <a:cubicBezTo>
                    <a:pt x="69251" y="21928"/>
                    <a:pt x="71496" y="21729"/>
                    <a:pt x="71496" y="20945"/>
                  </a:cubicBezTo>
                  <a:cubicBezTo>
                    <a:pt x="71496" y="18539"/>
                    <a:pt x="57017" y="20945"/>
                    <a:pt x="56745" y="18267"/>
                  </a:cubicBezTo>
                  <a:cubicBezTo>
                    <a:pt x="56663" y="17461"/>
                    <a:pt x="58501" y="17236"/>
                    <a:pt x="61111" y="17236"/>
                  </a:cubicBezTo>
                  <a:cubicBezTo>
                    <a:pt x="64383" y="17236"/>
                    <a:pt x="68868" y="17589"/>
                    <a:pt x="72302" y="17589"/>
                  </a:cubicBezTo>
                  <a:cubicBezTo>
                    <a:pt x="75231" y="17589"/>
                    <a:pt x="77397" y="17333"/>
                    <a:pt x="77397" y="16384"/>
                  </a:cubicBezTo>
                  <a:cubicBezTo>
                    <a:pt x="77397" y="13433"/>
                    <a:pt x="50824" y="15337"/>
                    <a:pt x="50552" y="12931"/>
                  </a:cubicBezTo>
                  <a:cubicBezTo>
                    <a:pt x="50473" y="12168"/>
                    <a:pt x="52702" y="11961"/>
                    <a:pt x="55804" y="11961"/>
                  </a:cubicBezTo>
                  <a:cubicBezTo>
                    <a:pt x="59461" y="11961"/>
                    <a:pt x="64331" y="12248"/>
                    <a:pt x="68060" y="12248"/>
                  </a:cubicBezTo>
                  <a:cubicBezTo>
                    <a:pt x="71223" y="12248"/>
                    <a:pt x="73566" y="12042"/>
                    <a:pt x="73651" y="11278"/>
                  </a:cubicBezTo>
                  <a:cubicBezTo>
                    <a:pt x="73902" y="9102"/>
                    <a:pt x="58189" y="9102"/>
                    <a:pt x="55113" y="7763"/>
                  </a:cubicBezTo>
                  <a:lnTo>
                    <a:pt x="55113" y="6780"/>
                  </a:lnTo>
                  <a:cubicBezTo>
                    <a:pt x="58189" y="5587"/>
                    <a:pt x="73798" y="6361"/>
                    <a:pt x="73568" y="4666"/>
                  </a:cubicBezTo>
                  <a:cubicBezTo>
                    <a:pt x="73528" y="4419"/>
                    <a:pt x="72467" y="4343"/>
                    <a:pt x="70873" y="4343"/>
                  </a:cubicBezTo>
                  <a:cubicBezTo>
                    <a:pt x="68407" y="4343"/>
                    <a:pt x="64665" y="4523"/>
                    <a:pt x="61451" y="4523"/>
                  </a:cubicBezTo>
                  <a:cubicBezTo>
                    <a:pt x="57968" y="4523"/>
                    <a:pt x="55105" y="4312"/>
                    <a:pt x="55155" y="3432"/>
                  </a:cubicBezTo>
                  <a:cubicBezTo>
                    <a:pt x="55259" y="1193"/>
                    <a:pt x="68504" y="2951"/>
                    <a:pt x="68860" y="1298"/>
                  </a:cubicBezTo>
                  <a:cubicBezTo>
                    <a:pt x="68922" y="1026"/>
                    <a:pt x="68609" y="795"/>
                    <a:pt x="68023" y="607"/>
                  </a:cubicBezTo>
                  <a:cubicBezTo>
                    <a:pt x="67793" y="858"/>
                    <a:pt x="67500" y="1047"/>
                    <a:pt x="67186" y="1151"/>
                  </a:cubicBezTo>
                  <a:lnTo>
                    <a:pt x="67144" y="1151"/>
                  </a:lnTo>
                  <a:cubicBezTo>
                    <a:pt x="66621" y="1047"/>
                    <a:pt x="65805" y="775"/>
                    <a:pt x="65491" y="126"/>
                  </a:cubicBezTo>
                  <a:lnTo>
                    <a:pt x="65386" y="126"/>
                  </a:lnTo>
                  <a:cubicBezTo>
                    <a:pt x="65177" y="628"/>
                    <a:pt x="64759" y="1005"/>
                    <a:pt x="64256" y="1151"/>
                  </a:cubicBezTo>
                  <a:lnTo>
                    <a:pt x="64215" y="1151"/>
                  </a:lnTo>
                  <a:cubicBezTo>
                    <a:pt x="63650" y="1047"/>
                    <a:pt x="62771" y="733"/>
                    <a:pt x="62499" y="0"/>
                  </a:cubicBezTo>
                  <a:cubicBezTo>
                    <a:pt x="62311" y="565"/>
                    <a:pt x="61871" y="984"/>
                    <a:pt x="61327" y="1151"/>
                  </a:cubicBezTo>
                  <a:lnTo>
                    <a:pt x="61285" y="1151"/>
                  </a:lnTo>
                  <a:cubicBezTo>
                    <a:pt x="60720" y="1047"/>
                    <a:pt x="59821" y="733"/>
                    <a:pt x="59570" y="0"/>
                  </a:cubicBezTo>
                  <a:cubicBezTo>
                    <a:pt x="59381" y="565"/>
                    <a:pt x="58942" y="984"/>
                    <a:pt x="58398" y="1151"/>
                  </a:cubicBezTo>
                  <a:lnTo>
                    <a:pt x="58335" y="1151"/>
                  </a:lnTo>
                  <a:cubicBezTo>
                    <a:pt x="57791" y="1047"/>
                    <a:pt x="56891" y="733"/>
                    <a:pt x="56640" y="0"/>
                  </a:cubicBezTo>
                  <a:cubicBezTo>
                    <a:pt x="56452" y="565"/>
                    <a:pt x="56013" y="984"/>
                    <a:pt x="55448" y="1151"/>
                  </a:cubicBezTo>
                  <a:lnTo>
                    <a:pt x="55406" y="1151"/>
                  </a:lnTo>
                  <a:cubicBezTo>
                    <a:pt x="54862" y="1047"/>
                    <a:pt x="53962" y="733"/>
                    <a:pt x="53711" y="0"/>
                  </a:cubicBezTo>
                  <a:cubicBezTo>
                    <a:pt x="53523" y="565"/>
                    <a:pt x="53083" y="984"/>
                    <a:pt x="52518" y="1151"/>
                  </a:cubicBezTo>
                  <a:lnTo>
                    <a:pt x="52476" y="1151"/>
                  </a:lnTo>
                  <a:cubicBezTo>
                    <a:pt x="51932" y="1047"/>
                    <a:pt x="51033" y="733"/>
                    <a:pt x="50782" y="0"/>
                  </a:cubicBezTo>
                  <a:cubicBezTo>
                    <a:pt x="50593" y="565"/>
                    <a:pt x="50154" y="984"/>
                    <a:pt x="49589" y="1151"/>
                  </a:cubicBezTo>
                  <a:lnTo>
                    <a:pt x="49547" y="1151"/>
                  </a:lnTo>
                  <a:cubicBezTo>
                    <a:pt x="48982" y="1047"/>
                    <a:pt x="48103" y="733"/>
                    <a:pt x="47852" y="0"/>
                  </a:cubicBezTo>
                  <a:cubicBezTo>
                    <a:pt x="47664" y="565"/>
                    <a:pt x="47225" y="984"/>
                    <a:pt x="46660" y="1151"/>
                  </a:cubicBezTo>
                  <a:lnTo>
                    <a:pt x="46618" y="1151"/>
                  </a:lnTo>
                  <a:cubicBezTo>
                    <a:pt x="46053" y="1047"/>
                    <a:pt x="45174" y="733"/>
                    <a:pt x="44923" y="0"/>
                  </a:cubicBezTo>
                  <a:cubicBezTo>
                    <a:pt x="44735" y="565"/>
                    <a:pt x="44295" y="984"/>
                    <a:pt x="43730" y="1151"/>
                  </a:cubicBezTo>
                  <a:lnTo>
                    <a:pt x="43689" y="1151"/>
                  </a:lnTo>
                  <a:cubicBezTo>
                    <a:pt x="43124" y="1047"/>
                    <a:pt x="42245" y="733"/>
                    <a:pt x="41973" y="0"/>
                  </a:cubicBezTo>
                  <a:cubicBezTo>
                    <a:pt x="41785" y="565"/>
                    <a:pt x="41345" y="984"/>
                    <a:pt x="40801" y="1151"/>
                  </a:cubicBezTo>
                  <a:lnTo>
                    <a:pt x="40759" y="1151"/>
                  </a:lnTo>
                  <a:cubicBezTo>
                    <a:pt x="40194" y="1047"/>
                    <a:pt x="39295" y="733"/>
                    <a:pt x="39044" y="0"/>
                  </a:cubicBezTo>
                  <a:cubicBezTo>
                    <a:pt x="38855" y="565"/>
                    <a:pt x="38416" y="984"/>
                    <a:pt x="37872" y="1151"/>
                  </a:cubicBezTo>
                  <a:lnTo>
                    <a:pt x="37809" y="1151"/>
                  </a:lnTo>
                  <a:cubicBezTo>
                    <a:pt x="37265" y="1047"/>
                    <a:pt x="36365" y="733"/>
                    <a:pt x="36114" y="0"/>
                  </a:cubicBezTo>
                  <a:cubicBezTo>
                    <a:pt x="35926" y="565"/>
                    <a:pt x="35487" y="984"/>
                    <a:pt x="34922" y="1151"/>
                  </a:cubicBezTo>
                  <a:lnTo>
                    <a:pt x="34880" y="1151"/>
                  </a:lnTo>
                  <a:cubicBezTo>
                    <a:pt x="34336" y="1047"/>
                    <a:pt x="33436" y="733"/>
                    <a:pt x="33185" y="0"/>
                  </a:cubicBezTo>
                  <a:cubicBezTo>
                    <a:pt x="32997" y="565"/>
                    <a:pt x="32557" y="984"/>
                    <a:pt x="31992" y="1151"/>
                  </a:cubicBezTo>
                  <a:lnTo>
                    <a:pt x="31950" y="1151"/>
                  </a:lnTo>
                  <a:cubicBezTo>
                    <a:pt x="31406" y="1047"/>
                    <a:pt x="30507" y="733"/>
                    <a:pt x="30256" y="0"/>
                  </a:cubicBezTo>
                  <a:cubicBezTo>
                    <a:pt x="30067" y="565"/>
                    <a:pt x="29628" y="984"/>
                    <a:pt x="29063" y="1151"/>
                  </a:cubicBezTo>
                  <a:lnTo>
                    <a:pt x="29021" y="1151"/>
                  </a:lnTo>
                  <a:cubicBezTo>
                    <a:pt x="28456" y="1047"/>
                    <a:pt x="27577" y="733"/>
                    <a:pt x="27326" y="0"/>
                  </a:cubicBezTo>
                  <a:close/>
                </a:path>
              </a:pathLst>
            </a:custGeom>
            <a:solidFill>
              <a:srgbClr val="B3F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3" name="Google Shape;723;p27"/>
          <p:cNvGrpSpPr/>
          <p:nvPr/>
        </p:nvGrpSpPr>
        <p:grpSpPr>
          <a:xfrm flipH="1">
            <a:off x="13" y="1041446"/>
            <a:ext cx="4304383" cy="6265549"/>
            <a:chOff x="5925256" y="467618"/>
            <a:chExt cx="1701157" cy="2476241"/>
          </a:xfrm>
        </p:grpSpPr>
        <p:sp>
          <p:nvSpPr>
            <p:cNvPr id="724" name="Google Shape;724;p27"/>
            <p:cNvSpPr/>
            <p:nvPr/>
          </p:nvSpPr>
          <p:spPr>
            <a:xfrm>
              <a:off x="6735855" y="1197418"/>
              <a:ext cx="488342" cy="1746440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6083942" y="677063"/>
              <a:ext cx="630109" cy="536486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5925256" y="1152333"/>
              <a:ext cx="788796" cy="288665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6733783" y="1099898"/>
              <a:ext cx="892630" cy="258673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6688846" y="467618"/>
              <a:ext cx="547733" cy="754563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6241346" y="1223365"/>
              <a:ext cx="485876" cy="781348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5925256" y="1144885"/>
              <a:ext cx="801966" cy="296113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6083942" y="677359"/>
              <a:ext cx="643280" cy="546055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6615939" y="468013"/>
              <a:ext cx="620639" cy="729455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3" name="Google Shape;733;p27"/>
          <p:cNvSpPr txBox="1">
            <a:spLocks noGrp="1"/>
          </p:cNvSpPr>
          <p:nvPr>
            <p:ph type="ctrTitle"/>
          </p:nvPr>
        </p:nvSpPr>
        <p:spPr>
          <a:xfrm rot="-248774">
            <a:off x="5357763" y="785881"/>
            <a:ext cx="5792360" cy="156048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1453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734" name="Google Shape;734;p27"/>
          <p:cNvSpPr txBox="1">
            <a:spLocks noGrp="1"/>
          </p:cNvSpPr>
          <p:nvPr>
            <p:ph type="subTitle" idx="1"/>
          </p:nvPr>
        </p:nvSpPr>
        <p:spPr>
          <a:xfrm>
            <a:off x="6310367" y="2534233"/>
            <a:ext cx="4434000" cy="1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735" name="Google Shape;735;p27"/>
          <p:cNvSpPr txBox="1"/>
          <p:nvPr/>
        </p:nvSpPr>
        <p:spPr>
          <a:xfrm>
            <a:off x="6310367" y="4575200"/>
            <a:ext cx="4304400" cy="13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67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CREDITS: </a:t>
            </a:r>
            <a:r>
              <a:rPr lang="en" sz="1467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This presentation template was created by 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,</a:t>
            </a:r>
            <a:r>
              <a:rPr lang="en" sz="1467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" sz="1467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including icons from 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,</a:t>
            </a:r>
            <a:r>
              <a:rPr lang="en" sz="1467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" sz="1467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infographics &amp; images by 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endParaRPr sz="1467" b="1" u="sng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  <p:extLst>
      <p:ext uri="{BB962C8B-B14F-4D97-AF65-F5344CB8AC3E}">
        <p14:creationId xmlns:p14="http://schemas.microsoft.com/office/powerpoint/2010/main" val="3011776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28"/>
          <p:cNvSpPr/>
          <p:nvPr/>
        </p:nvSpPr>
        <p:spPr>
          <a:xfrm flipH="1">
            <a:off x="468688" y="718367"/>
            <a:ext cx="1478400" cy="1478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8" name="Google Shape;738;p28"/>
          <p:cNvGrpSpPr/>
          <p:nvPr/>
        </p:nvGrpSpPr>
        <p:grpSpPr>
          <a:xfrm flipH="1">
            <a:off x="662973" y="245266"/>
            <a:ext cx="4062439" cy="7247623"/>
            <a:chOff x="3734270" y="74249"/>
            <a:chExt cx="3046829" cy="5435717"/>
          </a:xfrm>
        </p:grpSpPr>
        <p:grpSp>
          <p:nvGrpSpPr>
            <p:cNvPr id="739" name="Google Shape;739;p2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40" name="Google Shape;740;p2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2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2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3" name="Google Shape;743;p2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4" name="Google Shape;744;p2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2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6" name="Google Shape;746;p2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7" name="Google Shape;747;p2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8" name="Google Shape;748;p2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9" name="Google Shape;749;p28"/>
          <p:cNvGrpSpPr/>
          <p:nvPr/>
        </p:nvGrpSpPr>
        <p:grpSpPr>
          <a:xfrm rot="1325081">
            <a:off x="8196901" y="409193"/>
            <a:ext cx="972537" cy="515408"/>
            <a:chOff x="2468025" y="734125"/>
            <a:chExt cx="980825" cy="519800"/>
          </a:xfrm>
        </p:grpSpPr>
        <p:sp>
          <p:nvSpPr>
            <p:cNvPr id="750" name="Google Shape;750;p28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3" name="Google Shape;753;p28"/>
          <p:cNvSpPr/>
          <p:nvPr/>
        </p:nvSpPr>
        <p:spPr>
          <a:xfrm>
            <a:off x="-1206490" y="27765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4" name="Google Shape;754;p28"/>
          <p:cNvSpPr/>
          <p:nvPr/>
        </p:nvSpPr>
        <p:spPr>
          <a:xfrm>
            <a:off x="-1517307" y="5521300"/>
            <a:ext cx="13599387" cy="1675133"/>
          </a:xfrm>
          <a:custGeom>
            <a:avLst/>
            <a:gdLst/>
            <a:ahLst/>
            <a:cxnLst/>
            <a:rect l="l" t="t" r="r" b="b"/>
            <a:pathLst>
              <a:path w="279019" h="50254" extrusionOk="0">
                <a:moveTo>
                  <a:pt x="18613" y="24122"/>
                </a:moveTo>
                <a:cubicBezTo>
                  <a:pt x="23058" y="18217"/>
                  <a:pt x="37346" y="15613"/>
                  <a:pt x="45283" y="12311"/>
                </a:cubicBezTo>
                <a:cubicBezTo>
                  <a:pt x="53221" y="9009"/>
                  <a:pt x="60269" y="6279"/>
                  <a:pt x="66238" y="4310"/>
                </a:cubicBezTo>
                <a:cubicBezTo>
                  <a:pt x="72207" y="2342"/>
                  <a:pt x="75700" y="1072"/>
                  <a:pt x="81097" y="500"/>
                </a:cubicBezTo>
                <a:cubicBezTo>
                  <a:pt x="86495" y="-71"/>
                  <a:pt x="93162" y="-389"/>
                  <a:pt x="98623" y="881"/>
                </a:cubicBezTo>
                <a:cubicBezTo>
                  <a:pt x="104084" y="2151"/>
                  <a:pt x="108021" y="4437"/>
                  <a:pt x="113863" y="8120"/>
                </a:cubicBezTo>
                <a:cubicBezTo>
                  <a:pt x="119705" y="11803"/>
                  <a:pt x="129230" y="19614"/>
                  <a:pt x="133675" y="22979"/>
                </a:cubicBezTo>
                <a:cubicBezTo>
                  <a:pt x="138120" y="26345"/>
                  <a:pt x="137422" y="27170"/>
                  <a:pt x="140533" y="28313"/>
                </a:cubicBezTo>
                <a:cubicBezTo>
                  <a:pt x="143645" y="29456"/>
                  <a:pt x="147201" y="30536"/>
                  <a:pt x="152344" y="29837"/>
                </a:cubicBezTo>
                <a:cubicBezTo>
                  <a:pt x="157488" y="29139"/>
                  <a:pt x="165489" y="25710"/>
                  <a:pt x="171394" y="24122"/>
                </a:cubicBezTo>
                <a:cubicBezTo>
                  <a:pt x="177300" y="22535"/>
                  <a:pt x="181491" y="20566"/>
                  <a:pt x="187777" y="20312"/>
                </a:cubicBezTo>
                <a:cubicBezTo>
                  <a:pt x="194064" y="20058"/>
                  <a:pt x="202382" y="20947"/>
                  <a:pt x="209113" y="22598"/>
                </a:cubicBezTo>
                <a:cubicBezTo>
                  <a:pt x="215844" y="24249"/>
                  <a:pt x="222448" y="27869"/>
                  <a:pt x="228163" y="30218"/>
                </a:cubicBezTo>
                <a:cubicBezTo>
                  <a:pt x="233878" y="32568"/>
                  <a:pt x="238450" y="34854"/>
                  <a:pt x="243403" y="36695"/>
                </a:cubicBezTo>
                <a:cubicBezTo>
                  <a:pt x="248356" y="38537"/>
                  <a:pt x="253436" y="39870"/>
                  <a:pt x="257881" y="41267"/>
                </a:cubicBezTo>
                <a:cubicBezTo>
                  <a:pt x="262326" y="42664"/>
                  <a:pt x="270391" y="43744"/>
                  <a:pt x="270073" y="45077"/>
                </a:cubicBezTo>
                <a:cubicBezTo>
                  <a:pt x="269756" y="46411"/>
                  <a:pt x="297886" y="48824"/>
                  <a:pt x="255976" y="49268"/>
                </a:cubicBezTo>
                <a:cubicBezTo>
                  <a:pt x="214066" y="49713"/>
                  <a:pt x="58174" y="51935"/>
                  <a:pt x="18613" y="47744"/>
                </a:cubicBezTo>
                <a:cubicBezTo>
                  <a:pt x="-20947" y="43553"/>
                  <a:pt x="14168" y="30028"/>
                  <a:pt x="18613" y="24122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sp>
        <p:nvSpPr>
          <p:cNvPr id="755" name="Google Shape;755;p28"/>
          <p:cNvSpPr/>
          <p:nvPr/>
        </p:nvSpPr>
        <p:spPr>
          <a:xfrm>
            <a:off x="9563110" y="4524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0881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F4A404-BBA2-48D8-9822-042A956FF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D2A2CF9-15F8-408A-BA13-EB3B3E87E8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1F91FB7-4948-4961-AEFB-59C41325FF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5BC08F6-73D8-4E84-A2C8-1CF3FFBFD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48AD4C5-A2C4-410A-AB03-5DECDF0B4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EEE4277-23AC-45E2-A376-E9881AF2B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289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29"/>
          <p:cNvSpPr/>
          <p:nvPr/>
        </p:nvSpPr>
        <p:spPr>
          <a:xfrm rot="10800000">
            <a:off x="9531200" y="5132667"/>
            <a:ext cx="2203600" cy="1968400"/>
          </a:xfrm>
          <a:prstGeom prst="pie">
            <a:avLst>
              <a:gd name="adj1" fmla="val 0"/>
              <a:gd name="adj2" fmla="val 10721538"/>
            </a:avLst>
          </a:pr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29"/>
          <p:cNvSpPr/>
          <p:nvPr/>
        </p:nvSpPr>
        <p:spPr>
          <a:xfrm flipH="1">
            <a:off x="-152107" y="5600701"/>
            <a:ext cx="12420308" cy="3187753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29"/>
          <p:cNvSpPr/>
          <p:nvPr/>
        </p:nvSpPr>
        <p:spPr>
          <a:xfrm>
            <a:off x="-73996" y="2083821"/>
            <a:ext cx="1785159" cy="456225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0" name="Google Shape;760;p29"/>
          <p:cNvGrpSpPr/>
          <p:nvPr/>
        </p:nvGrpSpPr>
        <p:grpSpPr>
          <a:xfrm>
            <a:off x="10307799" y="4025907"/>
            <a:ext cx="907807" cy="1321423"/>
            <a:chOff x="7730849" y="1571630"/>
            <a:chExt cx="680855" cy="991067"/>
          </a:xfrm>
        </p:grpSpPr>
        <p:sp>
          <p:nvSpPr>
            <p:cNvPr id="761" name="Google Shape;761;p29"/>
            <p:cNvSpPr/>
            <p:nvPr/>
          </p:nvSpPr>
          <p:spPr>
            <a:xfrm flipH="1">
              <a:off x="7891829" y="1863713"/>
              <a:ext cx="195451" cy="698983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9"/>
            <p:cNvSpPr/>
            <p:nvPr/>
          </p:nvSpPr>
          <p:spPr>
            <a:xfrm flipH="1">
              <a:off x="8096002" y="1655455"/>
              <a:ext cx="252191" cy="214719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9"/>
            <p:cNvSpPr/>
            <p:nvPr/>
          </p:nvSpPr>
          <p:spPr>
            <a:xfrm flipH="1">
              <a:off x="8096001" y="1845669"/>
              <a:ext cx="315702" cy="115533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9"/>
            <p:cNvSpPr/>
            <p:nvPr/>
          </p:nvSpPr>
          <p:spPr>
            <a:xfrm flipH="1">
              <a:off x="7730849" y="1824683"/>
              <a:ext cx="357260" cy="103530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9"/>
            <p:cNvSpPr/>
            <p:nvPr/>
          </p:nvSpPr>
          <p:spPr>
            <a:xfrm flipH="1">
              <a:off x="7886873" y="1571630"/>
              <a:ext cx="219221" cy="302001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9"/>
            <p:cNvSpPr/>
            <p:nvPr/>
          </p:nvSpPr>
          <p:spPr>
            <a:xfrm flipH="1">
              <a:off x="8090732" y="1874098"/>
              <a:ext cx="194464" cy="312721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9"/>
            <p:cNvSpPr/>
            <p:nvPr/>
          </p:nvSpPr>
          <p:spPr>
            <a:xfrm flipH="1">
              <a:off x="8090730" y="1842688"/>
              <a:ext cx="320974" cy="118514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9"/>
            <p:cNvSpPr/>
            <p:nvPr/>
          </p:nvSpPr>
          <p:spPr>
            <a:xfrm flipH="1">
              <a:off x="8090731" y="1655573"/>
              <a:ext cx="257462" cy="218549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9"/>
            <p:cNvSpPr/>
            <p:nvPr/>
          </p:nvSpPr>
          <p:spPr>
            <a:xfrm flipH="1">
              <a:off x="7886873" y="1571788"/>
              <a:ext cx="248400" cy="291952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70" name="Google Shape;770;p29"/>
          <p:cNvSpPr/>
          <p:nvPr/>
        </p:nvSpPr>
        <p:spPr>
          <a:xfrm>
            <a:off x="10471644" y="5264893"/>
            <a:ext cx="268333" cy="132800"/>
          </a:xfrm>
          <a:custGeom>
            <a:avLst/>
            <a:gdLst/>
            <a:ahLst/>
            <a:cxnLst/>
            <a:rect l="l" t="t" r="r" b="b"/>
            <a:pathLst>
              <a:path w="8050" h="3984" extrusionOk="0">
                <a:moveTo>
                  <a:pt x="748" y="73"/>
                </a:moveTo>
                <a:cubicBezTo>
                  <a:pt x="1097" y="-229"/>
                  <a:pt x="1533" y="549"/>
                  <a:pt x="2176" y="692"/>
                </a:cubicBezTo>
                <a:cubicBezTo>
                  <a:pt x="2819" y="835"/>
                  <a:pt x="3907" y="946"/>
                  <a:pt x="4605" y="930"/>
                </a:cubicBezTo>
                <a:cubicBezTo>
                  <a:pt x="5304" y="914"/>
                  <a:pt x="5907" y="692"/>
                  <a:pt x="6367" y="597"/>
                </a:cubicBezTo>
                <a:cubicBezTo>
                  <a:pt x="6827" y="502"/>
                  <a:pt x="7089" y="192"/>
                  <a:pt x="7367" y="359"/>
                </a:cubicBezTo>
                <a:cubicBezTo>
                  <a:pt x="7645" y="526"/>
                  <a:pt x="8098" y="1081"/>
                  <a:pt x="8034" y="1597"/>
                </a:cubicBezTo>
                <a:cubicBezTo>
                  <a:pt x="7971" y="2113"/>
                  <a:pt x="7907" y="3065"/>
                  <a:pt x="6986" y="3454"/>
                </a:cubicBezTo>
                <a:cubicBezTo>
                  <a:pt x="6065" y="3843"/>
                  <a:pt x="3661" y="4089"/>
                  <a:pt x="2510" y="3930"/>
                </a:cubicBezTo>
                <a:cubicBezTo>
                  <a:pt x="1359" y="3771"/>
                  <a:pt x="375" y="3145"/>
                  <a:pt x="81" y="2502"/>
                </a:cubicBezTo>
                <a:cubicBezTo>
                  <a:pt x="-213" y="1859"/>
                  <a:pt x="399" y="375"/>
                  <a:pt x="748" y="73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grpSp>
        <p:nvGrpSpPr>
          <p:cNvPr id="771" name="Google Shape;771;p29"/>
          <p:cNvGrpSpPr/>
          <p:nvPr/>
        </p:nvGrpSpPr>
        <p:grpSpPr>
          <a:xfrm>
            <a:off x="8934283" y="571524"/>
            <a:ext cx="4090357" cy="1645200"/>
            <a:chOff x="6691187" y="447693"/>
            <a:chExt cx="3067768" cy="1233900"/>
          </a:xfrm>
        </p:grpSpPr>
        <p:sp>
          <p:nvSpPr>
            <p:cNvPr id="772" name="Google Shape;772;p29"/>
            <p:cNvSpPr/>
            <p:nvPr/>
          </p:nvSpPr>
          <p:spPr>
            <a:xfrm>
              <a:off x="6950149" y="447693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73" name="Google Shape;773;p29"/>
            <p:cNvGrpSpPr/>
            <p:nvPr/>
          </p:nvGrpSpPr>
          <p:grpSpPr>
            <a:xfrm flipH="1">
              <a:off x="6691187" y="1376106"/>
              <a:ext cx="576431" cy="305486"/>
              <a:chOff x="2468025" y="734125"/>
              <a:chExt cx="980825" cy="519800"/>
            </a:xfrm>
          </p:grpSpPr>
          <p:sp>
            <p:nvSpPr>
              <p:cNvPr id="774" name="Google Shape;774;p29"/>
              <p:cNvSpPr/>
              <p:nvPr/>
            </p:nvSpPr>
            <p:spPr>
              <a:xfrm>
                <a:off x="2831050" y="905000"/>
                <a:ext cx="617800" cy="140225"/>
              </a:xfrm>
              <a:custGeom>
                <a:avLst/>
                <a:gdLst/>
                <a:ahLst/>
                <a:cxnLst/>
                <a:rect l="l" t="t" r="r" b="b"/>
                <a:pathLst>
                  <a:path w="24712" h="5609" extrusionOk="0">
                    <a:moveTo>
                      <a:pt x="18198" y="1"/>
                    </a:moveTo>
                    <a:cubicBezTo>
                      <a:pt x="15715" y="1"/>
                      <a:pt x="14485" y="2407"/>
                      <a:pt x="12052" y="2407"/>
                    </a:cubicBezTo>
                    <a:cubicBezTo>
                      <a:pt x="9710" y="2407"/>
                      <a:pt x="7709" y="668"/>
                      <a:pt x="5003" y="668"/>
                    </a:cubicBezTo>
                    <a:cubicBezTo>
                      <a:pt x="4711" y="668"/>
                      <a:pt x="4411" y="688"/>
                      <a:pt x="4101" y="733"/>
                    </a:cubicBezTo>
                    <a:cubicBezTo>
                      <a:pt x="1507" y="1131"/>
                      <a:pt x="0" y="5315"/>
                      <a:pt x="0" y="5315"/>
                    </a:cubicBezTo>
                    <a:cubicBezTo>
                      <a:pt x="0" y="5315"/>
                      <a:pt x="3060" y="2256"/>
                      <a:pt x="5465" y="2256"/>
                    </a:cubicBezTo>
                    <a:cubicBezTo>
                      <a:pt x="5520" y="2256"/>
                      <a:pt x="5574" y="2257"/>
                      <a:pt x="5629" y="2260"/>
                    </a:cubicBezTo>
                    <a:cubicBezTo>
                      <a:pt x="8077" y="2407"/>
                      <a:pt x="9918" y="5608"/>
                      <a:pt x="12199" y="5608"/>
                    </a:cubicBezTo>
                    <a:cubicBezTo>
                      <a:pt x="14398" y="5608"/>
                      <a:pt x="16189" y="1931"/>
                      <a:pt x="18903" y="1931"/>
                    </a:cubicBezTo>
                    <a:cubicBezTo>
                      <a:pt x="19003" y="1931"/>
                      <a:pt x="19105" y="1936"/>
                      <a:pt x="19208" y="1947"/>
                    </a:cubicBezTo>
                    <a:cubicBezTo>
                      <a:pt x="22116" y="2260"/>
                      <a:pt x="24711" y="4395"/>
                      <a:pt x="24711" y="4395"/>
                    </a:cubicBezTo>
                    <a:cubicBezTo>
                      <a:pt x="24711" y="4395"/>
                      <a:pt x="22409" y="880"/>
                      <a:pt x="19208" y="126"/>
                    </a:cubicBezTo>
                    <a:cubicBezTo>
                      <a:pt x="18848" y="39"/>
                      <a:pt x="18513" y="1"/>
                      <a:pt x="18198" y="1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5" name="Google Shape;775;p29"/>
              <p:cNvSpPr/>
              <p:nvPr/>
            </p:nvSpPr>
            <p:spPr>
              <a:xfrm>
                <a:off x="2468025" y="1149000"/>
                <a:ext cx="4634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18539" h="4197" extrusionOk="0">
                    <a:moveTo>
                      <a:pt x="13655" y="0"/>
                    </a:moveTo>
                    <a:cubicBezTo>
                      <a:pt x="11792" y="0"/>
                      <a:pt x="10877" y="1811"/>
                      <a:pt x="9039" y="1811"/>
                    </a:cubicBezTo>
                    <a:cubicBezTo>
                      <a:pt x="7276" y="1811"/>
                      <a:pt x="5771" y="489"/>
                      <a:pt x="3746" y="489"/>
                    </a:cubicBezTo>
                    <a:cubicBezTo>
                      <a:pt x="3535" y="489"/>
                      <a:pt x="3319" y="504"/>
                      <a:pt x="3097" y="535"/>
                    </a:cubicBezTo>
                    <a:cubicBezTo>
                      <a:pt x="1151" y="828"/>
                      <a:pt x="0" y="3967"/>
                      <a:pt x="0" y="3967"/>
                    </a:cubicBezTo>
                    <a:cubicBezTo>
                      <a:pt x="0" y="3967"/>
                      <a:pt x="2304" y="1683"/>
                      <a:pt x="4109" y="1683"/>
                    </a:cubicBezTo>
                    <a:cubicBezTo>
                      <a:pt x="4148" y="1683"/>
                      <a:pt x="4188" y="1684"/>
                      <a:pt x="4227" y="1686"/>
                    </a:cubicBezTo>
                    <a:cubicBezTo>
                      <a:pt x="6068" y="1811"/>
                      <a:pt x="7449" y="4197"/>
                      <a:pt x="9165" y="4197"/>
                    </a:cubicBezTo>
                    <a:cubicBezTo>
                      <a:pt x="10817" y="4197"/>
                      <a:pt x="12139" y="1443"/>
                      <a:pt x="14177" y="1443"/>
                    </a:cubicBezTo>
                    <a:cubicBezTo>
                      <a:pt x="14255" y="1443"/>
                      <a:pt x="14335" y="1447"/>
                      <a:pt x="14417" y="1456"/>
                    </a:cubicBezTo>
                    <a:cubicBezTo>
                      <a:pt x="16593" y="1686"/>
                      <a:pt x="18539" y="3297"/>
                      <a:pt x="18539" y="3297"/>
                    </a:cubicBezTo>
                    <a:cubicBezTo>
                      <a:pt x="18539" y="3297"/>
                      <a:pt x="16823" y="661"/>
                      <a:pt x="14417" y="96"/>
                    </a:cubicBezTo>
                    <a:cubicBezTo>
                      <a:pt x="14145" y="30"/>
                      <a:pt x="13892" y="0"/>
                      <a:pt x="1365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29"/>
              <p:cNvSpPr/>
              <p:nvPr/>
            </p:nvSpPr>
            <p:spPr>
              <a:xfrm>
                <a:off x="2565325" y="734125"/>
                <a:ext cx="290850" cy="66275"/>
              </a:xfrm>
              <a:custGeom>
                <a:avLst/>
                <a:gdLst/>
                <a:ahLst/>
                <a:cxnLst/>
                <a:rect l="l" t="t" r="r" b="b"/>
                <a:pathLst>
                  <a:path w="11634" h="2651" extrusionOk="0">
                    <a:moveTo>
                      <a:pt x="8575" y="0"/>
                    </a:moveTo>
                    <a:cubicBezTo>
                      <a:pt x="7400" y="0"/>
                      <a:pt x="6825" y="1144"/>
                      <a:pt x="5670" y="1144"/>
                    </a:cubicBezTo>
                    <a:cubicBezTo>
                      <a:pt x="4579" y="1144"/>
                      <a:pt x="3640" y="316"/>
                      <a:pt x="2367" y="316"/>
                    </a:cubicBezTo>
                    <a:cubicBezTo>
                      <a:pt x="2224" y="316"/>
                      <a:pt x="2077" y="326"/>
                      <a:pt x="1925" y="349"/>
                    </a:cubicBezTo>
                    <a:cubicBezTo>
                      <a:pt x="711" y="538"/>
                      <a:pt x="0" y="2505"/>
                      <a:pt x="0" y="2505"/>
                    </a:cubicBezTo>
                    <a:cubicBezTo>
                      <a:pt x="0" y="2505"/>
                      <a:pt x="1445" y="1080"/>
                      <a:pt x="2585" y="1080"/>
                    </a:cubicBezTo>
                    <a:cubicBezTo>
                      <a:pt x="2610" y="1080"/>
                      <a:pt x="2634" y="1080"/>
                      <a:pt x="2657" y="1082"/>
                    </a:cubicBezTo>
                    <a:cubicBezTo>
                      <a:pt x="3808" y="1124"/>
                      <a:pt x="4666" y="2651"/>
                      <a:pt x="5733" y="2651"/>
                    </a:cubicBezTo>
                    <a:cubicBezTo>
                      <a:pt x="6780" y="2651"/>
                      <a:pt x="7614" y="906"/>
                      <a:pt x="8888" y="906"/>
                    </a:cubicBezTo>
                    <a:cubicBezTo>
                      <a:pt x="8938" y="906"/>
                      <a:pt x="8988" y="909"/>
                      <a:pt x="9039" y="914"/>
                    </a:cubicBezTo>
                    <a:cubicBezTo>
                      <a:pt x="10399" y="1061"/>
                      <a:pt x="11634" y="2065"/>
                      <a:pt x="11634" y="2065"/>
                    </a:cubicBezTo>
                    <a:cubicBezTo>
                      <a:pt x="11634" y="2065"/>
                      <a:pt x="10546" y="412"/>
                      <a:pt x="9039" y="56"/>
                    </a:cubicBezTo>
                    <a:cubicBezTo>
                      <a:pt x="8874" y="17"/>
                      <a:pt x="8720" y="0"/>
                      <a:pt x="857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856722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" name="Google Shape;778;p30"/>
          <p:cNvGrpSpPr/>
          <p:nvPr/>
        </p:nvGrpSpPr>
        <p:grpSpPr>
          <a:xfrm>
            <a:off x="-44515" y="3873767"/>
            <a:ext cx="12281033" cy="2984168"/>
            <a:chOff x="-100" y="2905325"/>
            <a:chExt cx="9210775" cy="2238126"/>
          </a:xfrm>
        </p:grpSpPr>
        <p:sp>
          <p:nvSpPr>
            <p:cNvPr id="779" name="Google Shape;779;p30"/>
            <p:cNvSpPr/>
            <p:nvPr/>
          </p:nvSpPr>
          <p:spPr>
            <a:xfrm flipH="1">
              <a:off x="62" y="2905325"/>
              <a:ext cx="9210613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30"/>
            <p:cNvSpPr/>
            <p:nvPr/>
          </p:nvSpPr>
          <p:spPr>
            <a:xfrm>
              <a:off x="-100" y="3067050"/>
              <a:ext cx="9210731" cy="2076401"/>
            </a:xfrm>
            <a:custGeom>
              <a:avLst/>
              <a:gdLst/>
              <a:ahLst/>
              <a:cxnLst/>
              <a:rect l="l" t="t" r="r" b="b"/>
              <a:pathLst>
                <a:path w="175359" h="43799" extrusionOk="0">
                  <a:moveTo>
                    <a:pt x="0" y="1"/>
                  </a:moveTo>
                  <a:lnTo>
                    <a:pt x="0" y="43799"/>
                  </a:lnTo>
                  <a:lnTo>
                    <a:pt x="175359" y="43799"/>
                  </a:lnTo>
                  <a:lnTo>
                    <a:pt x="1753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1" name="Google Shape;781;p30"/>
          <p:cNvGrpSpPr/>
          <p:nvPr/>
        </p:nvGrpSpPr>
        <p:grpSpPr>
          <a:xfrm>
            <a:off x="522883" y="109952"/>
            <a:ext cx="11579843" cy="2289693"/>
            <a:chOff x="335036" y="320140"/>
            <a:chExt cx="9419612" cy="1862548"/>
          </a:xfrm>
        </p:grpSpPr>
        <p:sp>
          <p:nvSpPr>
            <p:cNvPr id="782" name="Google Shape;782;p30"/>
            <p:cNvSpPr/>
            <p:nvPr/>
          </p:nvSpPr>
          <p:spPr>
            <a:xfrm>
              <a:off x="6945841" y="1541875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30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4" name="Google Shape;784;p30"/>
          <p:cNvGrpSpPr/>
          <p:nvPr/>
        </p:nvGrpSpPr>
        <p:grpSpPr>
          <a:xfrm>
            <a:off x="-227973" y="109982"/>
            <a:ext cx="4062439" cy="7247623"/>
            <a:chOff x="3734270" y="74249"/>
            <a:chExt cx="3046829" cy="5435717"/>
          </a:xfrm>
        </p:grpSpPr>
        <p:grpSp>
          <p:nvGrpSpPr>
            <p:cNvPr id="785" name="Google Shape;785;p30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86" name="Google Shape;786;p30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7" name="Google Shape;787;p30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8" name="Google Shape;788;p30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30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0" name="Google Shape;790;p30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1" name="Google Shape;791;p30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30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30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94" name="Google Shape;794;p30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151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631ACA-B2B9-4AD5-93D1-2CACBCC08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2AE0D04-B87D-4B1A-8479-0054B72912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929AD47-F284-41EB-A009-1A2BAC9378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3136F7F-A5B4-4D1E-9AEA-8C75F33449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33C994C-E69D-4346-B952-3BCEE98FB5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816557F-E7C3-49CE-A321-692CB090C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85CC03B-60F3-4E97-A640-349EB6284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85EA307-D293-4B5C-A756-F1C0565BF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215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1325EF-3960-4C50-8765-2A5C09462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A8C938F-9413-4618-98CB-F5296C5F1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C106955-5A09-4A2E-810C-3306CB443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ED1F109-482D-4E64-B7C5-04C246F66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2348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46B7F2D-6D1B-4739-A90B-C5BA0AB47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93DC7ED-D28A-4D01-800B-A9183DF91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A1B6E07-F2AF-4CE9-9403-991B46DA5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7270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ED4A54-3E2C-49D9-827C-50F23B290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86D4BE-DA40-43D7-BAA2-472ADA6D50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AFC8814-B717-4111-8EEF-A7A1D44DF9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388DEDC-A0D7-460C-8D1F-9F9457CC4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FF2EEF-560C-4F68-A79F-089DC0939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B32BD32-D499-4314-8206-CBBEC063D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206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FA4272-D42D-44DB-846B-AA977470A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5932106-A69A-4389-BDA5-7BEA2055FD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E1C7650-EB6C-425A-A252-D05EC41462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7B7C534-B223-4E17-AEEA-772D7280F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EB9802F-BB46-46B6-B4E8-760CDFA74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3931446-D529-44BA-9339-86B555B7D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794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9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74A1014-954E-4E27-AB7C-DF5E0F16C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B4DFA8-E13A-4F55-801E-8DBDE9E6FA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4EA5E9E-0E2E-4231-800B-915CDFC531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35C536-4314-40BB-BE2E-6E3FF19D8861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D8B1538-8743-4FC7-960E-D543B0121E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D75915B-F085-422D-A1FC-FCE47E4D46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7771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5" r:id="rId2"/>
    <p:sldLayoutId id="2147483669" r:id="rId3"/>
    <p:sldLayoutId id="2147483670" r:id="rId4"/>
    <p:sldLayoutId id="2147483671" r:id="rId5"/>
    <p:sldLayoutId id="2147483662" r:id="rId6"/>
    <p:sldLayoutId id="2147483661" r:id="rId7"/>
    <p:sldLayoutId id="2147483674" r:id="rId8"/>
    <p:sldLayoutId id="2147483664" r:id="rId9"/>
    <p:sldLayoutId id="2147483676" r:id="rId10"/>
    <p:sldLayoutId id="214748367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3BC105-C927-4B7D-9C20-2397A3D17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785D4D-BC54-4E9D-9653-58F04679A5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9A542E-D4BC-4D77-BDB8-A0222C985C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A0DE9-F4C7-4771-962B-1B3FE4A01F17}" type="datetimeFigureOut">
              <a:rPr lang="en-US" smtClean="0"/>
              <a:t>13/03/2023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549D8C-4723-4B8F-8424-356BA2EFDE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BE3723-E55B-4156-A1E2-983B2D4858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FE851B24-BE51-809A-30E0-91D2EFEF38F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2137" y="-423155"/>
            <a:ext cx="2381163" cy="238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119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7C774D-259D-7EC0-6C22-2D2F7BA1B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889377-B3AC-5D96-38FF-BD05D56350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ABC0A8-3538-41A1-3B20-63A2DD3A1B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62963-8D2B-401E-8D04-C35F135826E3}" type="datetimeFigureOut">
              <a:rPr lang="en-US" smtClean="0"/>
              <a:t>13/03/2023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AFE5B7-ED38-2126-DEB3-F666A56C85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B0C2B7-87D5-A34C-B75F-48C7C588B6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48368C-5301-478D-BB4D-03238AEE4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683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E9FB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3500"/>
              <a:buFont typeface="Satisfy"/>
              <a:buNone/>
              <a:defRPr sz="3500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800"/>
              <a:buFont typeface="Public Sans"/>
              <a:buChar char="●"/>
              <a:defRPr sz="1800"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128298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slide" Target="slide6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slide" Target="slide6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slide" Target="slide6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slide" Target="slide6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slide" Target="slide6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6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slide" Target="slide6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slide" Target="slide6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slide" Target="slide6.xml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audio" Target="../media/audio1.wav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10" Type="http://schemas.openxmlformats.org/officeDocument/2006/relationships/image" Target="../media/image33.png"/><Relationship Id="rId4" Type="http://schemas.openxmlformats.org/officeDocument/2006/relationships/image" Target="../media/image5.png"/><Relationship Id="rId9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1.wav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0.jpeg"/><Relationship Id="rId5" Type="http://schemas.openxmlformats.org/officeDocument/2006/relationships/image" Target="../media/image18.jpe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1.wav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audio" Target="../media/audio1.wav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5.png"/><Relationship Id="rId9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4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4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4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microsoft.com/office/2007/relationships/hdphoto" Target="../media/hdphoto2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emf"/><Relationship Id="rId4" Type="http://schemas.microsoft.com/office/2007/relationships/hdphoto" Target="../media/hdphoto3.wdp"/><Relationship Id="rId9" Type="http://schemas.openxmlformats.org/officeDocument/2006/relationships/image" Target="../media/image5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emf"/><Relationship Id="rId10" Type="http://schemas.openxmlformats.org/officeDocument/2006/relationships/image" Target="../media/image54.png"/><Relationship Id="rId4" Type="http://schemas.microsoft.com/office/2007/relationships/hdphoto" Target="../media/hdphoto3.wdp"/><Relationship Id="rId9" Type="http://schemas.openxmlformats.org/officeDocument/2006/relationships/image" Target="../media/image5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emf"/><Relationship Id="rId10" Type="http://schemas.openxmlformats.org/officeDocument/2006/relationships/image" Target="../media/image54.png"/><Relationship Id="rId4" Type="http://schemas.microsoft.com/office/2007/relationships/hdphoto" Target="../media/hdphoto3.wdp"/><Relationship Id="rId9" Type="http://schemas.openxmlformats.org/officeDocument/2006/relationships/image" Target="../media/image53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emf"/><Relationship Id="rId10" Type="http://schemas.openxmlformats.org/officeDocument/2006/relationships/image" Target="../media/image55.png"/><Relationship Id="rId4" Type="http://schemas.microsoft.com/office/2007/relationships/hdphoto" Target="../media/hdphoto3.wdp"/><Relationship Id="rId9" Type="http://schemas.openxmlformats.org/officeDocument/2006/relationships/image" Target="../media/image53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emf"/><Relationship Id="rId10" Type="http://schemas.openxmlformats.org/officeDocument/2006/relationships/image" Target="../media/image54.png"/><Relationship Id="rId4" Type="http://schemas.microsoft.com/office/2007/relationships/hdphoto" Target="../media/hdphoto3.wdp"/><Relationship Id="rId9" Type="http://schemas.openxmlformats.org/officeDocument/2006/relationships/image" Target="../media/image5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5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5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5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6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6.png"/><Relationship Id="rId4" Type="http://schemas.microsoft.com/office/2007/relationships/hdphoto" Target="../media/hdphoto4.wdp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17.xml"/><Relationship Id="rId3" Type="http://schemas.openxmlformats.org/officeDocument/2006/relationships/slide" Target="slide7.xml"/><Relationship Id="rId7" Type="http://schemas.openxmlformats.org/officeDocument/2006/relationships/slide" Target="slide11.xml"/><Relationship Id="rId12" Type="http://schemas.openxmlformats.org/officeDocument/2006/relationships/slide" Target="slide16.xml"/><Relationship Id="rId2" Type="http://schemas.openxmlformats.org/officeDocument/2006/relationships/notesSlide" Target="../notesSlides/notesSlide3.xml"/><Relationship Id="rId16" Type="http://schemas.openxmlformats.org/officeDocument/2006/relationships/slide" Target="slide1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11" Type="http://schemas.openxmlformats.org/officeDocument/2006/relationships/slide" Target="slide15.xml"/><Relationship Id="rId5" Type="http://schemas.openxmlformats.org/officeDocument/2006/relationships/slide" Target="slide9.xml"/><Relationship Id="rId15" Type="http://schemas.openxmlformats.org/officeDocument/2006/relationships/image" Target="../media/image17.png"/><Relationship Id="rId10" Type="http://schemas.openxmlformats.org/officeDocument/2006/relationships/slide" Target="slide14.xml"/><Relationship Id="rId4" Type="http://schemas.openxmlformats.org/officeDocument/2006/relationships/slide" Target="slide8.xml"/><Relationship Id="rId9" Type="http://schemas.openxmlformats.org/officeDocument/2006/relationships/slide" Target="slide13.xml"/><Relationship Id="rId14" Type="http://schemas.openxmlformats.org/officeDocument/2006/relationships/slide" Target="slide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slide" Target="slide6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slide" Target="slide6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slide" Target="slide6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bàn, bánh, cây&#10;&#10;Mô tả được tạo tự động">
            <a:extLst>
              <a:ext uri="{FF2B5EF4-FFF2-40B4-BE49-F238E27FC236}">
                <a16:creationId xmlns:a16="http://schemas.microsoft.com/office/drawing/2014/main" id="{55539D83-260F-210B-A4A1-07FFD80E77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9461"/>
            <a:ext cx="12192000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F360256-3C63-8A6A-B1C4-4B9D05240276}"/>
              </a:ext>
            </a:extLst>
          </p:cNvPr>
          <p:cNvSpPr/>
          <p:nvPr/>
        </p:nvSpPr>
        <p:spPr>
          <a:xfrm>
            <a:off x="1705340" y="1002097"/>
            <a:ext cx="8878824" cy="3565861"/>
          </a:xfrm>
          <a:prstGeom prst="roundRect">
            <a:avLst>
              <a:gd name="adj" fmla="val 11731"/>
            </a:avLst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文本框 22">
            <a:extLst>
              <a:ext uri="{FF2B5EF4-FFF2-40B4-BE49-F238E27FC236}">
                <a16:creationId xmlns:a16="http://schemas.microsoft.com/office/drawing/2014/main" id="{A587AAA4-AE1E-7DFE-4ED0-B9DF814CCE7A}"/>
              </a:ext>
            </a:extLst>
          </p:cNvPr>
          <p:cNvSpPr txBox="1"/>
          <p:nvPr/>
        </p:nvSpPr>
        <p:spPr>
          <a:xfrm>
            <a:off x="1511529" y="2614834"/>
            <a:ext cx="917629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spc="50" dirty="0" err="1">
                <a:ln w="0"/>
                <a:solidFill>
                  <a:srgbClr val="CC99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Cookies" panose="02040603050506020204" pitchFamily="18" charset="0"/>
                <a:ea typeface="方正卡通简体" panose="03000509000000000000" pitchFamily="65" charset="-122"/>
                <a:cs typeface="方正光辉特粗简体" panose="03000509000000000000" pitchFamily="65" charset="-122"/>
              </a:rPr>
              <a:t>l</a:t>
            </a:r>
            <a:r>
              <a:rPr lang="en-US" altLang="zh-CN" sz="6600" b="1" spc="50" dirty="0" err="1">
                <a:ln w="0"/>
                <a:solidFill>
                  <a:srgbClr val="99FF6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Cookies" panose="02040603050506020204" pitchFamily="18" charset="0"/>
                <a:ea typeface="方正卡通简体" panose="03000509000000000000" pitchFamily="65" charset="-122"/>
                <a:cs typeface="方正光辉特粗简体" panose="03000509000000000000" pitchFamily="65" charset="-122"/>
              </a:rPr>
              <a:t>À</a:t>
            </a:r>
            <a:r>
              <a:rPr lang="en-US" altLang="zh-CN" sz="6600" b="1" spc="50" dirty="0" err="1">
                <a:ln w="0"/>
                <a:solidFill>
                  <a:srgbClr val="FF5757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Cookies" panose="02040603050506020204" pitchFamily="18" charset="0"/>
                <a:ea typeface="方正卡通简体" panose="03000509000000000000" pitchFamily="65" charset="-122"/>
                <a:cs typeface="方正光辉特粗简体" panose="03000509000000000000" pitchFamily="65" charset="-122"/>
              </a:rPr>
              <a:t>M</a:t>
            </a:r>
            <a:r>
              <a:rPr lang="en-US" altLang="zh-CN" sz="6600" b="1" spc="50" dirty="0">
                <a:ln w="0"/>
                <a:solidFill>
                  <a:srgbClr val="33CC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Cookies" panose="02040603050506020204" pitchFamily="18" charset="0"/>
                <a:ea typeface="方正卡通简体" panose="03000509000000000000" pitchFamily="65" charset="-122"/>
                <a:cs typeface="方正光辉特粗简体" panose="03000509000000000000" pitchFamily="65" charset="-122"/>
              </a:rPr>
              <a:t> </a:t>
            </a:r>
            <a:r>
              <a:rPr lang="en-US" altLang="zh-CN" sz="6600" b="1" spc="50" dirty="0">
                <a:ln w="0"/>
                <a:solidFill>
                  <a:srgbClr val="FF996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Cookies" panose="02040603050506020204" pitchFamily="18" charset="0"/>
                <a:ea typeface="方正卡通简体" panose="03000509000000000000" pitchFamily="65" charset="-122"/>
                <a:cs typeface="方正光辉特粗简体" panose="03000509000000000000" pitchFamily="65" charset="-122"/>
              </a:rPr>
              <a:t>Đ</a:t>
            </a:r>
            <a:r>
              <a:rPr lang="en-US" altLang="zh-CN" sz="6600" b="1" spc="50" dirty="0">
                <a:ln w="0"/>
                <a:solidFill>
                  <a:srgbClr val="FFFF6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Cookies" panose="02040603050506020204" pitchFamily="18" charset="0"/>
                <a:ea typeface="方正卡通简体" panose="03000509000000000000" pitchFamily="65" charset="-122"/>
                <a:cs typeface="方正光辉特粗简体" panose="03000509000000000000" pitchFamily="65" charset="-122"/>
              </a:rPr>
              <a:t>Ồ</a:t>
            </a:r>
            <a:r>
              <a:rPr lang="en-US" altLang="zh-CN" sz="6600" b="1" spc="50" dirty="0">
                <a:ln w="0"/>
                <a:solidFill>
                  <a:srgbClr val="33CC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Cookies" panose="02040603050506020204" pitchFamily="18" charset="0"/>
                <a:ea typeface="方正卡通简体" panose="03000509000000000000" pitchFamily="65" charset="-122"/>
                <a:cs typeface="方正光辉特粗简体" panose="03000509000000000000" pitchFamily="65" charset="-122"/>
              </a:rPr>
              <a:t> </a:t>
            </a:r>
            <a:r>
              <a:rPr lang="en-US" altLang="zh-CN" sz="6600" b="1" spc="50" dirty="0">
                <a:ln w="0"/>
                <a:solidFill>
                  <a:srgbClr val="FF5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Cookies" panose="02040603050506020204" pitchFamily="18" charset="0"/>
                <a:ea typeface="方正卡通简体" panose="03000509000000000000" pitchFamily="65" charset="-122"/>
                <a:cs typeface="方正光辉特粗简体" panose="03000509000000000000" pitchFamily="65" charset="-122"/>
              </a:rPr>
              <a:t>D</a:t>
            </a:r>
            <a:r>
              <a:rPr lang="en-US" altLang="zh-CN" sz="6600" b="1" spc="5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Cookies" panose="02040603050506020204" pitchFamily="18" charset="0"/>
                <a:ea typeface="方正卡通简体" panose="03000509000000000000" pitchFamily="65" charset="-122"/>
                <a:cs typeface="方正光辉特粗简体" panose="03000509000000000000" pitchFamily="65" charset="-122"/>
              </a:rPr>
              <a:t>Ù</a:t>
            </a:r>
            <a:r>
              <a:rPr lang="en-US" altLang="zh-CN" sz="6600" b="1" spc="50" dirty="0">
                <a:ln w="0"/>
                <a:solidFill>
                  <a:srgbClr val="33CC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Cookies" panose="02040603050506020204" pitchFamily="18" charset="0"/>
                <a:ea typeface="方正卡通简体" panose="03000509000000000000" pitchFamily="65" charset="-122"/>
                <a:cs typeface="方正光辉特粗简体" panose="03000509000000000000" pitchFamily="65" charset="-122"/>
              </a:rPr>
              <a:t>N</a:t>
            </a:r>
            <a:r>
              <a:rPr lang="en-US" altLang="zh-CN" sz="6600" b="1" spc="50" dirty="0">
                <a:ln w="0"/>
                <a:solidFill>
                  <a:srgbClr val="FF5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Cookies" panose="02040603050506020204" pitchFamily="18" charset="0"/>
                <a:ea typeface="方正卡通简体" panose="03000509000000000000" pitchFamily="65" charset="-122"/>
                <a:cs typeface="方正光辉特粗简体" panose="03000509000000000000" pitchFamily="65" charset="-122"/>
              </a:rPr>
              <a:t>G </a:t>
            </a:r>
            <a:r>
              <a:rPr lang="en-US" altLang="zh-CN" sz="6600" b="1" spc="50" dirty="0">
                <a:ln w="0"/>
                <a:solidFill>
                  <a:srgbClr val="99FF6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Cookies" panose="02040603050506020204" pitchFamily="18" charset="0"/>
                <a:ea typeface="方正卡通简体" panose="03000509000000000000" pitchFamily="65" charset="-122"/>
                <a:cs typeface="方正光辉特粗简体" panose="03000509000000000000" pitchFamily="65" charset="-122"/>
              </a:rPr>
              <a:t>H</a:t>
            </a:r>
            <a:r>
              <a:rPr lang="en-US" altLang="zh-CN" sz="6600" b="1" spc="50" dirty="0">
                <a:ln w="0"/>
                <a:solidFill>
                  <a:srgbClr val="CC99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Cookies" panose="02040603050506020204" pitchFamily="18" charset="0"/>
                <a:ea typeface="方正卡通简体" panose="03000509000000000000" pitchFamily="65" charset="-122"/>
                <a:cs typeface="方正光辉特粗简体" panose="03000509000000000000" pitchFamily="65" charset="-122"/>
              </a:rPr>
              <a:t>Ọ</a:t>
            </a:r>
            <a:r>
              <a:rPr lang="en-US" altLang="zh-CN" sz="6600" b="1" spc="50" dirty="0">
                <a:ln w="0"/>
                <a:solidFill>
                  <a:srgbClr val="FF996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Cookies" panose="02040603050506020204" pitchFamily="18" charset="0"/>
                <a:ea typeface="方正卡通简体" panose="03000509000000000000" pitchFamily="65" charset="-122"/>
                <a:cs typeface="方正光辉特粗简体" panose="03000509000000000000" pitchFamily="65" charset="-122"/>
              </a:rPr>
              <a:t>C</a:t>
            </a:r>
            <a:r>
              <a:rPr lang="en-US" altLang="zh-CN" sz="6600" b="1" spc="50" dirty="0">
                <a:ln w="0"/>
                <a:solidFill>
                  <a:srgbClr val="33CC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Cookies" panose="02040603050506020204" pitchFamily="18" charset="0"/>
                <a:ea typeface="方正卡通简体" panose="03000509000000000000" pitchFamily="65" charset="-122"/>
                <a:cs typeface="方正光辉特粗简体" panose="03000509000000000000" pitchFamily="65" charset="-122"/>
              </a:rPr>
              <a:t> </a:t>
            </a:r>
            <a:r>
              <a:rPr lang="en-US" altLang="zh-CN" sz="6600" b="1" spc="50" dirty="0">
                <a:ln w="0"/>
                <a:solidFill>
                  <a:srgbClr val="FFFF6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Cookies" panose="02040603050506020204" pitchFamily="18" charset="0"/>
                <a:ea typeface="方正卡通简体" panose="03000509000000000000" pitchFamily="65" charset="-122"/>
                <a:cs typeface="方正光辉特粗简体" panose="03000509000000000000" pitchFamily="65" charset="-122"/>
              </a:rPr>
              <a:t>T</a:t>
            </a:r>
            <a:r>
              <a:rPr lang="en-US" altLang="zh-CN" sz="6600" b="1" spc="50" dirty="0">
                <a:ln w="0"/>
                <a:solidFill>
                  <a:srgbClr val="FF5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Cookies" panose="02040603050506020204" pitchFamily="18" charset="0"/>
                <a:ea typeface="方正卡通简体" panose="03000509000000000000" pitchFamily="65" charset="-122"/>
                <a:cs typeface="方正光辉特粗简体" panose="03000509000000000000" pitchFamily="65" charset="-122"/>
              </a:rPr>
              <a:t>Ậ</a:t>
            </a:r>
            <a:r>
              <a:rPr lang="en-US" altLang="zh-CN" sz="6600" b="1" spc="50" dirty="0">
                <a:ln w="0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Cookies" panose="02040603050506020204" pitchFamily="18" charset="0"/>
                <a:ea typeface="方正卡通简体" panose="03000509000000000000" pitchFamily="65" charset="-122"/>
                <a:cs typeface="方正光辉特粗简体" panose="03000509000000000000" pitchFamily="65" charset="-122"/>
              </a:rPr>
              <a:t>P</a:t>
            </a:r>
            <a:endParaRPr lang="zh-CN" altLang="en-US" sz="6600" b="1" spc="50" dirty="0">
              <a:ln w="0"/>
              <a:solidFill>
                <a:schemeClr val="accent1">
                  <a:lumMod val="60000"/>
                  <a:lumOff val="4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UTM Cookies" panose="02040603050506020204" pitchFamily="18" charset="0"/>
              <a:ea typeface="方正卡通简体" panose="03000509000000000000" pitchFamily="65" charset="-122"/>
              <a:cs typeface="方正光辉特粗简体" panose="03000509000000000000" pitchFamily="65" charset="-122"/>
            </a:endParaRPr>
          </a:p>
        </p:txBody>
      </p:sp>
      <p:sp>
        <p:nvSpPr>
          <p:cNvPr id="4" name="文本框 21">
            <a:extLst>
              <a:ext uri="{FF2B5EF4-FFF2-40B4-BE49-F238E27FC236}">
                <a16:creationId xmlns:a16="http://schemas.microsoft.com/office/drawing/2014/main" id="{46C3DE9A-A0C6-E130-C7EE-4B6F32C1DFBB}"/>
              </a:ext>
            </a:extLst>
          </p:cNvPr>
          <p:cNvSpPr txBox="1"/>
          <p:nvPr/>
        </p:nvSpPr>
        <p:spPr>
          <a:xfrm>
            <a:off x="2544444" y="999377"/>
            <a:ext cx="67994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ln w="12700">
                  <a:noFill/>
                </a:ln>
                <a:solidFill>
                  <a:srgbClr val="002060"/>
                </a:solidFill>
                <a:latin typeface="UTM Edwardian" panose="02040603050506020204" pitchFamily="18" charset="0"/>
                <a:ea typeface="微软雅黑" panose="020B0503020204020204" pitchFamily="34" charset="-122"/>
              </a:rPr>
              <a:t>Thứ</a:t>
            </a:r>
            <a:r>
              <a:rPr lang="en-US" altLang="zh-CN" sz="4800" b="1" dirty="0">
                <a:ln w="12700">
                  <a:noFill/>
                </a:ln>
                <a:solidFill>
                  <a:srgbClr val="002060"/>
                </a:solidFill>
                <a:latin typeface="UTM Edwardian" panose="02040603050506020204" pitchFamily="18" charset="0"/>
                <a:ea typeface="微软雅黑" panose="020B0503020204020204" pitchFamily="34" charset="-122"/>
              </a:rPr>
              <a:t> … </a:t>
            </a:r>
            <a:r>
              <a:rPr lang="en-US" altLang="zh-CN" sz="4800" b="1" dirty="0" err="1">
                <a:ln w="12700">
                  <a:noFill/>
                </a:ln>
                <a:solidFill>
                  <a:srgbClr val="002060"/>
                </a:solidFill>
                <a:latin typeface="UTM Edwardian" panose="02040603050506020204" pitchFamily="18" charset="0"/>
                <a:ea typeface="微软雅黑" panose="020B0503020204020204" pitchFamily="34" charset="-122"/>
              </a:rPr>
              <a:t>ngày</a:t>
            </a:r>
            <a:r>
              <a:rPr lang="en-US" altLang="zh-CN" sz="4800" b="1" dirty="0">
                <a:ln w="12700">
                  <a:noFill/>
                </a:ln>
                <a:solidFill>
                  <a:srgbClr val="002060"/>
                </a:solidFill>
                <a:latin typeface="UTM Edwardian" panose="02040603050506020204" pitchFamily="18" charset="0"/>
                <a:ea typeface="微软雅黑" panose="020B0503020204020204" pitchFamily="34" charset="-122"/>
              </a:rPr>
              <a:t> … </a:t>
            </a:r>
            <a:r>
              <a:rPr lang="en-US" altLang="zh-CN" sz="4800" b="1" dirty="0" err="1">
                <a:ln w="12700">
                  <a:noFill/>
                </a:ln>
                <a:solidFill>
                  <a:srgbClr val="002060"/>
                </a:solidFill>
                <a:latin typeface="UTM Edwardian" panose="02040603050506020204" pitchFamily="18" charset="0"/>
                <a:ea typeface="微软雅黑" panose="020B0503020204020204" pitchFamily="34" charset="-122"/>
              </a:rPr>
              <a:t>tháng</a:t>
            </a:r>
            <a:r>
              <a:rPr lang="en-US" altLang="zh-CN" sz="4800" b="1" dirty="0">
                <a:ln w="12700">
                  <a:noFill/>
                </a:ln>
                <a:solidFill>
                  <a:srgbClr val="002060"/>
                </a:solidFill>
                <a:latin typeface="UTM Edwardian" panose="02040603050506020204" pitchFamily="18" charset="0"/>
                <a:ea typeface="微软雅黑" panose="020B0503020204020204" pitchFamily="34" charset="-122"/>
              </a:rPr>
              <a:t> … </a:t>
            </a:r>
            <a:r>
              <a:rPr lang="en-US" altLang="zh-CN" sz="4800" b="1" dirty="0" err="1">
                <a:ln w="12700">
                  <a:noFill/>
                </a:ln>
                <a:solidFill>
                  <a:srgbClr val="002060"/>
                </a:solidFill>
                <a:latin typeface="UTM Edwardian" panose="02040603050506020204" pitchFamily="18" charset="0"/>
                <a:ea typeface="微软雅黑" panose="020B0503020204020204" pitchFamily="34" charset="-122"/>
              </a:rPr>
              <a:t>năm</a:t>
            </a:r>
            <a:r>
              <a:rPr lang="en-US" altLang="zh-CN" sz="4800" b="1" dirty="0">
                <a:ln w="12700">
                  <a:noFill/>
                </a:ln>
                <a:solidFill>
                  <a:srgbClr val="002060"/>
                </a:solidFill>
                <a:latin typeface="UTM Edwardian" panose="02040603050506020204" pitchFamily="18" charset="0"/>
                <a:ea typeface="微软雅黑" panose="020B0503020204020204" pitchFamily="34" charset="-122"/>
              </a:rPr>
              <a:t> …</a:t>
            </a:r>
            <a:endParaRPr lang="zh-CN" altLang="en-US" sz="4800" b="1" dirty="0">
              <a:ln w="12700">
                <a:noFill/>
              </a:ln>
              <a:solidFill>
                <a:srgbClr val="002060"/>
              </a:solidFill>
              <a:latin typeface="UTM Edwardian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66F8C5-2096-7BFF-686A-2ED05B628E51}"/>
              </a:ext>
            </a:extLst>
          </p:cNvPr>
          <p:cNvSpPr txBox="1"/>
          <p:nvPr/>
        </p:nvSpPr>
        <p:spPr>
          <a:xfrm>
            <a:off x="3999741" y="1746854"/>
            <a:ext cx="38888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FF0000"/>
                </a:solidFill>
                <a:effectLst/>
                <a:latin typeface="#9Slide05 SVNClementine" panose="020F0502020204030203" pitchFamily="34" charset="0"/>
              </a:rPr>
              <a:t>Công</a:t>
            </a:r>
            <a:r>
              <a:rPr lang="en-US" sz="4800" dirty="0">
                <a:solidFill>
                  <a:srgbClr val="FF0000"/>
                </a:solidFill>
                <a:effectLst/>
                <a:latin typeface="#9Slide05 SVNClementine" panose="020F0502020204030203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/>
                <a:latin typeface="#9Slide05 SVNClementine" panose="020F0502020204030203" pitchFamily="34" charset="0"/>
              </a:rPr>
              <a:t>nghệ</a:t>
            </a:r>
            <a:endParaRPr lang="vi-VN" sz="4800" dirty="0">
              <a:solidFill>
                <a:srgbClr val="FF0000"/>
              </a:solidFill>
              <a:effectLst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637CA2-857D-482E-8618-147F117C64B1}"/>
              </a:ext>
            </a:extLst>
          </p:cNvPr>
          <p:cNvSpPr txBox="1"/>
          <p:nvPr/>
        </p:nvSpPr>
        <p:spPr>
          <a:xfrm>
            <a:off x="4315794" y="3674708"/>
            <a:ext cx="33738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#9Slide05 SVNClementine" panose="020F0502020204030203" pitchFamily="34" charset="0"/>
              </a:rPr>
              <a:t>(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#9Slide05 SVNClementine" panose="020F0502020204030203" pitchFamily="34" charset="0"/>
              </a:rPr>
              <a:t>tiết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#9Slide05 SVNClementine" panose="020F0502020204030203" pitchFamily="34" charset="0"/>
              </a:rPr>
              <a:t> 4)</a:t>
            </a:r>
            <a:endParaRPr lang="vi-VN" sz="40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B7743B7-78EB-ECD4-3E74-CF395371AF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9621" y="3674708"/>
            <a:ext cx="2205747" cy="301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70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2" fill="hold" grpId="0" nodeType="withEffect" p14:presetBounceEnd="54000">
                                      <p:stCondLst>
                                        <p:cond delay="9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1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38" presetClass="entr" presetSubtype="0" accel="50000" fill="hold" grpId="0" nodeType="withEffect">
                                      <p:stCondLst>
                                        <p:cond delay="2000"/>
                                      </p:stCondLst>
                                      <p:iterate type="lt">
                                        <p:tmPct val="14286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set>
                                          <p:cBhvr>
                                            <p:cTn id="20" dur="34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o>
                                            <p:strVal val="-45.0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341" fill="hold">
                                              <p:stCondLst>
                                                <p:cond delay="341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45"/>
                                              </p:val>
                                            </p:tav>
                                            <p:tav tm="69900">
                                              <p:val>
                                                <p:fltVal val="4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34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17" decel="50000" autoRev="1" fill="hold">
                                              <p:stCondLst>
                                                <p:cond delay="341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-#ppt_h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2" fill="hold">
                                              <p:stCondLst>
                                                <p:cond delay="648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350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2" grpId="0"/>
          <p:bldP spid="4" grpId="0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3.7037E-7 L 0.18191 3.7037E-7 " pathEditMode="relative" rAng="0" ptsTypes="AA">
                                          <p:cBhvr>
                                            <p:cTn id="6" dur="4000" fill="hold"/>
                                            <p:tgtEl>
                                              <p:spTgt spid="35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08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2" fill="hold" grpId="0" nodeType="withEffect">
                                      <p:stCondLst>
                                        <p:cond delay="9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38" presetClass="entr" presetSubtype="0" accel="50000" fill="hold" grpId="0" nodeType="withEffect">
                                      <p:stCondLst>
                                        <p:cond delay="2000"/>
                                      </p:stCondLst>
                                      <p:iterate type="lt">
                                        <p:tmPct val="14286"/>
                                      </p:iterate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set>
                                          <p:cBhvr>
                                            <p:cTn id="22" dur="34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o>
                                            <p:strVal val="-45.0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341" fill="hold">
                                              <p:stCondLst>
                                                <p:cond delay="341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45"/>
                                              </p:val>
                                            </p:tav>
                                            <p:tav tm="69900">
                                              <p:val>
                                                <p:fltVal val="4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34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17" decel="50000" autoRev="1" fill="hold">
                                              <p:stCondLst>
                                                <p:cond delay="341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-#ppt_h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2" fill="hold">
                                              <p:stCondLst>
                                                <p:cond delay="648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nodeType="withEffect">
                                      <p:stCondLst>
                                        <p:cond delay="350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2" grpId="0"/>
          <p:bldP spid="4" grpId="0"/>
          <p:bldP spid="5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A5CC1-904C-4DCC-BC03-65A05C8FC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BA1394-63E0-4BEE-8D30-1F1CDBF0B8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05534"/>
          </a:xfrm>
        </p:spPr>
      </p:pic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591A64F7-DA89-41FC-BFAE-3E79CFE28889}"/>
              </a:ext>
            </a:extLst>
          </p:cNvPr>
          <p:cNvGraphicFramePr>
            <a:graphicFrameLocks noGrp="1"/>
          </p:cNvGraphicFramePr>
          <p:nvPr/>
        </p:nvGraphicFramePr>
        <p:xfrm>
          <a:off x="3279241" y="5543081"/>
          <a:ext cx="5228082" cy="9710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1347">
                  <a:extLst>
                    <a:ext uri="{9D8B030D-6E8A-4147-A177-3AD203B41FA5}">
                      <a16:colId xmlns:a16="http://schemas.microsoft.com/office/drawing/2014/main" val="146522292"/>
                    </a:ext>
                  </a:extLst>
                </a:gridCol>
                <a:gridCol w="871347">
                  <a:extLst>
                    <a:ext uri="{9D8B030D-6E8A-4147-A177-3AD203B41FA5}">
                      <a16:colId xmlns:a16="http://schemas.microsoft.com/office/drawing/2014/main" val="1602978505"/>
                    </a:ext>
                  </a:extLst>
                </a:gridCol>
                <a:gridCol w="871347">
                  <a:extLst>
                    <a:ext uri="{9D8B030D-6E8A-4147-A177-3AD203B41FA5}">
                      <a16:colId xmlns:a16="http://schemas.microsoft.com/office/drawing/2014/main" val="4073129662"/>
                    </a:ext>
                  </a:extLst>
                </a:gridCol>
                <a:gridCol w="871347">
                  <a:extLst>
                    <a:ext uri="{9D8B030D-6E8A-4147-A177-3AD203B41FA5}">
                      <a16:colId xmlns:a16="http://schemas.microsoft.com/office/drawing/2014/main" val="1764491956"/>
                    </a:ext>
                  </a:extLst>
                </a:gridCol>
                <a:gridCol w="871347">
                  <a:extLst>
                    <a:ext uri="{9D8B030D-6E8A-4147-A177-3AD203B41FA5}">
                      <a16:colId xmlns:a16="http://schemas.microsoft.com/office/drawing/2014/main" val="927963148"/>
                    </a:ext>
                  </a:extLst>
                </a:gridCol>
                <a:gridCol w="871347">
                  <a:extLst>
                    <a:ext uri="{9D8B030D-6E8A-4147-A177-3AD203B41FA5}">
                      <a16:colId xmlns:a16="http://schemas.microsoft.com/office/drawing/2014/main" val="4085944981"/>
                    </a:ext>
                  </a:extLst>
                </a:gridCol>
              </a:tblGrid>
              <a:tr h="971022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485255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2838E935-41AC-4A32-940A-0EF659578EFD}"/>
              </a:ext>
            </a:extLst>
          </p:cNvPr>
          <p:cNvSpPr txBox="1"/>
          <p:nvPr/>
        </p:nvSpPr>
        <p:spPr>
          <a:xfrm>
            <a:off x="3447916" y="5584178"/>
            <a:ext cx="52205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B  U      M      C      </a:t>
            </a:r>
            <a:endParaRPr lang="vi-VN" sz="5400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59D0418-A430-4E53-89BB-6C0FD0232702}"/>
              </a:ext>
            </a:extLst>
          </p:cNvPr>
          <p:cNvSpPr txBox="1"/>
          <p:nvPr/>
        </p:nvSpPr>
        <p:spPr>
          <a:xfrm>
            <a:off x="5138990" y="5594071"/>
            <a:ext cx="31454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T       Ự</a:t>
            </a:r>
            <a:endParaRPr lang="vi-VN" sz="5400" dirty="0">
              <a:solidFill>
                <a:srgbClr val="FF0000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E11D7FB-367F-481E-A9B0-FAD680C6A5E8}"/>
              </a:ext>
            </a:extLst>
          </p:cNvPr>
          <p:cNvGrpSpPr/>
          <p:nvPr/>
        </p:nvGrpSpPr>
        <p:grpSpPr>
          <a:xfrm>
            <a:off x="1937579" y="538412"/>
            <a:ext cx="8256233" cy="4548606"/>
            <a:chOff x="838202" y="737756"/>
            <a:chExt cx="7619998" cy="5282044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6CEC7B92-C892-4C2B-9456-D6A4540CE24C}"/>
                </a:ext>
              </a:extLst>
            </p:cNvPr>
            <p:cNvSpPr/>
            <p:nvPr/>
          </p:nvSpPr>
          <p:spPr>
            <a:xfrm>
              <a:off x="838202" y="737756"/>
              <a:ext cx="7619998" cy="5282044"/>
            </a:xfrm>
            <a:prstGeom prst="roundRect">
              <a:avLst>
                <a:gd name="adj" fmla="val 2191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0F62D7E-EC28-4E2A-B959-3F45D5FE1E73}"/>
                </a:ext>
              </a:extLst>
            </p:cNvPr>
            <p:cNvSpPr/>
            <p:nvPr/>
          </p:nvSpPr>
          <p:spPr>
            <a:xfrm>
              <a:off x="1035205" y="946961"/>
              <a:ext cx="7225992" cy="4863633"/>
            </a:xfrm>
            <a:prstGeom prst="roundRect">
              <a:avLst>
                <a:gd name="adj" fmla="val 193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C7B28EB-CFA6-DD95-D6D6-741A66CD3F2F}"/>
              </a:ext>
            </a:extLst>
          </p:cNvPr>
          <p:cNvGrpSpPr/>
          <p:nvPr/>
        </p:nvGrpSpPr>
        <p:grpSpPr>
          <a:xfrm>
            <a:off x="4444046" y="159337"/>
            <a:ext cx="3259170" cy="1075288"/>
            <a:chOff x="631238" y="2069273"/>
            <a:chExt cx="5452855" cy="1937951"/>
          </a:xfrm>
        </p:grpSpPr>
        <p:sp>
          <p:nvSpPr>
            <p:cNvPr id="27" name="Rectangle: Rounded Corners 17">
              <a:extLst>
                <a:ext uri="{FF2B5EF4-FFF2-40B4-BE49-F238E27FC236}">
                  <a16:creationId xmlns:a16="http://schemas.microsoft.com/office/drawing/2014/main" id="{FC8BA567-541A-0054-21A0-87B3770D5D99}"/>
                </a:ext>
              </a:extLst>
            </p:cNvPr>
            <p:cNvSpPr/>
            <p:nvPr/>
          </p:nvSpPr>
          <p:spPr>
            <a:xfrm>
              <a:off x="631238" y="2069273"/>
              <a:ext cx="5452855" cy="1937951"/>
            </a:xfrm>
            <a:prstGeom prst="roundRect">
              <a:avLst/>
            </a:prstGeom>
            <a:solidFill>
              <a:srgbClr val="FF5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41EA23E-A21A-F368-5604-B8D2E4A71623}"/>
                </a:ext>
              </a:extLst>
            </p:cNvPr>
            <p:cNvSpPr txBox="1"/>
            <p:nvPr/>
          </p:nvSpPr>
          <p:spPr>
            <a:xfrm>
              <a:off x="1221764" y="2272943"/>
              <a:ext cx="4694826" cy="13312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8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GỢI Ý 4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0" y="5399512"/>
            <a:ext cx="1568470" cy="1107996"/>
            <a:chOff x="0" y="-125460"/>
            <a:chExt cx="1568470" cy="1107996"/>
          </a:xfrm>
        </p:grpSpPr>
        <p:sp>
          <p:nvSpPr>
            <p:cNvPr id="31" name="Rectangle 30"/>
            <p:cNvSpPr/>
            <p:nvPr/>
          </p:nvSpPr>
          <p:spPr>
            <a:xfrm>
              <a:off x="0" y="-18735"/>
              <a:ext cx="1397811" cy="934430"/>
            </a:xfrm>
            <a:prstGeom prst="rect">
              <a:avLst/>
            </a:prstGeom>
            <a:solidFill>
              <a:schemeClr val="accent1"/>
            </a:solidFill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EEEFABA-7249-46D3-99CE-FEEB245FB852}"/>
                </a:ext>
              </a:extLst>
            </p:cNvPr>
            <p:cNvSpPr txBox="1"/>
            <p:nvPr/>
          </p:nvSpPr>
          <p:spPr>
            <a:xfrm>
              <a:off x="369109" y="-125460"/>
              <a:ext cx="119936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6600" b="1" dirty="0">
                  <a:solidFill>
                    <a:schemeClr val="bg1"/>
                  </a:solidFill>
                </a:rPr>
                <a:t>4</a:t>
              </a:r>
              <a:endParaRPr lang="vi-VN" sz="66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5122" name="Picture 2" descr="https://tse2.mm.bing.net/th?id=OIP.BUZQj3hq-drH9DWb-BokTwHaHa&amp;pid=Api&amp;P=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781" y="1275722"/>
            <a:ext cx="3475435" cy="3475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hlinkClick r:id="rId5" action="ppaction://hlinksldjump"/>
            <a:extLst>
              <a:ext uri="{FF2B5EF4-FFF2-40B4-BE49-F238E27FC236}">
                <a16:creationId xmlns:a16="http://schemas.microsoft.com/office/drawing/2014/main" id="{E6CA0AA8-2B71-C807-4024-DDCEF4305868}"/>
              </a:ext>
            </a:extLst>
          </p:cNvPr>
          <p:cNvSpPr txBox="1"/>
          <p:nvPr/>
        </p:nvSpPr>
        <p:spPr>
          <a:xfrm flipH="1">
            <a:off x="0" y="94323"/>
            <a:ext cx="1937579" cy="461665"/>
          </a:xfrm>
          <a:prstGeom prst="homePlate">
            <a:avLst/>
          </a:prstGeom>
          <a:solidFill>
            <a:srgbClr val="8AFEF0"/>
          </a:solidFill>
          <a:ln>
            <a:solidFill>
              <a:srgbClr val="018F7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+mj-lt"/>
                <a:ea typeface="LNTH-LuoLuoNotangYuanTi 1" pitchFamily="2" charset="-128"/>
                <a:cs typeface="LNTH-LuoLuoNotangYuanTi 1" pitchFamily="2" charset="-128"/>
              </a:rPr>
              <a:t>QUAY VỀ</a:t>
            </a:r>
            <a:endParaRPr lang="vi-VN" sz="2400" dirty="0">
              <a:solidFill>
                <a:srgbClr val="002060"/>
              </a:solidFill>
              <a:latin typeface="+mj-lt"/>
              <a:ea typeface="LNTH-LuoLuoNotangYuanTi 1" pitchFamily="2" charset="-128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83231044"/>
      </p:ext>
    </p:extLst>
  </p:cSld>
  <p:clrMapOvr>
    <a:masterClrMapping/>
  </p:clrMapOvr>
  <p:transition spd="slow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A5CC1-904C-4DCC-BC03-65A05C8FC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BA1394-63E0-4BEE-8D30-1F1CDBF0B8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05534"/>
          </a:xfrm>
        </p:spPr>
      </p:pic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591A64F7-DA89-41FC-BFAE-3E79CFE288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6756109"/>
              </p:ext>
            </p:extLst>
          </p:nvPr>
        </p:nvGraphicFramePr>
        <p:xfrm>
          <a:off x="4306846" y="5587639"/>
          <a:ext cx="3517700" cy="9710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9425">
                  <a:extLst>
                    <a:ext uri="{9D8B030D-6E8A-4147-A177-3AD203B41FA5}">
                      <a16:colId xmlns:a16="http://schemas.microsoft.com/office/drawing/2014/main" val="146522292"/>
                    </a:ext>
                  </a:extLst>
                </a:gridCol>
                <a:gridCol w="879425">
                  <a:extLst>
                    <a:ext uri="{9D8B030D-6E8A-4147-A177-3AD203B41FA5}">
                      <a16:colId xmlns:a16="http://schemas.microsoft.com/office/drawing/2014/main" val="927963148"/>
                    </a:ext>
                  </a:extLst>
                </a:gridCol>
                <a:gridCol w="879425">
                  <a:extLst>
                    <a:ext uri="{9D8B030D-6E8A-4147-A177-3AD203B41FA5}">
                      <a16:colId xmlns:a16="http://schemas.microsoft.com/office/drawing/2014/main" val="2455923445"/>
                    </a:ext>
                  </a:extLst>
                </a:gridCol>
                <a:gridCol w="879425">
                  <a:extLst>
                    <a:ext uri="{9D8B030D-6E8A-4147-A177-3AD203B41FA5}">
                      <a16:colId xmlns:a16="http://schemas.microsoft.com/office/drawing/2014/main" val="3857547444"/>
                    </a:ext>
                  </a:extLst>
                </a:gridCol>
              </a:tblGrid>
              <a:tr h="971022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485255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2838E935-41AC-4A32-940A-0EF659578EFD}"/>
              </a:ext>
            </a:extLst>
          </p:cNvPr>
          <p:cNvSpPr txBox="1"/>
          <p:nvPr/>
        </p:nvSpPr>
        <p:spPr>
          <a:xfrm>
            <a:off x="4394685" y="5595251"/>
            <a:ext cx="33420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P  H   A     </a:t>
            </a:r>
            <a:endParaRPr lang="vi-VN" sz="5400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F37B6C5-EDE0-43C6-8195-DF5DDC48879E}"/>
              </a:ext>
            </a:extLst>
          </p:cNvPr>
          <p:cNvSpPr txBox="1"/>
          <p:nvPr/>
        </p:nvSpPr>
        <p:spPr>
          <a:xfrm>
            <a:off x="7036172" y="5587639"/>
            <a:ext cx="5415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N</a:t>
            </a:r>
            <a:endParaRPr lang="vi-VN" sz="5400" dirty="0">
              <a:solidFill>
                <a:srgbClr val="FF0000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E11D7FB-367F-481E-A9B0-FAD680C6A5E8}"/>
              </a:ext>
            </a:extLst>
          </p:cNvPr>
          <p:cNvGrpSpPr/>
          <p:nvPr/>
        </p:nvGrpSpPr>
        <p:grpSpPr>
          <a:xfrm>
            <a:off x="1937579" y="538412"/>
            <a:ext cx="8256233" cy="4548606"/>
            <a:chOff x="838202" y="737756"/>
            <a:chExt cx="7619998" cy="5282044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6CEC7B92-C892-4C2B-9456-D6A4540CE24C}"/>
                </a:ext>
              </a:extLst>
            </p:cNvPr>
            <p:cNvSpPr/>
            <p:nvPr/>
          </p:nvSpPr>
          <p:spPr>
            <a:xfrm>
              <a:off x="838202" y="737756"/>
              <a:ext cx="7619998" cy="5282044"/>
            </a:xfrm>
            <a:prstGeom prst="roundRect">
              <a:avLst>
                <a:gd name="adj" fmla="val 2191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0F62D7E-EC28-4E2A-B959-3F45D5FE1E73}"/>
                </a:ext>
              </a:extLst>
            </p:cNvPr>
            <p:cNvSpPr/>
            <p:nvPr/>
          </p:nvSpPr>
          <p:spPr>
            <a:xfrm>
              <a:off x="1035205" y="946961"/>
              <a:ext cx="7225992" cy="4863633"/>
            </a:xfrm>
            <a:prstGeom prst="roundRect">
              <a:avLst>
                <a:gd name="adj" fmla="val 193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C7B28EB-CFA6-DD95-D6D6-741A66CD3F2F}"/>
              </a:ext>
            </a:extLst>
          </p:cNvPr>
          <p:cNvGrpSpPr/>
          <p:nvPr/>
        </p:nvGrpSpPr>
        <p:grpSpPr>
          <a:xfrm>
            <a:off x="4444046" y="159337"/>
            <a:ext cx="3259170" cy="1075288"/>
            <a:chOff x="631238" y="2069273"/>
            <a:chExt cx="5452855" cy="1937951"/>
          </a:xfrm>
        </p:grpSpPr>
        <p:sp>
          <p:nvSpPr>
            <p:cNvPr id="27" name="Rectangle: Rounded Corners 17">
              <a:extLst>
                <a:ext uri="{FF2B5EF4-FFF2-40B4-BE49-F238E27FC236}">
                  <a16:creationId xmlns:a16="http://schemas.microsoft.com/office/drawing/2014/main" id="{FC8BA567-541A-0054-21A0-87B3770D5D99}"/>
                </a:ext>
              </a:extLst>
            </p:cNvPr>
            <p:cNvSpPr/>
            <p:nvPr/>
          </p:nvSpPr>
          <p:spPr>
            <a:xfrm>
              <a:off x="631238" y="2069273"/>
              <a:ext cx="5452855" cy="1937951"/>
            </a:xfrm>
            <a:prstGeom prst="roundRect">
              <a:avLst/>
            </a:prstGeom>
            <a:solidFill>
              <a:srgbClr val="FF5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41EA23E-A21A-F368-5604-B8D2E4A71623}"/>
                </a:ext>
              </a:extLst>
            </p:cNvPr>
            <p:cNvSpPr txBox="1"/>
            <p:nvPr/>
          </p:nvSpPr>
          <p:spPr>
            <a:xfrm>
              <a:off x="1221764" y="2272943"/>
              <a:ext cx="4694826" cy="13312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8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GỢI Ý 5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0" y="5399512"/>
            <a:ext cx="1568470" cy="1107996"/>
            <a:chOff x="0" y="-125460"/>
            <a:chExt cx="1568470" cy="1107996"/>
          </a:xfrm>
        </p:grpSpPr>
        <p:sp>
          <p:nvSpPr>
            <p:cNvPr id="31" name="Rectangle 30"/>
            <p:cNvSpPr/>
            <p:nvPr/>
          </p:nvSpPr>
          <p:spPr>
            <a:xfrm>
              <a:off x="0" y="-18735"/>
              <a:ext cx="1397811" cy="934430"/>
            </a:xfrm>
            <a:prstGeom prst="rect">
              <a:avLst/>
            </a:prstGeom>
            <a:solidFill>
              <a:schemeClr val="accent1"/>
            </a:solidFill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EEEFABA-7249-46D3-99CE-FEEB245FB852}"/>
                </a:ext>
              </a:extLst>
            </p:cNvPr>
            <p:cNvSpPr txBox="1"/>
            <p:nvPr/>
          </p:nvSpPr>
          <p:spPr>
            <a:xfrm>
              <a:off x="369109" y="-125460"/>
              <a:ext cx="119936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6600" b="1" dirty="0">
                  <a:solidFill>
                    <a:schemeClr val="bg1"/>
                  </a:solidFill>
                </a:rPr>
                <a:t>5</a:t>
              </a:r>
              <a:endParaRPr lang="vi-VN" sz="66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6146" name="Picture 2" descr="https://vanphongphamsieure.vn/wp-content/uploads/2017/06/Ph%E1%BA%A5n-m%C3%A0u-h%E1%BB%99p-10-vi%C3%AA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796" y="1347633"/>
            <a:ext cx="4190509" cy="353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hlinkClick r:id="rId5" action="ppaction://hlinksldjump"/>
            <a:extLst>
              <a:ext uri="{FF2B5EF4-FFF2-40B4-BE49-F238E27FC236}">
                <a16:creationId xmlns:a16="http://schemas.microsoft.com/office/drawing/2014/main" id="{E6CA0AA8-2B71-C807-4024-DDCEF4305868}"/>
              </a:ext>
            </a:extLst>
          </p:cNvPr>
          <p:cNvSpPr txBox="1"/>
          <p:nvPr/>
        </p:nvSpPr>
        <p:spPr>
          <a:xfrm flipH="1">
            <a:off x="0" y="94323"/>
            <a:ext cx="1937579" cy="461665"/>
          </a:xfrm>
          <a:prstGeom prst="homePlate">
            <a:avLst/>
          </a:prstGeom>
          <a:solidFill>
            <a:srgbClr val="8AFEF0"/>
          </a:solidFill>
          <a:ln>
            <a:solidFill>
              <a:srgbClr val="018F7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+mj-lt"/>
                <a:ea typeface="LNTH-LuoLuoNotangYuanTi 1" pitchFamily="2" charset="-128"/>
                <a:cs typeface="LNTH-LuoLuoNotangYuanTi 1" pitchFamily="2" charset="-128"/>
              </a:rPr>
              <a:t>QUAY VỀ</a:t>
            </a:r>
            <a:endParaRPr lang="vi-VN" sz="2400" dirty="0">
              <a:solidFill>
                <a:srgbClr val="002060"/>
              </a:solidFill>
              <a:latin typeface="+mj-lt"/>
              <a:ea typeface="LNTH-LuoLuoNotangYuanTi 1" pitchFamily="2" charset="-128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69400112"/>
      </p:ext>
    </p:extLst>
  </p:cSld>
  <p:clrMapOvr>
    <a:masterClrMapping/>
  </p:clrMapOvr>
  <p:transition spd="slow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A5CC1-904C-4DCC-BC03-65A05C8FC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BA1394-63E0-4BEE-8D30-1F1CDBF0B8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05534"/>
          </a:xfrm>
        </p:spPr>
      </p:pic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591A64F7-DA89-41FC-BFAE-3E79CFE288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3692006"/>
              </p:ext>
            </p:extLst>
          </p:nvPr>
        </p:nvGraphicFramePr>
        <p:xfrm>
          <a:off x="3279241" y="5543081"/>
          <a:ext cx="6139077" cy="9710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7011">
                  <a:extLst>
                    <a:ext uri="{9D8B030D-6E8A-4147-A177-3AD203B41FA5}">
                      <a16:colId xmlns:a16="http://schemas.microsoft.com/office/drawing/2014/main" val="146522292"/>
                    </a:ext>
                  </a:extLst>
                </a:gridCol>
                <a:gridCol w="877011">
                  <a:extLst>
                    <a:ext uri="{9D8B030D-6E8A-4147-A177-3AD203B41FA5}">
                      <a16:colId xmlns:a16="http://schemas.microsoft.com/office/drawing/2014/main" val="1602978505"/>
                    </a:ext>
                  </a:extLst>
                </a:gridCol>
                <a:gridCol w="877011">
                  <a:extLst>
                    <a:ext uri="{9D8B030D-6E8A-4147-A177-3AD203B41FA5}">
                      <a16:colId xmlns:a16="http://schemas.microsoft.com/office/drawing/2014/main" val="4073129662"/>
                    </a:ext>
                  </a:extLst>
                </a:gridCol>
                <a:gridCol w="877011">
                  <a:extLst>
                    <a:ext uri="{9D8B030D-6E8A-4147-A177-3AD203B41FA5}">
                      <a16:colId xmlns:a16="http://schemas.microsoft.com/office/drawing/2014/main" val="1764491956"/>
                    </a:ext>
                  </a:extLst>
                </a:gridCol>
                <a:gridCol w="877011">
                  <a:extLst>
                    <a:ext uri="{9D8B030D-6E8A-4147-A177-3AD203B41FA5}">
                      <a16:colId xmlns:a16="http://schemas.microsoft.com/office/drawing/2014/main" val="927963148"/>
                    </a:ext>
                  </a:extLst>
                </a:gridCol>
                <a:gridCol w="877011">
                  <a:extLst>
                    <a:ext uri="{9D8B030D-6E8A-4147-A177-3AD203B41FA5}">
                      <a16:colId xmlns:a16="http://schemas.microsoft.com/office/drawing/2014/main" val="4085944981"/>
                    </a:ext>
                  </a:extLst>
                </a:gridCol>
                <a:gridCol w="877011">
                  <a:extLst>
                    <a:ext uri="{9D8B030D-6E8A-4147-A177-3AD203B41FA5}">
                      <a16:colId xmlns:a16="http://schemas.microsoft.com/office/drawing/2014/main" val="582449123"/>
                    </a:ext>
                  </a:extLst>
                </a:gridCol>
              </a:tblGrid>
              <a:tr h="971022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485255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2838E935-41AC-4A32-940A-0EF659578EFD}"/>
              </a:ext>
            </a:extLst>
          </p:cNvPr>
          <p:cNvSpPr txBox="1"/>
          <p:nvPr/>
        </p:nvSpPr>
        <p:spPr>
          <a:xfrm>
            <a:off x="3279241" y="5644172"/>
            <a:ext cx="52205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G   I            M       </a:t>
            </a:r>
            <a:endParaRPr lang="vi-VN" sz="5400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59D0418-A430-4E53-89BB-6C0FD0232702}"/>
              </a:ext>
            </a:extLst>
          </p:cNvPr>
          <p:cNvSpPr txBox="1"/>
          <p:nvPr/>
        </p:nvSpPr>
        <p:spPr>
          <a:xfrm>
            <a:off x="4847710" y="5644172"/>
            <a:ext cx="4790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 Ấ   Y       À  U</a:t>
            </a:r>
            <a:endParaRPr lang="vi-VN" sz="5400" dirty="0">
              <a:solidFill>
                <a:srgbClr val="FF0000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E11D7FB-367F-481E-A9B0-FAD680C6A5E8}"/>
              </a:ext>
            </a:extLst>
          </p:cNvPr>
          <p:cNvGrpSpPr/>
          <p:nvPr/>
        </p:nvGrpSpPr>
        <p:grpSpPr>
          <a:xfrm>
            <a:off x="1937579" y="538412"/>
            <a:ext cx="8256233" cy="4548606"/>
            <a:chOff x="838202" y="737756"/>
            <a:chExt cx="7619998" cy="5282044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6CEC7B92-C892-4C2B-9456-D6A4540CE24C}"/>
                </a:ext>
              </a:extLst>
            </p:cNvPr>
            <p:cNvSpPr/>
            <p:nvPr/>
          </p:nvSpPr>
          <p:spPr>
            <a:xfrm>
              <a:off x="838202" y="737756"/>
              <a:ext cx="7619998" cy="5282044"/>
            </a:xfrm>
            <a:prstGeom prst="roundRect">
              <a:avLst>
                <a:gd name="adj" fmla="val 2191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0F62D7E-EC28-4E2A-B959-3F45D5FE1E73}"/>
                </a:ext>
              </a:extLst>
            </p:cNvPr>
            <p:cNvSpPr/>
            <p:nvPr/>
          </p:nvSpPr>
          <p:spPr>
            <a:xfrm>
              <a:off x="1035205" y="946961"/>
              <a:ext cx="7225992" cy="4863633"/>
            </a:xfrm>
            <a:prstGeom prst="roundRect">
              <a:avLst>
                <a:gd name="adj" fmla="val 193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C7B28EB-CFA6-DD95-D6D6-741A66CD3F2F}"/>
              </a:ext>
            </a:extLst>
          </p:cNvPr>
          <p:cNvGrpSpPr/>
          <p:nvPr/>
        </p:nvGrpSpPr>
        <p:grpSpPr>
          <a:xfrm>
            <a:off x="4444046" y="159337"/>
            <a:ext cx="3259170" cy="1075288"/>
            <a:chOff x="631238" y="2069273"/>
            <a:chExt cx="5452855" cy="1937951"/>
          </a:xfrm>
        </p:grpSpPr>
        <p:sp>
          <p:nvSpPr>
            <p:cNvPr id="27" name="Rectangle: Rounded Corners 17">
              <a:extLst>
                <a:ext uri="{FF2B5EF4-FFF2-40B4-BE49-F238E27FC236}">
                  <a16:creationId xmlns:a16="http://schemas.microsoft.com/office/drawing/2014/main" id="{FC8BA567-541A-0054-21A0-87B3770D5D99}"/>
                </a:ext>
              </a:extLst>
            </p:cNvPr>
            <p:cNvSpPr/>
            <p:nvPr/>
          </p:nvSpPr>
          <p:spPr>
            <a:xfrm>
              <a:off x="631238" y="2069273"/>
              <a:ext cx="5452855" cy="1937951"/>
            </a:xfrm>
            <a:prstGeom prst="roundRect">
              <a:avLst/>
            </a:prstGeom>
            <a:solidFill>
              <a:srgbClr val="FF5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41EA23E-A21A-F368-5604-B8D2E4A71623}"/>
                </a:ext>
              </a:extLst>
            </p:cNvPr>
            <p:cNvSpPr txBox="1"/>
            <p:nvPr/>
          </p:nvSpPr>
          <p:spPr>
            <a:xfrm>
              <a:off x="1221764" y="2272943"/>
              <a:ext cx="4694826" cy="13312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8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GỢI Ý 6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0" y="5399512"/>
            <a:ext cx="1568470" cy="1107996"/>
            <a:chOff x="0" y="-125460"/>
            <a:chExt cx="1568470" cy="1107996"/>
          </a:xfrm>
        </p:grpSpPr>
        <p:sp>
          <p:nvSpPr>
            <p:cNvPr id="31" name="Rectangle 30"/>
            <p:cNvSpPr/>
            <p:nvPr/>
          </p:nvSpPr>
          <p:spPr>
            <a:xfrm>
              <a:off x="0" y="-18735"/>
              <a:ext cx="1397811" cy="934430"/>
            </a:xfrm>
            <a:prstGeom prst="rect">
              <a:avLst/>
            </a:prstGeom>
            <a:solidFill>
              <a:schemeClr val="accent1"/>
            </a:solidFill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EEEFABA-7249-46D3-99CE-FEEB245FB852}"/>
                </a:ext>
              </a:extLst>
            </p:cNvPr>
            <p:cNvSpPr txBox="1"/>
            <p:nvPr/>
          </p:nvSpPr>
          <p:spPr>
            <a:xfrm>
              <a:off x="369109" y="-125460"/>
              <a:ext cx="119936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6600" b="1" dirty="0">
                  <a:solidFill>
                    <a:schemeClr val="bg1"/>
                  </a:solidFill>
                </a:rPr>
                <a:t>6</a:t>
              </a:r>
              <a:endParaRPr lang="vi-VN" sz="66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7170" name="Picture 2" descr="https://thinhdaiphat.com/wp-content/uploads/2017/04/777777777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459" y="1184296"/>
            <a:ext cx="3703183" cy="3703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hlinkClick r:id="rId5" action="ppaction://hlinksldjump"/>
            <a:extLst>
              <a:ext uri="{FF2B5EF4-FFF2-40B4-BE49-F238E27FC236}">
                <a16:creationId xmlns:a16="http://schemas.microsoft.com/office/drawing/2014/main" id="{E6CA0AA8-2B71-C807-4024-DDCEF4305868}"/>
              </a:ext>
            </a:extLst>
          </p:cNvPr>
          <p:cNvSpPr txBox="1"/>
          <p:nvPr/>
        </p:nvSpPr>
        <p:spPr>
          <a:xfrm flipH="1">
            <a:off x="0" y="94323"/>
            <a:ext cx="1937579" cy="461665"/>
          </a:xfrm>
          <a:prstGeom prst="homePlate">
            <a:avLst/>
          </a:prstGeom>
          <a:solidFill>
            <a:srgbClr val="8AFEF0"/>
          </a:solidFill>
          <a:ln>
            <a:solidFill>
              <a:srgbClr val="018F7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+mj-lt"/>
                <a:ea typeface="LNTH-LuoLuoNotangYuanTi 1" pitchFamily="2" charset="-128"/>
                <a:cs typeface="LNTH-LuoLuoNotangYuanTi 1" pitchFamily="2" charset="-128"/>
              </a:rPr>
              <a:t>QUAY VỀ</a:t>
            </a:r>
            <a:endParaRPr lang="vi-VN" sz="2400" dirty="0">
              <a:solidFill>
                <a:srgbClr val="002060"/>
              </a:solidFill>
              <a:latin typeface="+mj-lt"/>
              <a:ea typeface="LNTH-LuoLuoNotangYuanTi 1" pitchFamily="2" charset="-128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49012268"/>
      </p:ext>
    </p:extLst>
  </p:cSld>
  <p:clrMapOvr>
    <a:masterClrMapping/>
  </p:clrMapOvr>
  <p:transition spd="slow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A5CC1-904C-4DCC-BC03-65A05C8FC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BA1394-63E0-4BEE-8D30-1F1CDBF0B8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05534"/>
          </a:xfrm>
        </p:spPr>
      </p:pic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591A64F7-DA89-41FC-BFAE-3E79CFE28889}"/>
              </a:ext>
            </a:extLst>
          </p:cNvPr>
          <p:cNvGraphicFramePr>
            <a:graphicFrameLocks noGrp="1"/>
          </p:cNvGraphicFramePr>
          <p:nvPr/>
        </p:nvGraphicFramePr>
        <p:xfrm>
          <a:off x="3279241" y="5543081"/>
          <a:ext cx="5228082" cy="9710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1347">
                  <a:extLst>
                    <a:ext uri="{9D8B030D-6E8A-4147-A177-3AD203B41FA5}">
                      <a16:colId xmlns:a16="http://schemas.microsoft.com/office/drawing/2014/main" val="146522292"/>
                    </a:ext>
                  </a:extLst>
                </a:gridCol>
                <a:gridCol w="871347">
                  <a:extLst>
                    <a:ext uri="{9D8B030D-6E8A-4147-A177-3AD203B41FA5}">
                      <a16:colId xmlns:a16="http://schemas.microsoft.com/office/drawing/2014/main" val="1602978505"/>
                    </a:ext>
                  </a:extLst>
                </a:gridCol>
                <a:gridCol w="871347">
                  <a:extLst>
                    <a:ext uri="{9D8B030D-6E8A-4147-A177-3AD203B41FA5}">
                      <a16:colId xmlns:a16="http://schemas.microsoft.com/office/drawing/2014/main" val="4073129662"/>
                    </a:ext>
                  </a:extLst>
                </a:gridCol>
                <a:gridCol w="871347">
                  <a:extLst>
                    <a:ext uri="{9D8B030D-6E8A-4147-A177-3AD203B41FA5}">
                      <a16:colId xmlns:a16="http://schemas.microsoft.com/office/drawing/2014/main" val="1764491956"/>
                    </a:ext>
                  </a:extLst>
                </a:gridCol>
                <a:gridCol w="871347">
                  <a:extLst>
                    <a:ext uri="{9D8B030D-6E8A-4147-A177-3AD203B41FA5}">
                      <a16:colId xmlns:a16="http://schemas.microsoft.com/office/drawing/2014/main" val="927963148"/>
                    </a:ext>
                  </a:extLst>
                </a:gridCol>
                <a:gridCol w="871347">
                  <a:extLst>
                    <a:ext uri="{9D8B030D-6E8A-4147-A177-3AD203B41FA5}">
                      <a16:colId xmlns:a16="http://schemas.microsoft.com/office/drawing/2014/main" val="4085944981"/>
                    </a:ext>
                  </a:extLst>
                </a:gridCol>
              </a:tblGrid>
              <a:tr h="971022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485255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2838E935-41AC-4A32-940A-0EF659578EFD}"/>
              </a:ext>
            </a:extLst>
          </p:cNvPr>
          <p:cNvSpPr txBox="1"/>
          <p:nvPr/>
        </p:nvSpPr>
        <p:spPr>
          <a:xfrm>
            <a:off x="4287253" y="5648571"/>
            <a:ext cx="52205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O      B   U  T      </a:t>
            </a:r>
            <a:endParaRPr lang="vi-VN" sz="5400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59D0418-A430-4E53-89BB-6C0FD0232702}"/>
              </a:ext>
            </a:extLst>
          </p:cNvPr>
          <p:cNvSpPr txBox="1"/>
          <p:nvPr/>
        </p:nvSpPr>
        <p:spPr>
          <a:xfrm>
            <a:off x="3463333" y="5605701"/>
            <a:ext cx="31454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H      P</a:t>
            </a:r>
            <a:endParaRPr lang="vi-VN" sz="5400" dirty="0">
              <a:solidFill>
                <a:srgbClr val="FF0000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E11D7FB-367F-481E-A9B0-FAD680C6A5E8}"/>
              </a:ext>
            </a:extLst>
          </p:cNvPr>
          <p:cNvGrpSpPr/>
          <p:nvPr/>
        </p:nvGrpSpPr>
        <p:grpSpPr>
          <a:xfrm>
            <a:off x="1937579" y="538412"/>
            <a:ext cx="8256233" cy="4548606"/>
            <a:chOff x="838202" y="737756"/>
            <a:chExt cx="7619998" cy="5282044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6CEC7B92-C892-4C2B-9456-D6A4540CE24C}"/>
                </a:ext>
              </a:extLst>
            </p:cNvPr>
            <p:cNvSpPr/>
            <p:nvPr/>
          </p:nvSpPr>
          <p:spPr>
            <a:xfrm>
              <a:off x="838202" y="737756"/>
              <a:ext cx="7619998" cy="5282044"/>
            </a:xfrm>
            <a:prstGeom prst="roundRect">
              <a:avLst>
                <a:gd name="adj" fmla="val 2191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0F62D7E-EC28-4E2A-B959-3F45D5FE1E73}"/>
                </a:ext>
              </a:extLst>
            </p:cNvPr>
            <p:cNvSpPr/>
            <p:nvPr/>
          </p:nvSpPr>
          <p:spPr>
            <a:xfrm>
              <a:off x="1035205" y="946961"/>
              <a:ext cx="7225992" cy="4863633"/>
            </a:xfrm>
            <a:prstGeom prst="roundRect">
              <a:avLst>
                <a:gd name="adj" fmla="val 193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C7B28EB-CFA6-DD95-D6D6-741A66CD3F2F}"/>
              </a:ext>
            </a:extLst>
          </p:cNvPr>
          <p:cNvGrpSpPr/>
          <p:nvPr/>
        </p:nvGrpSpPr>
        <p:grpSpPr>
          <a:xfrm>
            <a:off x="4444046" y="159337"/>
            <a:ext cx="3259170" cy="1075288"/>
            <a:chOff x="631238" y="2069273"/>
            <a:chExt cx="5452855" cy="1937951"/>
          </a:xfrm>
        </p:grpSpPr>
        <p:sp>
          <p:nvSpPr>
            <p:cNvPr id="27" name="Rectangle: Rounded Corners 17">
              <a:extLst>
                <a:ext uri="{FF2B5EF4-FFF2-40B4-BE49-F238E27FC236}">
                  <a16:creationId xmlns:a16="http://schemas.microsoft.com/office/drawing/2014/main" id="{FC8BA567-541A-0054-21A0-87B3770D5D99}"/>
                </a:ext>
              </a:extLst>
            </p:cNvPr>
            <p:cNvSpPr/>
            <p:nvPr/>
          </p:nvSpPr>
          <p:spPr>
            <a:xfrm>
              <a:off x="631238" y="2069273"/>
              <a:ext cx="5452855" cy="1937951"/>
            </a:xfrm>
            <a:prstGeom prst="roundRect">
              <a:avLst/>
            </a:prstGeom>
            <a:solidFill>
              <a:srgbClr val="FF5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41EA23E-A21A-F368-5604-B8D2E4A71623}"/>
                </a:ext>
              </a:extLst>
            </p:cNvPr>
            <p:cNvSpPr txBox="1"/>
            <p:nvPr/>
          </p:nvSpPr>
          <p:spPr>
            <a:xfrm>
              <a:off x="1221764" y="2272943"/>
              <a:ext cx="4694826" cy="13312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8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GỢI Ý 7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0" y="5399512"/>
            <a:ext cx="1568470" cy="1107996"/>
            <a:chOff x="0" y="-125460"/>
            <a:chExt cx="1568470" cy="1107996"/>
          </a:xfrm>
        </p:grpSpPr>
        <p:sp>
          <p:nvSpPr>
            <p:cNvPr id="31" name="Rectangle 30"/>
            <p:cNvSpPr/>
            <p:nvPr/>
          </p:nvSpPr>
          <p:spPr>
            <a:xfrm>
              <a:off x="0" y="-18735"/>
              <a:ext cx="1397811" cy="934430"/>
            </a:xfrm>
            <a:prstGeom prst="rect">
              <a:avLst/>
            </a:prstGeom>
            <a:solidFill>
              <a:schemeClr val="accent1"/>
            </a:solidFill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EEEFABA-7249-46D3-99CE-FEEB245FB852}"/>
                </a:ext>
              </a:extLst>
            </p:cNvPr>
            <p:cNvSpPr txBox="1"/>
            <p:nvPr/>
          </p:nvSpPr>
          <p:spPr>
            <a:xfrm>
              <a:off x="369109" y="-125460"/>
              <a:ext cx="119936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6600" b="1" dirty="0">
                  <a:solidFill>
                    <a:schemeClr val="bg1"/>
                  </a:solidFill>
                </a:rPr>
                <a:t>7</a:t>
              </a:r>
              <a:endParaRPr lang="vi-VN" sz="66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8194" name="Picture 2" descr="https://toplist.vn/images/800px/bai-van-ta-hop-but-so-3-21117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18"/>
          <a:stretch/>
        </p:blipFill>
        <p:spPr bwMode="auto">
          <a:xfrm>
            <a:off x="2526743" y="1733558"/>
            <a:ext cx="6901773" cy="280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hlinkClick r:id="rId5" action="ppaction://hlinksldjump"/>
            <a:extLst>
              <a:ext uri="{FF2B5EF4-FFF2-40B4-BE49-F238E27FC236}">
                <a16:creationId xmlns:a16="http://schemas.microsoft.com/office/drawing/2014/main" id="{E6CA0AA8-2B71-C807-4024-DDCEF4305868}"/>
              </a:ext>
            </a:extLst>
          </p:cNvPr>
          <p:cNvSpPr txBox="1"/>
          <p:nvPr/>
        </p:nvSpPr>
        <p:spPr>
          <a:xfrm flipH="1">
            <a:off x="0" y="94323"/>
            <a:ext cx="1937579" cy="461665"/>
          </a:xfrm>
          <a:prstGeom prst="homePlate">
            <a:avLst/>
          </a:prstGeom>
          <a:solidFill>
            <a:srgbClr val="8AFEF0"/>
          </a:solidFill>
          <a:ln>
            <a:solidFill>
              <a:srgbClr val="018F7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+mj-lt"/>
                <a:ea typeface="LNTH-LuoLuoNotangYuanTi 1" pitchFamily="2" charset="-128"/>
                <a:cs typeface="LNTH-LuoLuoNotangYuanTi 1" pitchFamily="2" charset="-128"/>
              </a:rPr>
              <a:t>QUAY VỀ</a:t>
            </a:r>
            <a:endParaRPr lang="vi-VN" sz="2400" dirty="0">
              <a:solidFill>
                <a:srgbClr val="002060"/>
              </a:solidFill>
              <a:latin typeface="+mj-lt"/>
              <a:ea typeface="LNTH-LuoLuoNotangYuanTi 1" pitchFamily="2" charset="-128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62901530"/>
      </p:ext>
    </p:extLst>
  </p:cSld>
  <p:clrMapOvr>
    <a:masterClrMapping/>
  </p:clrMapOvr>
  <p:transition spd="slow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A5CC1-904C-4DCC-BC03-65A05C8FC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BA1394-63E0-4BEE-8D30-1F1CDBF0B8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05534"/>
          </a:xfrm>
        </p:spPr>
      </p:pic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591A64F7-DA89-41FC-BFAE-3E79CFE28889}"/>
              </a:ext>
            </a:extLst>
          </p:cNvPr>
          <p:cNvGraphicFramePr>
            <a:graphicFrameLocks noGrp="1"/>
          </p:cNvGraphicFramePr>
          <p:nvPr/>
        </p:nvGraphicFramePr>
        <p:xfrm>
          <a:off x="3279241" y="5543081"/>
          <a:ext cx="5228082" cy="9710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1347">
                  <a:extLst>
                    <a:ext uri="{9D8B030D-6E8A-4147-A177-3AD203B41FA5}">
                      <a16:colId xmlns:a16="http://schemas.microsoft.com/office/drawing/2014/main" val="146522292"/>
                    </a:ext>
                  </a:extLst>
                </a:gridCol>
                <a:gridCol w="871347">
                  <a:extLst>
                    <a:ext uri="{9D8B030D-6E8A-4147-A177-3AD203B41FA5}">
                      <a16:colId xmlns:a16="http://schemas.microsoft.com/office/drawing/2014/main" val="1602978505"/>
                    </a:ext>
                  </a:extLst>
                </a:gridCol>
                <a:gridCol w="871347">
                  <a:extLst>
                    <a:ext uri="{9D8B030D-6E8A-4147-A177-3AD203B41FA5}">
                      <a16:colId xmlns:a16="http://schemas.microsoft.com/office/drawing/2014/main" val="4073129662"/>
                    </a:ext>
                  </a:extLst>
                </a:gridCol>
                <a:gridCol w="871347">
                  <a:extLst>
                    <a:ext uri="{9D8B030D-6E8A-4147-A177-3AD203B41FA5}">
                      <a16:colId xmlns:a16="http://schemas.microsoft.com/office/drawing/2014/main" val="1764491956"/>
                    </a:ext>
                  </a:extLst>
                </a:gridCol>
                <a:gridCol w="871347">
                  <a:extLst>
                    <a:ext uri="{9D8B030D-6E8A-4147-A177-3AD203B41FA5}">
                      <a16:colId xmlns:a16="http://schemas.microsoft.com/office/drawing/2014/main" val="927963148"/>
                    </a:ext>
                  </a:extLst>
                </a:gridCol>
                <a:gridCol w="871347">
                  <a:extLst>
                    <a:ext uri="{9D8B030D-6E8A-4147-A177-3AD203B41FA5}">
                      <a16:colId xmlns:a16="http://schemas.microsoft.com/office/drawing/2014/main" val="4085944981"/>
                    </a:ext>
                  </a:extLst>
                </a:gridCol>
              </a:tblGrid>
              <a:tr h="971022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485255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2838E935-41AC-4A32-940A-0EF659578EFD}"/>
              </a:ext>
            </a:extLst>
          </p:cNvPr>
          <p:cNvSpPr txBox="1"/>
          <p:nvPr/>
        </p:nvSpPr>
        <p:spPr>
          <a:xfrm>
            <a:off x="3310027" y="5603111"/>
            <a:ext cx="32300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C   A   I       </a:t>
            </a:r>
            <a:endParaRPr lang="vi-VN" sz="5400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59D0418-A430-4E53-89BB-6C0FD0232702}"/>
              </a:ext>
            </a:extLst>
          </p:cNvPr>
          <p:cNvSpPr txBox="1"/>
          <p:nvPr/>
        </p:nvSpPr>
        <p:spPr>
          <a:xfrm>
            <a:off x="5893282" y="5663141"/>
            <a:ext cx="31454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K   E  O</a:t>
            </a:r>
            <a:endParaRPr lang="vi-VN" sz="5400" dirty="0">
              <a:solidFill>
                <a:srgbClr val="FF0000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E11D7FB-367F-481E-A9B0-FAD680C6A5E8}"/>
              </a:ext>
            </a:extLst>
          </p:cNvPr>
          <p:cNvGrpSpPr/>
          <p:nvPr/>
        </p:nvGrpSpPr>
        <p:grpSpPr>
          <a:xfrm>
            <a:off x="1937579" y="538412"/>
            <a:ext cx="8256233" cy="4548606"/>
            <a:chOff x="838202" y="737756"/>
            <a:chExt cx="7619998" cy="5282044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6CEC7B92-C892-4C2B-9456-D6A4540CE24C}"/>
                </a:ext>
              </a:extLst>
            </p:cNvPr>
            <p:cNvSpPr/>
            <p:nvPr/>
          </p:nvSpPr>
          <p:spPr>
            <a:xfrm>
              <a:off x="838202" y="737756"/>
              <a:ext cx="7619998" cy="5282044"/>
            </a:xfrm>
            <a:prstGeom prst="roundRect">
              <a:avLst>
                <a:gd name="adj" fmla="val 2191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0F62D7E-EC28-4E2A-B959-3F45D5FE1E73}"/>
                </a:ext>
              </a:extLst>
            </p:cNvPr>
            <p:cNvSpPr/>
            <p:nvPr/>
          </p:nvSpPr>
          <p:spPr>
            <a:xfrm>
              <a:off x="1035205" y="946961"/>
              <a:ext cx="7225992" cy="4863633"/>
            </a:xfrm>
            <a:prstGeom prst="roundRect">
              <a:avLst>
                <a:gd name="adj" fmla="val 193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C7B28EB-CFA6-DD95-D6D6-741A66CD3F2F}"/>
              </a:ext>
            </a:extLst>
          </p:cNvPr>
          <p:cNvGrpSpPr/>
          <p:nvPr/>
        </p:nvGrpSpPr>
        <p:grpSpPr>
          <a:xfrm>
            <a:off x="4444046" y="159337"/>
            <a:ext cx="3259170" cy="1075288"/>
            <a:chOff x="631238" y="2069273"/>
            <a:chExt cx="5452855" cy="1937951"/>
          </a:xfrm>
        </p:grpSpPr>
        <p:sp>
          <p:nvSpPr>
            <p:cNvPr id="27" name="Rectangle: Rounded Corners 17">
              <a:extLst>
                <a:ext uri="{FF2B5EF4-FFF2-40B4-BE49-F238E27FC236}">
                  <a16:creationId xmlns:a16="http://schemas.microsoft.com/office/drawing/2014/main" id="{FC8BA567-541A-0054-21A0-87B3770D5D99}"/>
                </a:ext>
              </a:extLst>
            </p:cNvPr>
            <p:cNvSpPr/>
            <p:nvPr/>
          </p:nvSpPr>
          <p:spPr>
            <a:xfrm>
              <a:off x="631238" y="2069273"/>
              <a:ext cx="5452855" cy="1937951"/>
            </a:xfrm>
            <a:prstGeom prst="roundRect">
              <a:avLst/>
            </a:prstGeom>
            <a:solidFill>
              <a:srgbClr val="FF5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41EA23E-A21A-F368-5604-B8D2E4A71623}"/>
                </a:ext>
              </a:extLst>
            </p:cNvPr>
            <p:cNvSpPr txBox="1"/>
            <p:nvPr/>
          </p:nvSpPr>
          <p:spPr>
            <a:xfrm>
              <a:off x="1221764" y="2272943"/>
              <a:ext cx="4694826" cy="13312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8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GỢI Ý 8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0" y="5399512"/>
            <a:ext cx="1568470" cy="1107996"/>
            <a:chOff x="0" y="-125460"/>
            <a:chExt cx="1568470" cy="1107996"/>
          </a:xfrm>
        </p:grpSpPr>
        <p:sp>
          <p:nvSpPr>
            <p:cNvPr id="31" name="Rectangle 30"/>
            <p:cNvSpPr/>
            <p:nvPr/>
          </p:nvSpPr>
          <p:spPr>
            <a:xfrm>
              <a:off x="0" y="-18735"/>
              <a:ext cx="1397811" cy="934430"/>
            </a:xfrm>
            <a:prstGeom prst="rect">
              <a:avLst/>
            </a:prstGeom>
            <a:solidFill>
              <a:schemeClr val="accent1"/>
            </a:solidFill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EEEFABA-7249-46D3-99CE-FEEB245FB852}"/>
                </a:ext>
              </a:extLst>
            </p:cNvPr>
            <p:cNvSpPr txBox="1"/>
            <p:nvPr/>
          </p:nvSpPr>
          <p:spPr>
            <a:xfrm>
              <a:off x="369109" y="-125460"/>
              <a:ext cx="119936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6600" b="1" dirty="0">
                  <a:solidFill>
                    <a:schemeClr val="bg1"/>
                  </a:solidFill>
                </a:rPr>
                <a:t>8</a:t>
              </a:r>
              <a:endParaRPr lang="vi-VN" sz="66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9218" name="Picture 2" descr="https://songthude.mobi/wp-content/uploads/2020/03/nam-mo-thay-cai-keo-scaled.jpg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694" y="1587132"/>
            <a:ext cx="5722591" cy="3270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hlinkClick r:id="rId5" action="ppaction://hlinksldjump"/>
            <a:extLst>
              <a:ext uri="{FF2B5EF4-FFF2-40B4-BE49-F238E27FC236}">
                <a16:creationId xmlns:a16="http://schemas.microsoft.com/office/drawing/2014/main" id="{E6CA0AA8-2B71-C807-4024-DDCEF4305868}"/>
              </a:ext>
            </a:extLst>
          </p:cNvPr>
          <p:cNvSpPr txBox="1"/>
          <p:nvPr/>
        </p:nvSpPr>
        <p:spPr>
          <a:xfrm flipH="1">
            <a:off x="0" y="94323"/>
            <a:ext cx="1937579" cy="461665"/>
          </a:xfrm>
          <a:prstGeom prst="homePlate">
            <a:avLst/>
          </a:prstGeom>
          <a:solidFill>
            <a:srgbClr val="8AFEF0"/>
          </a:solidFill>
          <a:ln>
            <a:solidFill>
              <a:srgbClr val="018F7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+mj-lt"/>
                <a:ea typeface="LNTH-LuoLuoNotangYuanTi 1" pitchFamily="2" charset="-128"/>
                <a:cs typeface="LNTH-LuoLuoNotangYuanTi 1" pitchFamily="2" charset="-128"/>
              </a:rPr>
              <a:t>QUAY VỀ</a:t>
            </a:r>
            <a:endParaRPr lang="vi-VN" sz="2400" dirty="0">
              <a:solidFill>
                <a:srgbClr val="002060"/>
              </a:solidFill>
              <a:latin typeface="+mj-lt"/>
              <a:ea typeface="LNTH-LuoLuoNotangYuanTi 1" pitchFamily="2" charset="-128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12590552"/>
      </p:ext>
    </p:extLst>
  </p:cSld>
  <p:clrMapOvr>
    <a:masterClrMapping/>
  </p:clrMapOvr>
  <p:transition spd="slow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A5CC1-904C-4DCC-BC03-65A05C8FC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BA1394-63E0-4BEE-8D30-1F1CDBF0B8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05534"/>
          </a:xfrm>
        </p:spPr>
      </p:pic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591A64F7-DA89-41FC-BFAE-3E79CFE28889}"/>
              </a:ext>
            </a:extLst>
          </p:cNvPr>
          <p:cNvGraphicFramePr>
            <a:graphicFrameLocks noGrp="1"/>
          </p:cNvGraphicFramePr>
          <p:nvPr/>
        </p:nvGraphicFramePr>
        <p:xfrm>
          <a:off x="3279241" y="5543081"/>
          <a:ext cx="5228082" cy="9710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1347">
                  <a:extLst>
                    <a:ext uri="{9D8B030D-6E8A-4147-A177-3AD203B41FA5}">
                      <a16:colId xmlns:a16="http://schemas.microsoft.com/office/drawing/2014/main" val="146522292"/>
                    </a:ext>
                  </a:extLst>
                </a:gridCol>
                <a:gridCol w="871347">
                  <a:extLst>
                    <a:ext uri="{9D8B030D-6E8A-4147-A177-3AD203B41FA5}">
                      <a16:colId xmlns:a16="http://schemas.microsoft.com/office/drawing/2014/main" val="1602978505"/>
                    </a:ext>
                  </a:extLst>
                </a:gridCol>
                <a:gridCol w="871347">
                  <a:extLst>
                    <a:ext uri="{9D8B030D-6E8A-4147-A177-3AD203B41FA5}">
                      <a16:colId xmlns:a16="http://schemas.microsoft.com/office/drawing/2014/main" val="4073129662"/>
                    </a:ext>
                  </a:extLst>
                </a:gridCol>
                <a:gridCol w="871347">
                  <a:extLst>
                    <a:ext uri="{9D8B030D-6E8A-4147-A177-3AD203B41FA5}">
                      <a16:colId xmlns:a16="http://schemas.microsoft.com/office/drawing/2014/main" val="1764491956"/>
                    </a:ext>
                  </a:extLst>
                </a:gridCol>
                <a:gridCol w="871347">
                  <a:extLst>
                    <a:ext uri="{9D8B030D-6E8A-4147-A177-3AD203B41FA5}">
                      <a16:colId xmlns:a16="http://schemas.microsoft.com/office/drawing/2014/main" val="927963148"/>
                    </a:ext>
                  </a:extLst>
                </a:gridCol>
                <a:gridCol w="871347">
                  <a:extLst>
                    <a:ext uri="{9D8B030D-6E8A-4147-A177-3AD203B41FA5}">
                      <a16:colId xmlns:a16="http://schemas.microsoft.com/office/drawing/2014/main" val="4085944981"/>
                    </a:ext>
                  </a:extLst>
                </a:gridCol>
              </a:tblGrid>
              <a:tr h="971022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485255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2838E935-41AC-4A32-940A-0EF659578EFD}"/>
              </a:ext>
            </a:extLst>
          </p:cNvPr>
          <p:cNvSpPr txBox="1"/>
          <p:nvPr/>
        </p:nvSpPr>
        <p:spPr>
          <a:xfrm>
            <a:off x="3377349" y="5641589"/>
            <a:ext cx="39445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B           C       </a:t>
            </a:r>
            <a:endParaRPr lang="vi-VN" sz="5400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59D0418-A430-4E53-89BB-6C0FD0232702}"/>
              </a:ext>
            </a:extLst>
          </p:cNvPr>
          <p:cNvSpPr txBox="1"/>
          <p:nvPr/>
        </p:nvSpPr>
        <p:spPr>
          <a:xfrm>
            <a:off x="4199228" y="5648571"/>
            <a:ext cx="43080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U  T       H   I</a:t>
            </a:r>
            <a:endParaRPr lang="vi-VN" sz="5400" dirty="0">
              <a:solidFill>
                <a:srgbClr val="FF0000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E11D7FB-367F-481E-A9B0-FAD680C6A5E8}"/>
              </a:ext>
            </a:extLst>
          </p:cNvPr>
          <p:cNvGrpSpPr/>
          <p:nvPr/>
        </p:nvGrpSpPr>
        <p:grpSpPr>
          <a:xfrm>
            <a:off x="1937579" y="538412"/>
            <a:ext cx="8256233" cy="4548606"/>
            <a:chOff x="838202" y="737756"/>
            <a:chExt cx="7619998" cy="5282044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6CEC7B92-C892-4C2B-9456-D6A4540CE24C}"/>
                </a:ext>
              </a:extLst>
            </p:cNvPr>
            <p:cNvSpPr/>
            <p:nvPr/>
          </p:nvSpPr>
          <p:spPr>
            <a:xfrm>
              <a:off x="838202" y="737756"/>
              <a:ext cx="7619998" cy="5282044"/>
            </a:xfrm>
            <a:prstGeom prst="roundRect">
              <a:avLst>
                <a:gd name="adj" fmla="val 2191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0F62D7E-EC28-4E2A-B959-3F45D5FE1E73}"/>
                </a:ext>
              </a:extLst>
            </p:cNvPr>
            <p:cNvSpPr/>
            <p:nvPr/>
          </p:nvSpPr>
          <p:spPr>
            <a:xfrm>
              <a:off x="1035205" y="946961"/>
              <a:ext cx="7225992" cy="4863633"/>
            </a:xfrm>
            <a:prstGeom prst="roundRect">
              <a:avLst>
                <a:gd name="adj" fmla="val 193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C7B28EB-CFA6-DD95-D6D6-741A66CD3F2F}"/>
              </a:ext>
            </a:extLst>
          </p:cNvPr>
          <p:cNvGrpSpPr/>
          <p:nvPr/>
        </p:nvGrpSpPr>
        <p:grpSpPr>
          <a:xfrm>
            <a:off x="4444046" y="159337"/>
            <a:ext cx="3259170" cy="1075288"/>
            <a:chOff x="631238" y="2069273"/>
            <a:chExt cx="5452855" cy="1937951"/>
          </a:xfrm>
        </p:grpSpPr>
        <p:sp>
          <p:nvSpPr>
            <p:cNvPr id="27" name="Rectangle: Rounded Corners 17">
              <a:extLst>
                <a:ext uri="{FF2B5EF4-FFF2-40B4-BE49-F238E27FC236}">
                  <a16:creationId xmlns:a16="http://schemas.microsoft.com/office/drawing/2014/main" id="{FC8BA567-541A-0054-21A0-87B3770D5D99}"/>
                </a:ext>
              </a:extLst>
            </p:cNvPr>
            <p:cNvSpPr/>
            <p:nvPr/>
          </p:nvSpPr>
          <p:spPr>
            <a:xfrm>
              <a:off x="631238" y="2069273"/>
              <a:ext cx="5452855" cy="1937951"/>
            </a:xfrm>
            <a:prstGeom prst="roundRect">
              <a:avLst/>
            </a:prstGeom>
            <a:solidFill>
              <a:srgbClr val="FF5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41EA23E-A21A-F368-5604-B8D2E4A71623}"/>
                </a:ext>
              </a:extLst>
            </p:cNvPr>
            <p:cNvSpPr txBox="1"/>
            <p:nvPr/>
          </p:nvSpPr>
          <p:spPr>
            <a:xfrm>
              <a:off x="1221764" y="2272943"/>
              <a:ext cx="4694826" cy="13312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8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GỢI Ý 9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0" y="5399512"/>
            <a:ext cx="1568470" cy="1107996"/>
            <a:chOff x="0" y="-125460"/>
            <a:chExt cx="1568470" cy="1107996"/>
          </a:xfrm>
        </p:grpSpPr>
        <p:sp>
          <p:nvSpPr>
            <p:cNvPr id="31" name="Rectangle 30"/>
            <p:cNvSpPr/>
            <p:nvPr/>
          </p:nvSpPr>
          <p:spPr>
            <a:xfrm>
              <a:off x="0" y="-18735"/>
              <a:ext cx="1397811" cy="934430"/>
            </a:xfrm>
            <a:prstGeom prst="rect">
              <a:avLst/>
            </a:prstGeom>
            <a:solidFill>
              <a:schemeClr val="accent1"/>
            </a:solidFill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EEEFABA-7249-46D3-99CE-FEEB245FB852}"/>
                </a:ext>
              </a:extLst>
            </p:cNvPr>
            <p:cNvSpPr txBox="1"/>
            <p:nvPr/>
          </p:nvSpPr>
          <p:spPr>
            <a:xfrm>
              <a:off x="369109" y="-125460"/>
              <a:ext cx="119936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6600" b="1" dirty="0">
                  <a:solidFill>
                    <a:schemeClr val="bg1"/>
                  </a:solidFill>
                </a:rPr>
                <a:t>9</a:t>
              </a:r>
              <a:endParaRPr lang="vi-VN" sz="66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0242" name="Picture 2" descr="http://product.hstatic.net/1000271589/product/upload_77f2737229c643f69108d9bdb6dee74d_grand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0669" y="1241607"/>
            <a:ext cx="5381354" cy="3587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hlinkClick r:id="rId5" action="ppaction://hlinksldjump"/>
            <a:extLst>
              <a:ext uri="{FF2B5EF4-FFF2-40B4-BE49-F238E27FC236}">
                <a16:creationId xmlns:a16="http://schemas.microsoft.com/office/drawing/2014/main" id="{E6CA0AA8-2B71-C807-4024-DDCEF4305868}"/>
              </a:ext>
            </a:extLst>
          </p:cNvPr>
          <p:cNvSpPr txBox="1"/>
          <p:nvPr/>
        </p:nvSpPr>
        <p:spPr>
          <a:xfrm flipH="1">
            <a:off x="0" y="94323"/>
            <a:ext cx="1937579" cy="461665"/>
          </a:xfrm>
          <a:prstGeom prst="homePlate">
            <a:avLst/>
          </a:prstGeom>
          <a:solidFill>
            <a:srgbClr val="8AFEF0"/>
          </a:solidFill>
          <a:ln>
            <a:solidFill>
              <a:srgbClr val="018F7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+mj-lt"/>
                <a:ea typeface="LNTH-LuoLuoNotangYuanTi 1" pitchFamily="2" charset="-128"/>
                <a:cs typeface="LNTH-LuoLuoNotangYuanTi 1" pitchFamily="2" charset="-128"/>
              </a:rPr>
              <a:t>QUAY VỀ</a:t>
            </a:r>
            <a:endParaRPr lang="vi-VN" sz="2400" dirty="0">
              <a:solidFill>
                <a:srgbClr val="002060"/>
              </a:solidFill>
              <a:latin typeface="+mj-lt"/>
              <a:ea typeface="LNTH-LuoLuoNotangYuanTi 1" pitchFamily="2" charset="-128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78058542"/>
      </p:ext>
    </p:extLst>
  </p:cSld>
  <p:clrMapOvr>
    <a:masterClrMapping/>
  </p:clrMapOvr>
  <p:transition spd="slow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A5CC1-904C-4DCC-BC03-65A05C8FC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BA1394-63E0-4BEE-8D30-1F1CDBF0B8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05534"/>
          </a:xfrm>
        </p:spPr>
      </p:pic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591A64F7-DA89-41FC-BFAE-3E79CFE288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6041862"/>
              </p:ext>
            </p:extLst>
          </p:nvPr>
        </p:nvGraphicFramePr>
        <p:xfrm>
          <a:off x="3029344" y="5469645"/>
          <a:ext cx="6139077" cy="9710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7011">
                  <a:extLst>
                    <a:ext uri="{9D8B030D-6E8A-4147-A177-3AD203B41FA5}">
                      <a16:colId xmlns:a16="http://schemas.microsoft.com/office/drawing/2014/main" val="146522292"/>
                    </a:ext>
                  </a:extLst>
                </a:gridCol>
                <a:gridCol w="877011">
                  <a:extLst>
                    <a:ext uri="{9D8B030D-6E8A-4147-A177-3AD203B41FA5}">
                      <a16:colId xmlns:a16="http://schemas.microsoft.com/office/drawing/2014/main" val="1602978505"/>
                    </a:ext>
                  </a:extLst>
                </a:gridCol>
                <a:gridCol w="877011">
                  <a:extLst>
                    <a:ext uri="{9D8B030D-6E8A-4147-A177-3AD203B41FA5}">
                      <a16:colId xmlns:a16="http://schemas.microsoft.com/office/drawing/2014/main" val="4073129662"/>
                    </a:ext>
                  </a:extLst>
                </a:gridCol>
                <a:gridCol w="877011">
                  <a:extLst>
                    <a:ext uri="{9D8B030D-6E8A-4147-A177-3AD203B41FA5}">
                      <a16:colId xmlns:a16="http://schemas.microsoft.com/office/drawing/2014/main" val="1764491956"/>
                    </a:ext>
                  </a:extLst>
                </a:gridCol>
                <a:gridCol w="877011">
                  <a:extLst>
                    <a:ext uri="{9D8B030D-6E8A-4147-A177-3AD203B41FA5}">
                      <a16:colId xmlns:a16="http://schemas.microsoft.com/office/drawing/2014/main" val="927963148"/>
                    </a:ext>
                  </a:extLst>
                </a:gridCol>
                <a:gridCol w="877011">
                  <a:extLst>
                    <a:ext uri="{9D8B030D-6E8A-4147-A177-3AD203B41FA5}">
                      <a16:colId xmlns:a16="http://schemas.microsoft.com/office/drawing/2014/main" val="4085944981"/>
                    </a:ext>
                  </a:extLst>
                </a:gridCol>
                <a:gridCol w="877011">
                  <a:extLst>
                    <a:ext uri="{9D8B030D-6E8A-4147-A177-3AD203B41FA5}">
                      <a16:colId xmlns:a16="http://schemas.microsoft.com/office/drawing/2014/main" val="582449123"/>
                    </a:ext>
                  </a:extLst>
                </a:gridCol>
              </a:tblGrid>
              <a:tr h="971022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485255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2838E935-41AC-4A32-940A-0EF659578EFD}"/>
              </a:ext>
            </a:extLst>
          </p:cNvPr>
          <p:cNvSpPr txBox="1"/>
          <p:nvPr/>
        </p:nvSpPr>
        <p:spPr>
          <a:xfrm>
            <a:off x="3947826" y="5533717"/>
            <a:ext cx="52205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H  U            K  E       </a:t>
            </a:r>
            <a:endParaRPr lang="vi-VN" sz="5400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59D0418-A430-4E53-89BB-6C0FD0232702}"/>
              </a:ext>
            </a:extLst>
          </p:cNvPr>
          <p:cNvSpPr txBox="1"/>
          <p:nvPr/>
        </p:nvSpPr>
        <p:spPr>
          <a:xfrm>
            <a:off x="2950604" y="5484629"/>
            <a:ext cx="4790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 T            O  C</a:t>
            </a:r>
            <a:endParaRPr lang="vi-VN" sz="5400" dirty="0">
              <a:solidFill>
                <a:srgbClr val="FF0000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E11D7FB-367F-481E-A9B0-FAD680C6A5E8}"/>
              </a:ext>
            </a:extLst>
          </p:cNvPr>
          <p:cNvGrpSpPr/>
          <p:nvPr/>
        </p:nvGrpSpPr>
        <p:grpSpPr>
          <a:xfrm>
            <a:off x="1945514" y="538412"/>
            <a:ext cx="8256233" cy="4548606"/>
            <a:chOff x="838202" y="737756"/>
            <a:chExt cx="7619998" cy="5282044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6CEC7B92-C892-4C2B-9456-D6A4540CE24C}"/>
                </a:ext>
              </a:extLst>
            </p:cNvPr>
            <p:cNvSpPr/>
            <p:nvPr/>
          </p:nvSpPr>
          <p:spPr>
            <a:xfrm>
              <a:off x="838202" y="737756"/>
              <a:ext cx="7619998" cy="5282044"/>
            </a:xfrm>
            <a:prstGeom prst="roundRect">
              <a:avLst>
                <a:gd name="adj" fmla="val 2191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0F62D7E-EC28-4E2A-B959-3F45D5FE1E73}"/>
                </a:ext>
              </a:extLst>
            </p:cNvPr>
            <p:cNvSpPr/>
            <p:nvPr/>
          </p:nvSpPr>
          <p:spPr>
            <a:xfrm>
              <a:off x="1035205" y="946961"/>
              <a:ext cx="7225992" cy="4863633"/>
            </a:xfrm>
            <a:prstGeom prst="roundRect">
              <a:avLst>
                <a:gd name="adj" fmla="val 193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C7B28EB-CFA6-DD95-D6D6-741A66CD3F2F}"/>
              </a:ext>
            </a:extLst>
          </p:cNvPr>
          <p:cNvGrpSpPr/>
          <p:nvPr/>
        </p:nvGrpSpPr>
        <p:grpSpPr>
          <a:xfrm>
            <a:off x="4444046" y="159337"/>
            <a:ext cx="3259170" cy="1075288"/>
            <a:chOff x="631238" y="2069273"/>
            <a:chExt cx="5452855" cy="1937951"/>
          </a:xfrm>
        </p:grpSpPr>
        <p:sp>
          <p:nvSpPr>
            <p:cNvPr id="27" name="Rectangle: Rounded Corners 17">
              <a:extLst>
                <a:ext uri="{FF2B5EF4-FFF2-40B4-BE49-F238E27FC236}">
                  <a16:creationId xmlns:a16="http://schemas.microsoft.com/office/drawing/2014/main" id="{FC8BA567-541A-0054-21A0-87B3770D5D99}"/>
                </a:ext>
              </a:extLst>
            </p:cNvPr>
            <p:cNvSpPr/>
            <p:nvPr/>
          </p:nvSpPr>
          <p:spPr>
            <a:xfrm>
              <a:off x="631238" y="2069273"/>
              <a:ext cx="5452855" cy="1937951"/>
            </a:xfrm>
            <a:prstGeom prst="roundRect">
              <a:avLst/>
            </a:prstGeom>
            <a:solidFill>
              <a:srgbClr val="FF5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41EA23E-A21A-F368-5604-B8D2E4A71623}"/>
                </a:ext>
              </a:extLst>
            </p:cNvPr>
            <p:cNvSpPr txBox="1"/>
            <p:nvPr/>
          </p:nvSpPr>
          <p:spPr>
            <a:xfrm>
              <a:off x="1221764" y="2272943"/>
              <a:ext cx="4694826" cy="13312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8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GỢI Ý 10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0" y="5419454"/>
            <a:ext cx="1397811" cy="1107996"/>
            <a:chOff x="0" y="-105518"/>
            <a:chExt cx="1397811" cy="1107996"/>
          </a:xfrm>
        </p:grpSpPr>
        <p:sp>
          <p:nvSpPr>
            <p:cNvPr id="31" name="Rectangle 30"/>
            <p:cNvSpPr/>
            <p:nvPr/>
          </p:nvSpPr>
          <p:spPr>
            <a:xfrm>
              <a:off x="0" y="-18735"/>
              <a:ext cx="1397811" cy="934430"/>
            </a:xfrm>
            <a:prstGeom prst="rect">
              <a:avLst/>
            </a:prstGeom>
            <a:solidFill>
              <a:schemeClr val="accent1"/>
            </a:solidFill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EEEFABA-7249-46D3-99CE-FEEB245FB852}"/>
                </a:ext>
              </a:extLst>
            </p:cNvPr>
            <p:cNvSpPr txBox="1"/>
            <p:nvPr/>
          </p:nvSpPr>
          <p:spPr>
            <a:xfrm>
              <a:off x="99224" y="-105518"/>
              <a:ext cx="119936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6600" b="1" dirty="0">
                  <a:solidFill>
                    <a:schemeClr val="bg1"/>
                  </a:solidFill>
                </a:rPr>
                <a:t>10</a:t>
              </a:r>
              <a:endParaRPr lang="vi-VN" sz="66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1268" name="Picture 4" descr="https://drive.gianhangvn.com/image/k1762-2-767778j468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3" b="7251"/>
          <a:stretch/>
        </p:blipFill>
        <p:spPr bwMode="auto">
          <a:xfrm>
            <a:off x="3797624" y="1184296"/>
            <a:ext cx="4358824" cy="3710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hlinkClick r:id="rId5" action="ppaction://hlinksldjump"/>
            <a:extLst>
              <a:ext uri="{FF2B5EF4-FFF2-40B4-BE49-F238E27FC236}">
                <a16:creationId xmlns:a16="http://schemas.microsoft.com/office/drawing/2014/main" id="{E6CA0AA8-2B71-C807-4024-DDCEF4305868}"/>
              </a:ext>
            </a:extLst>
          </p:cNvPr>
          <p:cNvSpPr txBox="1"/>
          <p:nvPr/>
        </p:nvSpPr>
        <p:spPr>
          <a:xfrm flipH="1">
            <a:off x="0" y="94323"/>
            <a:ext cx="1937579" cy="461665"/>
          </a:xfrm>
          <a:prstGeom prst="homePlate">
            <a:avLst/>
          </a:prstGeom>
          <a:solidFill>
            <a:srgbClr val="8AFEF0"/>
          </a:solidFill>
          <a:ln>
            <a:solidFill>
              <a:srgbClr val="018F7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+mj-lt"/>
                <a:ea typeface="LNTH-LuoLuoNotangYuanTi 1" pitchFamily="2" charset="-128"/>
                <a:cs typeface="LNTH-LuoLuoNotangYuanTi 1" pitchFamily="2" charset="-128"/>
              </a:rPr>
              <a:t>QUAY VỀ</a:t>
            </a:r>
            <a:endParaRPr lang="vi-VN" sz="2400" dirty="0">
              <a:solidFill>
                <a:srgbClr val="002060"/>
              </a:solidFill>
              <a:latin typeface="+mj-lt"/>
              <a:ea typeface="LNTH-LuoLuoNotangYuanTi 1" pitchFamily="2" charset="-128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75303806"/>
      </p:ext>
    </p:extLst>
  </p:cSld>
  <p:clrMapOvr>
    <a:masterClrMapping/>
  </p:clrMapOvr>
  <p:transition spd="slow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A5CC1-904C-4DCC-BC03-65A05C8FC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BA1394-63E0-4BEE-8D30-1F1CDBF0B8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05534"/>
          </a:xfrm>
        </p:spPr>
      </p:pic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591A64F7-DA89-41FC-BFAE-3E79CFE28889}"/>
              </a:ext>
            </a:extLst>
          </p:cNvPr>
          <p:cNvGraphicFramePr>
            <a:graphicFrameLocks noGrp="1"/>
          </p:cNvGraphicFramePr>
          <p:nvPr/>
        </p:nvGraphicFramePr>
        <p:xfrm>
          <a:off x="3029344" y="5469645"/>
          <a:ext cx="6139077" cy="9710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7011">
                  <a:extLst>
                    <a:ext uri="{9D8B030D-6E8A-4147-A177-3AD203B41FA5}">
                      <a16:colId xmlns:a16="http://schemas.microsoft.com/office/drawing/2014/main" val="146522292"/>
                    </a:ext>
                  </a:extLst>
                </a:gridCol>
                <a:gridCol w="877011">
                  <a:extLst>
                    <a:ext uri="{9D8B030D-6E8A-4147-A177-3AD203B41FA5}">
                      <a16:colId xmlns:a16="http://schemas.microsoft.com/office/drawing/2014/main" val="1602978505"/>
                    </a:ext>
                  </a:extLst>
                </a:gridCol>
                <a:gridCol w="877011">
                  <a:extLst>
                    <a:ext uri="{9D8B030D-6E8A-4147-A177-3AD203B41FA5}">
                      <a16:colId xmlns:a16="http://schemas.microsoft.com/office/drawing/2014/main" val="4073129662"/>
                    </a:ext>
                  </a:extLst>
                </a:gridCol>
                <a:gridCol w="877011">
                  <a:extLst>
                    <a:ext uri="{9D8B030D-6E8A-4147-A177-3AD203B41FA5}">
                      <a16:colId xmlns:a16="http://schemas.microsoft.com/office/drawing/2014/main" val="1764491956"/>
                    </a:ext>
                  </a:extLst>
                </a:gridCol>
                <a:gridCol w="877011">
                  <a:extLst>
                    <a:ext uri="{9D8B030D-6E8A-4147-A177-3AD203B41FA5}">
                      <a16:colId xmlns:a16="http://schemas.microsoft.com/office/drawing/2014/main" val="927963148"/>
                    </a:ext>
                  </a:extLst>
                </a:gridCol>
                <a:gridCol w="877011">
                  <a:extLst>
                    <a:ext uri="{9D8B030D-6E8A-4147-A177-3AD203B41FA5}">
                      <a16:colId xmlns:a16="http://schemas.microsoft.com/office/drawing/2014/main" val="4085944981"/>
                    </a:ext>
                  </a:extLst>
                </a:gridCol>
                <a:gridCol w="877011">
                  <a:extLst>
                    <a:ext uri="{9D8B030D-6E8A-4147-A177-3AD203B41FA5}">
                      <a16:colId xmlns:a16="http://schemas.microsoft.com/office/drawing/2014/main" val="582449123"/>
                    </a:ext>
                  </a:extLst>
                </a:gridCol>
              </a:tblGrid>
              <a:tr h="971022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485255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2838E935-41AC-4A32-940A-0EF659578EFD}"/>
              </a:ext>
            </a:extLst>
          </p:cNvPr>
          <p:cNvSpPr txBox="1"/>
          <p:nvPr/>
        </p:nvSpPr>
        <p:spPr>
          <a:xfrm>
            <a:off x="3947826" y="5533717"/>
            <a:ext cx="52205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 A           C  O  N       </a:t>
            </a:r>
            <a:endParaRPr lang="vi-VN" sz="5400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59D0418-A430-4E53-89BB-6C0FD0232702}"/>
              </a:ext>
            </a:extLst>
          </p:cNvPr>
          <p:cNvSpPr txBox="1"/>
          <p:nvPr/>
        </p:nvSpPr>
        <p:spPr>
          <a:xfrm>
            <a:off x="2913151" y="5525527"/>
            <a:ext cx="4790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 B       N  G</a:t>
            </a:r>
            <a:endParaRPr lang="vi-VN" sz="5400" dirty="0">
              <a:solidFill>
                <a:srgbClr val="FF0000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E11D7FB-367F-481E-A9B0-FAD680C6A5E8}"/>
              </a:ext>
            </a:extLst>
          </p:cNvPr>
          <p:cNvGrpSpPr/>
          <p:nvPr/>
        </p:nvGrpSpPr>
        <p:grpSpPr>
          <a:xfrm>
            <a:off x="1945514" y="538412"/>
            <a:ext cx="8256233" cy="4548606"/>
            <a:chOff x="838202" y="737756"/>
            <a:chExt cx="7619998" cy="5282044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6CEC7B92-C892-4C2B-9456-D6A4540CE24C}"/>
                </a:ext>
              </a:extLst>
            </p:cNvPr>
            <p:cNvSpPr/>
            <p:nvPr/>
          </p:nvSpPr>
          <p:spPr>
            <a:xfrm>
              <a:off x="838202" y="737756"/>
              <a:ext cx="7619998" cy="5282044"/>
            </a:xfrm>
            <a:prstGeom prst="roundRect">
              <a:avLst>
                <a:gd name="adj" fmla="val 2191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0F62D7E-EC28-4E2A-B959-3F45D5FE1E73}"/>
                </a:ext>
              </a:extLst>
            </p:cNvPr>
            <p:cNvSpPr/>
            <p:nvPr/>
          </p:nvSpPr>
          <p:spPr>
            <a:xfrm>
              <a:off x="1035205" y="946961"/>
              <a:ext cx="7225992" cy="4863633"/>
            </a:xfrm>
            <a:prstGeom prst="roundRect">
              <a:avLst>
                <a:gd name="adj" fmla="val 193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C7B28EB-CFA6-DD95-D6D6-741A66CD3F2F}"/>
              </a:ext>
            </a:extLst>
          </p:cNvPr>
          <p:cNvGrpSpPr/>
          <p:nvPr/>
        </p:nvGrpSpPr>
        <p:grpSpPr>
          <a:xfrm>
            <a:off x="4444046" y="159337"/>
            <a:ext cx="3259170" cy="1075288"/>
            <a:chOff x="631238" y="2069273"/>
            <a:chExt cx="5452855" cy="1937951"/>
          </a:xfrm>
        </p:grpSpPr>
        <p:sp>
          <p:nvSpPr>
            <p:cNvPr id="27" name="Rectangle: Rounded Corners 17">
              <a:extLst>
                <a:ext uri="{FF2B5EF4-FFF2-40B4-BE49-F238E27FC236}">
                  <a16:creationId xmlns:a16="http://schemas.microsoft.com/office/drawing/2014/main" id="{FC8BA567-541A-0054-21A0-87B3770D5D99}"/>
                </a:ext>
              </a:extLst>
            </p:cNvPr>
            <p:cNvSpPr/>
            <p:nvPr/>
          </p:nvSpPr>
          <p:spPr>
            <a:xfrm>
              <a:off x="631238" y="2069273"/>
              <a:ext cx="5452855" cy="1937951"/>
            </a:xfrm>
            <a:prstGeom prst="roundRect">
              <a:avLst/>
            </a:prstGeom>
            <a:solidFill>
              <a:srgbClr val="FF5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41EA23E-A21A-F368-5604-B8D2E4A71623}"/>
                </a:ext>
              </a:extLst>
            </p:cNvPr>
            <p:cNvSpPr txBox="1"/>
            <p:nvPr/>
          </p:nvSpPr>
          <p:spPr>
            <a:xfrm>
              <a:off x="1221764" y="2272943"/>
              <a:ext cx="4694826" cy="13312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8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GỢI Ý 11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0" y="5419454"/>
            <a:ext cx="1397811" cy="1107996"/>
            <a:chOff x="0" y="-105518"/>
            <a:chExt cx="1397811" cy="1107996"/>
          </a:xfrm>
        </p:grpSpPr>
        <p:sp>
          <p:nvSpPr>
            <p:cNvPr id="31" name="Rectangle 30"/>
            <p:cNvSpPr/>
            <p:nvPr/>
          </p:nvSpPr>
          <p:spPr>
            <a:xfrm>
              <a:off x="0" y="-18735"/>
              <a:ext cx="1397811" cy="934430"/>
            </a:xfrm>
            <a:prstGeom prst="rect">
              <a:avLst/>
            </a:prstGeom>
            <a:solidFill>
              <a:schemeClr val="accent1"/>
            </a:solidFill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EEEFABA-7249-46D3-99CE-FEEB245FB852}"/>
                </a:ext>
              </a:extLst>
            </p:cNvPr>
            <p:cNvSpPr txBox="1"/>
            <p:nvPr/>
          </p:nvSpPr>
          <p:spPr>
            <a:xfrm>
              <a:off x="192230" y="-105518"/>
              <a:ext cx="119936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6600" b="1" dirty="0">
                  <a:solidFill>
                    <a:schemeClr val="bg1"/>
                  </a:solidFill>
                </a:rPr>
                <a:t>11</a:t>
              </a:r>
              <a:endParaRPr lang="vi-VN" sz="66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2290" name="Picture 2" descr="https://www.stb.com.vn/components/com_jshopping/files/img_products/bangc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769" y="1313570"/>
            <a:ext cx="3503721" cy="3471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hlinkClick r:id="rId5" action="ppaction://hlinksldjump"/>
            <a:extLst>
              <a:ext uri="{FF2B5EF4-FFF2-40B4-BE49-F238E27FC236}">
                <a16:creationId xmlns:a16="http://schemas.microsoft.com/office/drawing/2014/main" id="{E6CA0AA8-2B71-C807-4024-DDCEF4305868}"/>
              </a:ext>
            </a:extLst>
          </p:cNvPr>
          <p:cNvSpPr txBox="1"/>
          <p:nvPr/>
        </p:nvSpPr>
        <p:spPr>
          <a:xfrm flipH="1">
            <a:off x="0" y="94323"/>
            <a:ext cx="1937579" cy="461665"/>
          </a:xfrm>
          <a:prstGeom prst="homePlate">
            <a:avLst/>
          </a:prstGeom>
          <a:solidFill>
            <a:srgbClr val="8AFEF0"/>
          </a:solidFill>
          <a:ln>
            <a:solidFill>
              <a:srgbClr val="018F7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+mj-lt"/>
                <a:ea typeface="LNTH-LuoLuoNotangYuanTi 1" pitchFamily="2" charset="-128"/>
                <a:cs typeface="LNTH-LuoLuoNotangYuanTi 1" pitchFamily="2" charset="-128"/>
              </a:rPr>
              <a:t>QUAY VỀ</a:t>
            </a:r>
            <a:endParaRPr lang="vi-VN" sz="2400" dirty="0">
              <a:solidFill>
                <a:srgbClr val="002060"/>
              </a:solidFill>
              <a:latin typeface="+mj-lt"/>
              <a:ea typeface="LNTH-LuoLuoNotangYuanTi 1" pitchFamily="2" charset="-128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11403628"/>
      </p:ext>
    </p:extLst>
  </p:cSld>
  <p:clrMapOvr>
    <a:masterClrMapping/>
  </p:clrMapOvr>
  <p:transition spd="slow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A5CC1-904C-4DCC-BC03-65A05C8FC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BA1394-63E0-4BEE-8D30-1F1CDBF0B8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05534"/>
          </a:xfrm>
        </p:spPr>
      </p:pic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591A64F7-DA89-41FC-BFAE-3E79CFE28889}"/>
              </a:ext>
            </a:extLst>
          </p:cNvPr>
          <p:cNvGraphicFramePr>
            <a:graphicFrameLocks noGrp="1"/>
          </p:cNvGraphicFramePr>
          <p:nvPr/>
        </p:nvGraphicFramePr>
        <p:xfrm>
          <a:off x="3919484" y="5543081"/>
          <a:ext cx="4397125" cy="9710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9425">
                  <a:extLst>
                    <a:ext uri="{9D8B030D-6E8A-4147-A177-3AD203B41FA5}">
                      <a16:colId xmlns:a16="http://schemas.microsoft.com/office/drawing/2014/main" val="146522292"/>
                    </a:ext>
                  </a:extLst>
                </a:gridCol>
                <a:gridCol w="879425">
                  <a:extLst>
                    <a:ext uri="{9D8B030D-6E8A-4147-A177-3AD203B41FA5}">
                      <a16:colId xmlns:a16="http://schemas.microsoft.com/office/drawing/2014/main" val="927963148"/>
                    </a:ext>
                  </a:extLst>
                </a:gridCol>
                <a:gridCol w="879425">
                  <a:extLst>
                    <a:ext uri="{9D8B030D-6E8A-4147-A177-3AD203B41FA5}">
                      <a16:colId xmlns:a16="http://schemas.microsoft.com/office/drawing/2014/main" val="2455923445"/>
                    </a:ext>
                  </a:extLst>
                </a:gridCol>
                <a:gridCol w="879425">
                  <a:extLst>
                    <a:ext uri="{9D8B030D-6E8A-4147-A177-3AD203B41FA5}">
                      <a16:colId xmlns:a16="http://schemas.microsoft.com/office/drawing/2014/main" val="3857547444"/>
                    </a:ext>
                  </a:extLst>
                </a:gridCol>
                <a:gridCol w="879425">
                  <a:extLst>
                    <a:ext uri="{9D8B030D-6E8A-4147-A177-3AD203B41FA5}">
                      <a16:colId xmlns:a16="http://schemas.microsoft.com/office/drawing/2014/main" val="4085944981"/>
                    </a:ext>
                  </a:extLst>
                </a:gridCol>
              </a:tblGrid>
              <a:tr h="971022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485255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2838E935-41AC-4A32-940A-0EF659578EFD}"/>
              </a:ext>
            </a:extLst>
          </p:cNvPr>
          <p:cNvSpPr txBox="1"/>
          <p:nvPr/>
        </p:nvSpPr>
        <p:spPr>
          <a:xfrm>
            <a:off x="3919484" y="5619336"/>
            <a:ext cx="28034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C  O  M</a:t>
            </a:r>
            <a:endParaRPr lang="vi-VN" sz="5400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F37B6C5-EDE0-43C6-8195-DF5DDC48879E}"/>
              </a:ext>
            </a:extLst>
          </p:cNvPr>
          <p:cNvSpPr txBox="1"/>
          <p:nvPr/>
        </p:nvSpPr>
        <p:spPr>
          <a:xfrm>
            <a:off x="6767795" y="5619336"/>
            <a:ext cx="20904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P  A</a:t>
            </a:r>
            <a:endParaRPr lang="vi-VN" sz="5400" dirty="0">
              <a:solidFill>
                <a:srgbClr val="FF0000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E11D7FB-367F-481E-A9B0-FAD680C6A5E8}"/>
              </a:ext>
            </a:extLst>
          </p:cNvPr>
          <p:cNvGrpSpPr/>
          <p:nvPr/>
        </p:nvGrpSpPr>
        <p:grpSpPr>
          <a:xfrm>
            <a:off x="1937579" y="538412"/>
            <a:ext cx="8256233" cy="4548606"/>
            <a:chOff x="838202" y="737756"/>
            <a:chExt cx="7619998" cy="5282044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6CEC7B92-C892-4C2B-9456-D6A4540CE24C}"/>
                </a:ext>
              </a:extLst>
            </p:cNvPr>
            <p:cNvSpPr/>
            <p:nvPr/>
          </p:nvSpPr>
          <p:spPr>
            <a:xfrm>
              <a:off x="838202" y="737756"/>
              <a:ext cx="7619998" cy="5282044"/>
            </a:xfrm>
            <a:prstGeom prst="roundRect">
              <a:avLst>
                <a:gd name="adj" fmla="val 2191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0F62D7E-EC28-4E2A-B959-3F45D5FE1E73}"/>
                </a:ext>
              </a:extLst>
            </p:cNvPr>
            <p:cNvSpPr/>
            <p:nvPr/>
          </p:nvSpPr>
          <p:spPr>
            <a:xfrm>
              <a:off x="1035205" y="946961"/>
              <a:ext cx="7225992" cy="4863633"/>
            </a:xfrm>
            <a:prstGeom prst="roundRect">
              <a:avLst>
                <a:gd name="adj" fmla="val 193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C7B28EB-CFA6-DD95-D6D6-741A66CD3F2F}"/>
              </a:ext>
            </a:extLst>
          </p:cNvPr>
          <p:cNvGrpSpPr/>
          <p:nvPr/>
        </p:nvGrpSpPr>
        <p:grpSpPr>
          <a:xfrm>
            <a:off x="4444046" y="159337"/>
            <a:ext cx="3259170" cy="1075288"/>
            <a:chOff x="631238" y="2069273"/>
            <a:chExt cx="5452855" cy="1937951"/>
          </a:xfrm>
        </p:grpSpPr>
        <p:sp>
          <p:nvSpPr>
            <p:cNvPr id="27" name="Rectangle: Rounded Corners 17">
              <a:extLst>
                <a:ext uri="{FF2B5EF4-FFF2-40B4-BE49-F238E27FC236}">
                  <a16:creationId xmlns:a16="http://schemas.microsoft.com/office/drawing/2014/main" id="{FC8BA567-541A-0054-21A0-87B3770D5D99}"/>
                </a:ext>
              </a:extLst>
            </p:cNvPr>
            <p:cNvSpPr/>
            <p:nvPr/>
          </p:nvSpPr>
          <p:spPr>
            <a:xfrm>
              <a:off x="631238" y="2069273"/>
              <a:ext cx="5452855" cy="1937951"/>
            </a:xfrm>
            <a:prstGeom prst="roundRect">
              <a:avLst/>
            </a:prstGeom>
            <a:solidFill>
              <a:srgbClr val="FF5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41EA23E-A21A-F368-5604-B8D2E4A71623}"/>
                </a:ext>
              </a:extLst>
            </p:cNvPr>
            <p:cNvSpPr txBox="1"/>
            <p:nvPr/>
          </p:nvSpPr>
          <p:spPr>
            <a:xfrm>
              <a:off x="1221764" y="2272943"/>
              <a:ext cx="4694826" cy="13312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8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GỢI Ý 12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0" y="5419454"/>
            <a:ext cx="1397811" cy="1107996"/>
            <a:chOff x="0" y="-105518"/>
            <a:chExt cx="1397811" cy="1107996"/>
          </a:xfrm>
        </p:grpSpPr>
        <p:sp>
          <p:nvSpPr>
            <p:cNvPr id="31" name="Rectangle 30"/>
            <p:cNvSpPr/>
            <p:nvPr/>
          </p:nvSpPr>
          <p:spPr>
            <a:xfrm>
              <a:off x="0" y="-18735"/>
              <a:ext cx="1397811" cy="934430"/>
            </a:xfrm>
            <a:prstGeom prst="rect">
              <a:avLst/>
            </a:prstGeom>
            <a:solidFill>
              <a:schemeClr val="accent1"/>
            </a:solidFill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EEEFABA-7249-46D3-99CE-FEEB245FB852}"/>
                </a:ext>
              </a:extLst>
            </p:cNvPr>
            <p:cNvSpPr txBox="1"/>
            <p:nvPr/>
          </p:nvSpPr>
          <p:spPr>
            <a:xfrm>
              <a:off x="44093" y="-105518"/>
              <a:ext cx="119936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6600" b="1" dirty="0">
                  <a:solidFill>
                    <a:schemeClr val="bg1"/>
                  </a:solidFill>
                </a:rPr>
                <a:t>12</a:t>
              </a:r>
              <a:endParaRPr lang="vi-VN" sz="66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3314" name="Picture 2" descr="https://tse1.mm.bing.net/th?id=OIP.ao6t1SQxqNJ0lap-KLspWgHaHa&amp;pid=Api&amp;P=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379" y="1302773"/>
            <a:ext cx="3566627" cy="3566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hlinkClick r:id="rId5" action="ppaction://hlinksldjump"/>
            <a:extLst>
              <a:ext uri="{FF2B5EF4-FFF2-40B4-BE49-F238E27FC236}">
                <a16:creationId xmlns:a16="http://schemas.microsoft.com/office/drawing/2014/main" id="{E6CA0AA8-2B71-C807-4024-DDCEF4305868}"/>
              </a:ext>
            </a:extLst>
          </p:cNvPr>
          <p:cNvSpPr txBox="1"/>
          <p:nvPr/>
        </p:nvSpPr>
        <p:spPr>
          <a:xfrm flipH="1">
            <a:off x="0" y="94323"/>
            <a:ext cx="1937579" cy="461665"/>
          </a:xfrm>
          <a:prstGeom prst="homePlate">
            <a:avLst/>
          </a:prstGeom>
          <a:solidFill>
            <a:srgbClr val="8AFEF0"/>
          </a:solidFill>
          <a:ln>
            <a:solidFill>
              <a:srgbClr val="018F7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+mj-lt"/>
                <a:ea typeface="LNTH-LuoLuoNotangYuanTi 1" pitchFamily="2" charset="-128"/>
                <a:cs typeface="LNTH-LuoLuoNotangYuanTi 1" pitchFamily="2" charset="-128"/>
              </a:rPr>
              <a:t>QUAY VỀ</a:t>
            </a:r>
            <a:endParaRPr lang="vi-VN" sz="2400" dirty="0">
              <a:solidFill>
                <a:srgbClr val="002060"/>
              </a:solidFill>
              <a:latin typeface="+mj-lt"/>
              <a:ea typeface="LNTH-LuoLuoNotangYuanTi 1" pitchFamily="2" charset="-128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37071538"/>
      </p:ext>
    </p:extLst>
  </p:cSld>
  <p:clrMapOvr>
    <a:masterClrMapping/>
  </p:clrMapOvr>
  <p:transition spd="slow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bàn, bánh, cây&#10;&#10;Mô tả được tạo tự động">
            <a:extLst>
              <a:ext uri="{FF2B5EF4-FFF2-40B4-BE49-F238E27FC236}">
                <a16:creationId xmlns:a16="http://schemas.microsoft.com/office/drawing/2014/main" id="{87EDCF8E-03F0-1001-6523-AF9E9085B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6A2AB3A1-F217-4ADF-98DA-2F344048EE1F}"/>
              </a:ext>
            </a:extLst>
          </p:cNvPr>
          <p:cNvSpPr txBox="1"/>
          <p:nvPr/>
        </p:nvSpPr>
        <p:spPr>
          <a:xfrm rot="21302698">
            <a:off x="4580021" y="2003161"/>
            <a:ext cx="3031959" cy="3108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6533" b="1" kern="0" dirty="0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latin typeface="+mj-lt"/>
                <a:cs typeface="Arial"/>
                <a:sym typeface="Arial"/>
              </a:rPr>
              <a:t>ĐI TÌM KHO BÁU</a:t>
            </a:r>
            <a:endParaRPr lang="en-US" sz="6533" b="1" kern="0" dirty="0">
              <a:ln w="6600">
                <a:solidFill>
                  <a:srgbClr val="00587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5870"/>
                </a:outerShdw>
              </a:effectLst>
              <a:latin typeface="SVN-Poky's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293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1177447" y="529389"/>
            <a:ext cx="9837107" cy="6160384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BA7420A-C406-086A-3CCF-56A5279E3EF4}"/>
              </a:ext>
            </a:extLst>
          </p:cNvPr>
          <p:cNvGrpSpPr/>
          <p:nvPr/>
        </p:nvGrpSpPr>
        <p:grpSpPr>
          <a:xfrm>
            <a:off x="2424767" y="2536698"/>
            <a:ext cx="7780362" cy="3979671"/>
            <a:chOff x="4412349" y="1244373"/>
            <a:chExt cx="7780362" cy="3979671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1F9DDEB-2E05-668B-1C4F-CC4DE364E780}"/>
                </a:ext>
              </a:extLst>
            </p:cNvPr>
            <p:cNvGrpSpPr/>
            <p:nvPr/>
          </p:nvGrpSpPr>
          <p:grpSpPr>
            <a:xfrm>
              <a:off x="4412349" y="1244373"/>
              <a:ext cx="7637607" cy="2978913"/>
              <a:chOff x="4326532" y="734513"/>
              <a:chExt cx="7637607" cy="2978913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7C52005-AD9F-B65B-7388-4C920FAAB0FA}"/>
                  </a:ext>
                </a:extLst>
              </p:cNvPr>
              <p:cNvSpPr txBox="1"/>
              <p:nvPr/>
            </p:nvSpPr>
            <p:spPr>
              <a:xfrm>
                <a:off x="4824420" y="734513"/>
                <a:ext cx="7139719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200" dirty="0">
                    <a:solidFill>
                      <a:schemeClr val="accent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Lựa chọn được vật liệu làm đồ dùng học tập đúng yêu cầu.</a:t>
                </a:r>
                <a:endParaRPr lang="en-US" sz="3200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14" name="Picture 4">
                <a:extLst>
                  <a:ext uri="{FF2B5EF4-FFF2-40B4-BE49-F238E27FC236}">
                    <a16:creationId xmlns:a16="http://schemas.microsoft.com/office/drawing/2014/main" id="{C7DD9B9C-1F59-31FA-E74B-4FB1FA66034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66315" y="781905"/>
                <a:ext cx="461639" cy="4616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4">
                <a:extLst>
                  <a:ext uri="{FF2B5EF4-FFF2-40B4-BE49-F238E27FC236}">
                    <a16:creationId xmlns:a16="http://schemas.microsoft.com/office/drawing/2014/main" id="{3FD4E49A-3644-3035-A474-B67C41D95AA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66315" y="2029141"/>
                <a:ext cx="461639" cy="4616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4">
                <a:extLst>
                  <a:ext uri="{FF2B5EF4-FFF2-40B4-BE49-F238E27FC236}">
                    <a16:creationId xmlns:a16="http://schemas.microsoft.com/office/drawing/2014/main" id="{01F389A8-CF22-14BE-B316-ECE9432BFBF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6532" y="3251787"/>
                <a:ext cx="461639" cy="4616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09A061D-1FFB-1BBC-4518-93C89F986868}"/>
                </a:ext>
              </a:extLst>
            </p:cNvPr>
            <p:cNvSpPr txBox="1"/>
            <p:nvPr/>
          </p:nvSpPr>
          <p:spPr>
            <a:xfrm>
              <a:off x="4991224" y="2452410"/>
              <a:ext cx="713971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Sử dụng được các dụng cụ để làm đồ dùng học tập đúng cách và an toàn.</a:t>
              </a:r>
              <a:endParaRPr lang="en-US" sz="32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BB71615-286F-49C2-6C79-E922E56C6B85}"/>
                </a:ext>
              </a:extLst>
            </p:cNvPr>
            <p:cNvSpPr txBox="1"/>
            <p:nvPr/>
          </p:nvSpPr>
          <p:spPr>
            <a:xfrm>
              <a:off x="5052992" y="3654384"/>
              <a:ext cx="713971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Làm được một số đồ dùng học tập đơn giản theo các bước cho trước, đảm bảo yêu cầu về kĩ thuật, thẩm mĩ.</a:t>
              </a:r>
              <a:endParaRPr lang="en-US" sz="32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7E2A4F45-1037-BABC-F405-1B77E8D05D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75"/>
          <a:stretch/>
        </p:blipFill>
        <p:spPr>
          <a:xfrm>
            <a:off x="2918181" y="0"/>
            <a:ext cx="6355633" cy="253669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E57F276-A1BF-BC6F-F374-65DFBA11A38C}"/>
              </a:ext>
            </a:extLst>
          </p:cNvPr>
          <p:cNvSpPr txBox="1"/>
          <p:nvPr/>
        </p:nvSpPr>
        <p:spPr>
          <a:xfrm>
            <a:off x="4505019" y="178154"/>
            <a:ext cx="3181961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6000" dirty="0">
                <a:ln w="254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kies" panose="02040603050506020204" pitchFamily="18" charset="0"/>
              </a:rPr>
              <a:t>MỤC TIÊU</a:t>
            </a:r>
          </a:p>
        </p:txBody>
      </p:sp>
    </p:spTree>
    <p:extLst>
      <p:ext uri="{BB962C8B-B14F-4D97-AF65-F5344CB8AC3E}">
        <p14:creationId xmlns:p14="http://schemas.microsoft.com/office/powerpoint/2010/main" val="141604513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1111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0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grpId="1" nodeType="withEffect">
                                  <p:stCondLst>
                                    <p:cond delay="1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Rot by="120000">
                                      <p:cBhvr>
                                        <p:cTn id="16" dur="1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32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32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320" fill="hold">
                                          <p:stCondLst>
                                            <p:cond delay="96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320" fill="hold">
                                          <p:stCondLst>
                                            <p:cond delay="128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BDC67C6-F55C-61E7-5D80-5EBCF828F5F4}"/>
              </a:ext>
            </a:extLst>
          </p:cNvPr>
          <p:cNvSpPr txBox="1"/>
          <p:nvPr/>
        </p:nvSpPr>
        <p:spPr>
          <a:xfrm>
            <a:off x="2933310" y="3632200"/>
            <a:ext cx="18473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endParaRPr lang="en-US"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B3108209-C48B-F90D-B203-B363336A4F07}"/>
              </a:ext>
            </a:extLst>
          </p:cNvPr>
          <p:cNvGrpSpPr/>
          <p:nvPr/>
        </p:nvGrpSpPr>
        <p:grpSpPr>
          <a:xfrm>
            <a:off x="644225" y="500857"/>
            <a:ext cx="10825539" cy="6410225"/>
            <a:chOff x="502332" y="167915"/>
            <a:chExt cx="8119154" cy="4807669"/>
          </a:xfrm>
        </p:grpSpPr>
        <p:pic>
          <p:nvPicPr>
            <p:cNvPr id="3" name="Hình ảnh 2" descr="Ảnh có chứa bản đồ&#10;&#10;Mô tả được tạo tự động">
              <a:extLst>
                <a:ext uri="{FF2B5EF4-FFF2-40B4-BE49-F238E27FC236}">
                  <a16:creationId xmlns:a16="http://schemas.microsoft.com/office/drawing/2014/main" id="{1D01C82B-5C52-B2AD-5B62-0813825E4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0759" t="7812" r="11294" b="7812"/>
            <a:stretch/>
          </p:blipFill>
          <p:spPr>
            <a:xfrm>
              <a:off x="502332" y="167915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>
              <a:extLst>
                <a:ext uri="{FF2B5EF4-FFF2-40B4-BE49-F238E27FC236}">
                  <a16:creationId xmlns:a16="http://schemas.microsoft.com/office/drawing/2014/main" id="{59A20915-E44B-5522-EE1B-0F15FE0C2BE4}"/>
                </a:ext>
              </a:extLst>
            </p:cNvPr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D6F4FF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5" name="Nhóm 4">
            <a:extLst>
              <a:ext uri="{FF2B5EF4-FFF2-40B4-BE49-F238E27FC236}">
                <a16:creationId xmlns:a16="http://schemas.microsoft.com/office/drawing/2014/main" id="{CF060E62-0198-8A5C-863A-888DB2543D88}"/>
              </a:ext>
            </a:extLst>
          </p:cNvPr>
          <p:cNvGrpSpPr/>
          <p:nvPr/>
        </p:nvGrpSpPr>
        <p:grpSpPr>
          <a:xfrm>
            <a:off x="1984003" y="1711945"/>
            <a:ext cx="2237712" cy="1771320"/>
            <a:chOff x="1488002" y="1234446"/>
            <a:chExt cx="1678284" cy="1328490"/>
          </a:xfrm>
        </p:grpSpPr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7AA1748D-85F8-ED67-48C7-61E7BB2F20B0}"/>
                </a:ext>
              </a:extLst>
            </p:cNvPr>
            <p:cNvGrpSpPr/>
            <p:nvPr/>
          </p:nvGrpSpPr>
          <p:grpSpPr>
            <a:xfrm>
              <a:off x="1488002" y="1234446"/>
              <a:ext cx="1678284" cy="1328490"/>
              <a:chOff x="1280474" y="1105736"/>
              <a:chExt cx="1678284" cy="1328490"/>
            </a:xfrm>
          </p:grpSpPr>
          <p:pic>
            <p:nvPicPr>
              <p:cNvPr id="20" name="Hình ảnh 19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55CF1FA8-70AB-CAC5-8E92-19641DB706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r="61141" b="50000"/>
              <a:stretch/>
            </p:blipFill>
            <p:spPr>
              <a:xfrm>
                <a:off x="1280474" y="1105736"/>
                <a:ext cx="1678284" cy="1214689"/>
              </a:xfrm>
              <a:prstGeom prst="rect">
                <a:avLst/>
              </a:prstGeom>
            </p:spPr>
          </p:pic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163CC514-5D28-0BE1-23FE-9946BC5BE1F3}"/>
                  </a:ext>
                </a:extLst>
              </p:cNvPr>
              <p:cNvSpPr txBox="1"/>
              <p:nvPr/>
            </p:nvSpPr>
            <p:spPr>
              <a:xfrm>
                <a:off x="1306654" y="2149484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867" b="1" kern="0" dirty="0">
                    <a:solidFill>
                      <a:srgbClr val="FF0000"/>
                    </a:solidFill>
                    <a:latin typeface="SVN-Poky's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6DAFDE43-2761-CD14-6FD6-802882C2984F}"/>
                </a:ext>
              </a:extLst>
            </p:cNvPr>
            <p:cNvSpPr txBox="1"/>
            <p:nvPr/>
          </p:nvSpPr>
          <p:spPr>
            <a:xfrm rot="20997289">
              <a:off x="1850297" y="1788760"/>
              <a:ext cx="699370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1067" b="1" kern="0" dirty="0">
                  <a:solidFill>
                    <a:srgbClr val="00A5CA"/>
                  </a:solidFill>
                  <a:latin typeface="SVN-Poky's"/>
                  <a:cs typeface="Arial"/>
                  <a:sym typeface="Arial"/>
                </a:rPr>
                <a:t>TRẠM 1</a:t>
              </a:r>
              <a:endParaRPr lang="vi-VN" sz="1067" b="1" kern="0" dirty="0">
                <a:solidFill>
                  <a:srgbClr val="00A5CA"/>
                </a:solidFill>
                <a:latin typeface="+mj-lt"/>
                <a:cs typeface="Arial"/>
                <a:sym typeface="Arial"/>
              </a:endParaRP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1D58F4A4-F77D-F317-E3BD-927E0C76B830}"/>
              </a:ext>
            </a:extLst>
          </p:cNvPr>
          <p:cNvGrpSpPr/>
          <p:nvPr/>
        </p:nvGrpSpPr>
        <p:grpSpPr>
          <a:xfrm>
            <a:off x="5554623" y="3990343"/>
            <a:ext cx="2779739" cy="1777135"/>
            <a:chOff x="4228161" y="2911846"/>
            <a:chExt cx="2084804" cy="1332851"/>
          </a:xfrm>
        </p:grpSpPr>
        <p:grpSp>
          <p:nvGrpSpPr>
            <p:cNvPr id="25" name="Nhóm 24">
              <a:extLst>
                <a:ext uri="{FF2B5EF4-FFF2-40B4-BE49-F238E27FC236}">
                  <a16:creationId xmlns:a16="http://schemas.microsoft.com/office/drawing/2014/main" id="{10401466-B54E-1CCC-E831-A8B3F6CF2457}"/>
                </a:ext>
              </a:extLst>
            </p:cNvPr>
            <p:cNvGrpSpPr/>
            <p:nvPr/>
          </p:nvGrpSpPr>
          <p:grpSpPr>
            <a:xfrm>
              <a:off x="4228161" y="2911846"/>
              <a:ext cx="2084804" cy="1332851"/>
              <a:chOff x="3991142" y="2972172"/>
              <a:chExt cx="2084804" cy="1332851"/>
            </a:xfrm>
          </p:grpSpPr>
          <p:pic>
            <p:nvPicPr>
              <p:cNvPr id="26" name="Hình ảnh 25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93008D32-78BF-6766-3397-ECE9F27812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12193" t="50000" r="51766"/>
              <a:stretch/>
            </p:blipFill>
            <p:spPr>
              <a:xfrm>
                <a:off x="4367921" y="2972172"/>
                <a:ext cx="1708025" cy="1332851"/>
              </a:xfrm>
              <a:prstGeom prst="rect">
                <a:avLst/>
              </a:prstGeom>
            </p:spPr>
          </p:pic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FA82C810-999A-4B47-A715-4442AEA08F78}"/>
                  </a:ext>
                </a:extLst>
              </p:cNvPr>
              <p:cNvSpPr txBox="1"/>
              <p:nvPr/>
            </p:nvSpPr>
            <p:spPr>
              <a:xfrm rot="19389726">
                <a:off x="3991142" y="3027385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867" b="1" kern="0" dirty="0">
                    <a:solidFill>
                      <a:srgbClr val="FF0000"/>
                    </a:solidFill>
                    <a:latin typeface="SVN-Poky's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id="{421FCB3C-53AF-1D64-BD8F-F0628C24B0B9}"/>
                </a:ext>
              </a:extLst>
            </p:cNvPr>
            <p:cNvSpPr txBox="1"/>
            <p:nvPr/>
          </p:nvSpPr>
          <p:spPr>
            <a:xfrm>
              <a:off x="5109267" y="3549236"/>
              <a:ext cx="699370" cy="223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1333" b="1" kern="0" dirty="0">
                  <a:solidFill>
                    <a:srgbClr val="00A5CA"/>
                  </a:solidFill>
                  <a:latin typeface="SVN-Poky's"/>
                  <a:cs typeface="Arial"/>
                  <a:sym typeface="Arial"/>
                </a:rPr>
                <a:t>TRẠM </a:t>
              </a:r>
              <a:r>
                <a:rPr lang="vi-VN" sz="1333" b="1" kern="0" dirty="0">
                  <a:solidFill>
                    <a:srgbClr val="00A5CA"/>
                  </a:solidFill>
                  <a:latin typeface="+mj-lt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871FD855-E95D-4CC0-1DE0-E287AAD47C9F}"/>
              </a:ext>
            </a:extLst>
          </p:cNvPr>
          <p:cNvGrpSpPr/>
          <p:nvPr/>
        </p:nvGrpSpPr>
        <p:grpSpPr>
          <a:xfrm>
            <a:off x="3390130" y="2843514"/>
            <a:ext cx="2605284" cy="2570676"/>
            <a:chOff x="5690349" y="1091013"/>
            <a:chExt cx="2170708" cy="2026913"/>
          </a:xfrm>
        </p:grpSpPr>
        <p:grpSp>
          <p:nvGrpSpPr>
            <p:cNvPr id="28" name="Nhóm 27">
              <a:extLst>
                <a:ext uri="{FF2B5EF4-FFF2-40B4-BE49-F238E27FC236}">
                  <a16:creationId xmlns:a16="http://schemas.microsoft.com/office/drawing/2014/main" id="{E4208394-82BE-EE2E-6620-5453571A6179}"/>
                </a:ext>
              </a:extLst>
            </p:cNvPr>
            <p:cNvGrpSpPr/>
            <p:nvPr/>
          </p:nvGrpSpPr>
          <p:grpSpPr>
            <a:xfrm>
              <a:off x="5690349" y="1091013"/>
              <a:ext cx="2170708" cy="2026913"/>
              <a:chOff x="5344596" y="884586"/>
              <a:chExt cx="2170708" cy="2026913"/>
            </a:xfrm>
          </p:grpSpPr>
          <p:pic>
            <p:nvPicPr>
              <p:cNvPr id="29" name="Hình ảnh 28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16F1D821-DA81-21AB-C07F-939BDF0C62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52237" r="17138" b="50000"/>
              <a:stretch/>
            </p:blipFill>
            <p:spPr>
              <a:xfrm>
                <a:off x="5503717" y="884586"/>
                <a:ext cx="2011587" cy="1847376"/>
              </a:xfrm>
              <a:prstGeom prst="rect">
                <a:avLst/>
              </a:prstGeom>
            </p:spPr>
          </p:pic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963E3D39-2A7F-D9F0-1DF6-5B60D8630047}"/>
                  </a:ext>
                </a:extLst>
              </p:cNvPr>
              <p:cNvSpPr txBox="1"/>
              <p:nvPr/>
            </p:nvSpPr>
            <p:spPr>
              <a:xfrm>
                <a:off x="5344596" y="2612150"/>
                <a:ext cx="1371600" cy="2993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867" b="1" kern="0" dirty="0">
                    <a:solidFill>
                      <a:srgbClr val="FF0000"/>
                    </a:solidFill>
                    <a:latin typeface="SVN-Poky's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id="{C6D03883-155E-BE7A-FDD9-4546FF2C78BC}"/>
                </a:ext>
              </a:extLst>
            </p:cNvPr>
            <p:cNvSpPr txBox="1"/>
            <p:nvPr/>
          </p:nvSpPr>
          <p:spPr>
            <a:xfrm rot="362211">
              <a:off x="6321998" y="2275015"/>
              <a:ext cx="699370" cy="186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933" b="1" kern="0" dirty="0">
                  <a:solidFill>
                    <a:srgbClr val="00A5CA"/>
                  </a:solidFill>
                  <a:latin typeface="SVN-Poky's"/>
                  <a:cs typeface="Arial"/>
                  <a:sym typeface="Arial"/>
                </a:rPr>
                <a:t>TRẠM 2</a:t>
              </a:r>
              <a:endParaRPr lang="vi-VN" sz="933" b="1" kern="0" dirty="0">
                <a:solidFill>
                  <a:srgbClr val="00A5CA"/>
                </a:solidFill>
                <a:latin typeface="+mj-lt"/>
                <a:cs typeface="Arial"/>
                <a:sym typeface="Arial"/>
              </a:endParaRPr>
            </a:p>
          </p:txBody>
        </p:sp>
      </p:grp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8F294D8E-10C5-12A4-8B3B-1AA1CFE4F8A1}"/>
              </a:ext>
            </a:extLst>
          </p:cNvPr>
          <p:cNvSpPr txBox="1"/>
          <p:nvPr/>
        </p:nvSpPr>
        <p:spPr>
          <a:xfrm>
            <a:off x="2474943" y="503909"/>
            <a:ext cx="6860971" cy="21030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6533" b="1" kern="0" dirty="0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latin typeface="+mj-lt"/>
                <a:cs typeface="Arial"/>
                <a:sym typeface="Arial"/>
              </a:rPr>
              <a:t>SƠ ĐỒ KHO BÁU</a:t>
            </a:r>
            <a:endParaRPr lang="en-US" sz="6533" b="1" kern="0" dirty="0">
              <a:ln w="6600">
                <a:solidFill>
                  <a:srgbClr val="00587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5870"/>
                </a:outerShdw>
              </a:effectLst>
              <a:latin typeface="SVN-Poky's"/>
              <a:cs typeface="Arial"/>
              <a:sym typeface="Arial"/>
            </a:endParaRPr>
          </a:p>
        </p:txBody>
      </p:sp>
      <p:grpSp>
        <p:nvGrpSpPr>
          <p:cNvPr id="41" name="Nhóm 40">
            <a:extLst>
              <a:ext uri="{FF2B5EF4-FFF2-40B4-BE49-F238E27FC236}">
                <a16:creationId xmlns:a16="http://schemas.microsoft.com/office/drawing/2014/main" id="{FAEFE9FF-959C-3442-3D8E-1C328DE975E0}"/>
              </a:ext>
            </a:extLst>
          </p:cNvPr>
          <p:cNvGrpSpPr/>
          <p:nvPr/>
        </p:nvGrpSpPr>
        <p:grpSpPr>
          <a:xfrm>
            <a:off x="2437227" y="3357669"/>
            <a:ext cx="874944" cy="882554"/>
            <a:chOff x="5560414" y="1935075"/>
            <a:chExt cx="656208" cy="661916"/>
          </a:xfrm>
        </p:grpSpPr>
        <p:grpSp>
          <p:nvGrpSpPr>
            <p:cNvPr id="42" name="Nhóm 41">
              <a:extLst>
                <a:ext uri="{FF2B5EF4-FFF2-40B4-BE49-F238E27FC236}">
                  <a16:creationId xmlns:a16="http://schemas.microsoft.com/office/drawing/2014/main" id="{0FF87A1D-8DB3-CC65-6C89-D83F29623D3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44" name="Nhóm 43">
                <a:extLst>
                  <a:ext uri="{FF2B5EF4-FFF2-40B4-BE49-F238E27FC236}">
                    <a16:creationId xmlns:a16="http://schemas.microsoft.com/office/drawing/2014/main" id="{D87FDA36-C6D6-983A-0744-27F75A1E13B2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46" name="Hình Bầu dục 45">
                  <a:extLst>
                    <a:ext uri="{FF2B5EF4-FFF2-40B4-BE49-F238E27FC236}">
                      <a16:creationId xmlns:a16="http://schemas.microsoft.com/office/drawing/2014/main" id="{DFCFBACB-753F-DFC7-C8F9-FB8A66A80B8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  <p:sp>
              <p:nvSpPr>
                <p:cNvPr id="47" name="Hình Bầu dục 46">
                  <a:extLst>
                    <a:ext uri="{FF2B5EF4-FFF2-40B4-BE49-F238E27FC236}">
                      <a16:creationId xmlns:a16="http://schemas.microsoft.com/office/drawing/2014/main" id="{41906F6D-E973-1DAC-FE7F-445F8AD39E7F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</p:grpSp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FCA1BC2E-6CE6-A4E6-082A-42F626FA576D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lang="en-US" sz="3200" kern="0" dirty="0">
                  <a:solidFill>
                    <a:srgbClr val="000000"/>
                  </a:solidFill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43" name="Hình ảnh 42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62FFE9D8-F3FA-BBAE-86FC-00C77BDDEB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48" name="Nhóm 47">
            <a:extLst>
              <a:ext uri="{FF2B5EF4-FFF2-40B4-BE49-F238E27FC236}">
                <a16:creationId xmlns:a16="http://schemas.microsoft.com/office/drawing/2014/main" id="{ABD73FBB-7BF7-714A-AF6E-A5B527049809}"/>
              </a:ext>
            </a:extLst>
          </p:cNvPr>
          <p:cNvGrpSpPr/>
          <p:nvPr/>
        </p:nvGrpSpPr>
        <p:grpSpPr>
          <a:xfrm>
            <a:off x="2437227" y="3450676"/>
            <a:ext cx="809493" cy="770065"/>
            <a:chOff x="4234875" y="1979179"/>
            <a:chExt cx="607120" cy="577549"/>
          </a:xfrm>
        </p:grpSpPr>
        <p:grpSp>
          <p:nvGrpSpPr>
            <p:cNvPr id="49" name="Nhóm 48">
              <a:extLst>
                <a:ext uri="{FF2B5EF4-FFF2-40B4-BE49-F238E27FC236}">
                  <a16:creationId xmlns:a16="http://schemas.microsoft.com/office/drawing/2014/main" id="{1DB6E70F-D58C-3959-A28D-C8533E532EAD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51" name="Hình Bầu dục 50">
                <a:extLst>
                  <a:ext uri="{FF2B5EF4-FFF2-40B4-BE49-F238E27FC236}">
                    <a16:creationId xmlns:a16="http://schemas.microsoft.com/office/drawing/2014/main" id="{01BB5B6B-B072-6B7E-FE09-F09230DD1BCC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2" name="Hình Bầu dục 51">
                <a:extLst>
                  <a:ext uri="{FF2B5EF4-FFF2-40B4-BE49-F238E27FC236}">
                    <a16:creationId xmlns:a16="http://schemas.microsoft.com/office/drawing/2014/main" id="{177B4C41-AAD9-2F93-D73B-02D72F71552B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50" name="Hộp Văn bản 49">
              <a:extLst>
                <a:ext uri="{FF2B5EF4-FFF2-40B4-BE49-F238E27FC236}">
                  <a16:creationId xmlns:a16="http://schemas.microsoft.com/office/drawing/2014/main" id="{6EEA103D-5E5A-EAC9-8388-51AEA697B8C2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r>
                <a:rPr lang="vi-VN" sz="3200" kern="0" dirty="0">
                  <a:solidFill>
                    <a:srgbClr val="008DB4"/>
                  </a:solidFill>
                  <a:latin typeface="+mj-lt"/>
                  <a:cs typeface="Arial"/>
                  <a:sym typeface="Arial"/>
                </a:rPr>
                <a:t>1</a:t>
              </a:r>
              <a:endParaRPr lang="en-US" sz="3200" kern="0" dirty="0">
                <a:solidFill>
                  <a:srgbClr val="008DB4"/>
                </a:solidFill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53" name="Nhóm 52">
            <a:extLst>
              <a:ext uri="{FF2B5EF4-FFF2-40B4-BE49-F238E27FC236}">
                <a16:creationId xmlns:a16="http://schemas.microsoft.com/office/drawing/2014/main" id="{69FB7D71-07F4-FCF7-B272-5351EF3F5BDD}"/>
              </a:ext>
            </a:extLst>
          </p:cNvPr>
          <p:cNvGrpSpPr/>
          <p:nvPr/>
        </p:nvGrpSpPr>
        <p:grpSpPr>
          <a:xfrm>
            <a:off x="4189826" y="5315570"/>
            <a:ext cx="809493" cy="770065"/>
            <a:chOff x="4234875" y="1979179"/>
            <a:chExt cx="607120" cy="577549"/>
          </a:xfrm>
        </p:grpSpPr>
        <p:grpSp>
          <p:nvGrpSpPr>
            <p:cNvPr id="54" name="Nhóm 53">
              <a:extLst>
                <a:ext uri="{FF2B5EF4-FFF2-40B4-BE49-F238E27FC236}">
                  <a16:creationId xmlns:a16="http://schemas.microsoft.com/office/drawing/2014/main" id="{2258A7EA-A975-29DD-9389-157845F70E8D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56" name="Hình Bầu dục 55">
                <a:extLst>
                  <a:ext uri="{FF2B5EF4-FFF2-40B4-BE49-F238E27FC236}">
                    <a16:creationId xmlns:a16="http://schemas.microsoft.com/office/drawing/2014/main" id="{DB6301FE-79BD-5968-16D5-FAF5DCE4A93A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7" name="Hình Bầu dục 56">
                <a:extLst>
                  <a:ext uri="{FF2B5EF4-FFF2-40B4-BE49-F238E27FC236}">
                    <a16:creationId xmlns:a16="http://schemas.microsoft.com/office/drawing/2014/main" id="{445C4508-6ED6-B45F-E452-08DB68EAFC21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55" name="Hộp Văn bản 54">
              <a:extLst>
                <a:ext uri="{FF2B5EF4-FFF2-40B4-BE49-F238E27FC236}">
                  <a16:creationId xmlns:a16="http://schemas.microsoft.com/office/drawing/2014/main" id="{B5E17188-0AEA-EC71-D420-99413ECC0D6C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r>
                <a:rPr lang="en-US" sz="3200" kern="0" dirty="0">
                  <a:solidFill>
                    <a:srgbClr val="008DB4"/>
                  </a:solidFill>
                  <a:latin typeface="SVN-Poky's"/>
                  <a:cs typeface="Arial"/>
                  <a:sym typeface="Arial"/>
                </a:rPr>
                <a:t>2</a:t>
              </a:r>
              <a:endParaRPr lang="en-US" sz="3200" kern="0" dirty="0">
                <a:solidFill>
                  <a:srgbClr val="008DB4"/>
                </a:solidFill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58" name="Nhóm 57">
            <a:extLst>
              <a:ext uri="{FF2B5EF4-FFF2-40B4-BE49-F238E27FC236}">
                <a16:creationId xmlns:a16="http://schemas.microsoft.com/office/drawing/2014/main" id="{960D9190-9730-D86B-7F72-02C7A0AAD763}"/>
              </a:ext>
            </a:extLst>
          </p:cNvPr>
          <p:cNvGrpSpPr/>
          <p:nvPr/>
        </p:nvGrpSpPr>
        <p:grpSpPr>
          <a:xfrm rot="21171908">
            <a:off x="5896683" y="3330016"/>
            <a:ext cx="809493" cy="770066"/>
            <a:chOff x="4234875" y="1979179"/>
            <a:chExt cx="607120" cy="577549"/>
          </a:xfrm>
        </p:grpSpPr>
        <p:grpSp>
          <p:nvGrpSpPr>
            <p:cNvPr id="59" name="Nhóm 58">
              <a:extLst>
                <a:ext uri="{FF2B5EF4-FFF2-40B4-BE49-F238E27FC236}">
                  <a16:creationId xmlns:a16="http://schemas.microsoft.com/office/drawing/2014/main" id="{94786AC9-D81B-1D66-645E-02CD74F4CD93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1" name="Hình Bầu dục 60">
                <a:extLst>
                  <a:ext uri="{FF2B5EF4-FFF2-40B4-BE49-F238E27FC236}">
                    <a16:creationId xmlns:a16="http://schemas.microsoft.com/office/drawing/2014/main" id="{C85FBEA4-9111-50B8-A4A0-7D3A09AEC84D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62" name="Hình Bầu dục 61">
                <a:extLst>
                  <a:ext uri="{FF2B5EF4-FFF2-40B4-BE49-F238E27FC236}">
                    <a16:creationId xmlns:a16="http://schemas.microsoft.com/office/drawing/2014/main" id="{4D0B66AE-7981-DB2B-0199-7CCFD8C135AF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60" name="Hộp Văn bản 59">
              <a:extLst>
                <a:ext uri="{FF2B5EF4-FFF2-40B4-BE49-F238E27FC236}">
                  <a16:creationId xmlns:a16="http://schemas.microsoft.com/office/drawing/2014/main" id="{5C09510D-E2E8-0B9E-E05A-588AF8CE2168}"/>
                </a:ext>
              </a:extLst>
            </p:cNvPr>
            <p:cNvSpPr txBox="1"/>
            <p:nvPr/>
          </p:nvSpPr>
          <p:spPr>
            <a:xfrm flipH="1">
              <a:off x="4452344" y="2058464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r>
                <a:rPr lang="en-US" sz="3200" kern="0" dirty="0">
                  <a:solidFill>
                    <a:srgbClr val="008DB4"/>
                  </a:solidFill>
                  <a:latin typeface="SVN-Poky's"/>
                  <a:cs typeface="Arial"/>
                  <a:sym typeface="Arial"/>
                </a:rPr>
                <a:t>3</a:t>
              </a:r>
              <a:endParaRPr lang="en-US" sz="3200" kern="0" dirty="0">
                <a:solidFill>
                  <a:srgbClr val="008DB4"/>
                </a:solidFill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63" name="Nhóm 62">
            <a:extLst>
              <a:ext uri="{FF2B5EF4-FFF2-40B4-BE49-F238E27FC236}">
                <a16:creationId xmlns:a16="http://schemas.microsoft.com/office/drawing/2014/main" id="{BDE00397-FD4B-133A-34FD-39335439AE05}"/>
              </a:ext>
            </a:extLst>
          </p:cNvPr>
          <p:cNvGrpSpPr/>
          <p:nvPr/>
        </p:nvGrpSpPr>
        <p:grpSpPr>
          <a:xfrm rot="21171908">
            <a:off x="7943836" y="3257217"/>
            <a:ext cx="809493" cy="770066"/>
            <a:chOff x="4234875" y="1979179"/>
            <a:chExt cx="607120" cy="577549"/>
          </a:xfrm>
        </p:grpSpPr>
        <p:grpSp>
          <p:nvGrpSpPr>
            <p:cNvPr id="64" name="Nhóm 63">
              <a:extLst>
                <a:ext uri="{FF2B5EF4-FFF2-40B4-BE49-F238E27FC236}">
                  <a16:creationId xmlns:a16="http://schemas.microsoft.com/office/drawing/2014/main" id="{8EFB542B-31B8-51C9-958F-21D93A97C9F6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6" name="Hình Bầu dục 65">
                <a:extLst>
                  <a:ext uri="{FF2B5EF4-FFF2-40B4-BE49-F238E27FC236}">
                    <a16:creationId xmlns:a16="http://schemas.microsoft.com/office/drawing/2014/main" id="{8C202838-289D-11DC-5B8A-AC7DD046BF5E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67" name="Hình Bầu dục 66">
                <a:extLst>
                  <a:ext uri="{FF2B5EF4-FFF2-40B4-BE49-F238E27FC236}">
                    <a16:creationId xmlns:a16="http://schemas.microsoft.com/office/drawing/2014/main" id="{20396DBF-989C-443E-71C2-3D046C4C8A9D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65" name="Hộp Văn bản 64">
              <a:extLst>
                <a:ext uri="{FF2B5EF4-FFF2-40B4-BE49-F238E27FC236}">
                  <a16:creationId xmlns:a16="http://schemas.microsoft.com/office/drawing/2014/main" id="{3EBDDB5A-B513-BDF4-B0CA-7DAC896162C3}"/>
                </a:ext>
              </a:extLst>
            </p:cNvPr>
            <p:cNvSpPr txBox="1"/>
            <p:nvPr/>
          </p:nvSpPr>
          <p:spPr>
            <a:xfrm flipH="1">
              <a:off x="4452344" y="2058464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r>
                <a:rPr lang="en-US" sz="3200" kern="0" dirty="0">
                  <a:solidFill>
                    <a:srgbClr val="008DB4"/>
                  </a:solidFill>
                  <a:latin typeface="SVN-Poky's"/>
                  <a:cs typeface="Arial"/>
                  <a:sym typeface="Arial"/>
                </a:rPr>
                <a:t>4</a:t>
              </a:r>
              <a:endParaRPr lang="en-US" sz="3200" kern="0" dirty="0">
                <a:solidFill>
                  <a:srgbClr val="008DB4"/>
                </a:solidFill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28E0AECD-4527-1189-96A3-AA367A28C106}"/>
              </a:ext>
            </a:extLst>
          </p:cNvPr>
          <p:cNvGrpSpPr/>
          <p:nvPr/>
        </p:nvGrpSpPr>
        <p:grpSpPr>
          <a:xfrm>
            <a:off x="6794083" y="1425155"/>
            <a:ext cx="2843827" cy="1811935"/>
            <a:chOff x="5126861" y="1058966"/>
            <a:chExt cx="2132870" cy="1358951"/>
          </a:xfrm>
        </p:grpSpPr>
        <p:grpSp>
          <p:nvGrpSpPr>
            <p:cNvPr id="11" name="Nhóm 10">
              <a:extLst>
                <a:ext uri="{FF2B5EF4-FFF2-40B4-BE49-F238E27FC236}">
                  <a16:creationId xmlns:a16="http://schemas.microsoft.com/office/drawing/2014/main" id="{1A4EC5A0-CA4C-B276-D650-7885B49343E0}"/>
                </a:ext>
              </a:extLst>
            </p:cNvPr>
            <p:cNvGrpSpPr/>
            <p:nvPr/>
          </p:nvGrpSpPr>
          <p:grpSpPr>
            <a:xfrm>
              <a:off x="5157536" y="1058966"/>
              <a:ext cx="2102195" cy="1349464"/>
              <a:chOff x="-757433" y="2825505"/>
              <a:chExt cx="3212435" cy="1806994"/>
            </a:xfrm>
          </p:grpSpPr>
          <p:pic>
            <p:nvPicPr>
              <p:cNvPr id="6" name="Hình ảnh 5">
                <a:extLst>
                  <a:ext uri="{FF2B5EF4-FFF2-40B4-BE49-F238E27FC236}">
                    <a16:creationId xmlns:a16="http://schemas.microsoft.com/office/drawing/2014/main" id="{6F591474-3CD9-FC82-9CB2-1A92AC958E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757433" y="2825505"/>
                <a:ext cx="3212435" cy="1806994"/>
              </a:xfrm>
              <a:prstGeom prst="rect">
                <a:avLst/>
              </a:prstGeom>
            </p:spPr>
          </p:pic>
          <p:sp>
            <p:nvSpPr>
              <p:cNvPr id="70" name="Hộp Văn bản 69">
                <a:extLst>
                  <a:ext uri="{FF2B5EF4-FFF2-40B4-BE49-F238E27FC236}">
                    <a16:creationId xmlns:a16="http://schemas.microsoft.com/office/drawing/2014/main" id="{1697C76A-7B77-D884-F52D-82DAC1CCBD7B}"/>
                  </a:ext>
                </a:extLst>
              </p:cNvPr>
              <p:cNvSpPr txBox="1"/>
              <p:nvPr/>
            </p:nvSpPr>
            <p:spPr>
              <a:xfrm rot="647062">
                <a:off x="523728" y="3598314"/>
                <a:ext cx="1135495" cy="2576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067" b="1" kern="0" dirty="0">
                    <a:solidFill>
                      <a:srgbClr val="00A5CA"/>
                    </a:solidFill>
                    <a:latin typeface="SVN-Poky's"/>
                    <a:cs typeface="Arial"/>
                    <a:sym typeface="Arial"/>
                  </a:rPr>
                  <a:t>TRẠM 4</a:t>
                </a:r>
                <a:endParaRPr lang="vi-VN" sz="1067" b="1" kern="0" dirty="0">
                  <a:solidFill>
                    <a:srgbClr val="00A5CA"/>
                  </a:solidFill>
                  <a:latin typeface="+mj-lt"/>
                  <a:cs typeface="Arial"/>
                  <a:sym typeface="Arial"/>
                </a:endParaRPr>
              </a:p>
            </p:txBody>
          </p:sp>
        </p:grpSp>
        <p:sp>
          <p:nvSpPr>
            <p:cNvPr id="75" name="Hộp Văn bản 74">
              <a:extLst>
                <a:ext uri="{FF2B5EF4-FFF2-40B4-BE49-F238E27FC236}">
                  <a16:creationId xmlns:a16="http://schemas.microsoft.com/office/drawing/2014/main" id="{A397EEAE-81C2-A170-B68F-613AAB22F7D4}"/>
                </a:ext>
              </a:extLst>
            </p:cNvPr>
            <p:cNvSpPr txBox="1"/>
            <p:nvPr/>
          </p:nvSpPr>
          <p:spPr>
            <a:xfrm>
              <a:off x="5126861" y="2133175"/>
              <a:ext cx="1234645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1867" b="1" kern="0" dirty="0">
                  <a:solidFill>
                    <a:srgbClr val="FF0000"/>
                  </a:solidFill>
                  <a:latin typeface="SVN-Poky's"/>
                  <a:cs typeface="Arial"/>
                  <a:sym typeface="Arial"/>
                </a:rPr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8671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75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25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4">
            <a:extLst>
              <a:ext uri="{FF2B5EF4-FFF2-40B4-BE49-F238E27FC236}">
                <a16:creationId xmlns:a16="http://schemas.microsoft.com/office/drawing/2014/main" id="{DB5FFCF4-7570-2B42-CF1B-A20832656B02}"/>
              </a:ext>
            </a:extLst>
          </p:cNvPr>
          <p:cNvGrpSpPr/>
          <p:nvPr/>
        </p:nvGrpSpPr>
        <p:grpSpPr>
          <a:xfrm>
            <a:off x="118066" y="-1713052"/>
            <a:ext cx="10224363" cy="7400072"/>
            <a:chOff x="1400605" y="953256"/>
            <a:chExt cx="1678284" cy="1214689"/>
          </a:xfrm>
        </p:grpSpPr>
        <p:pic>
          <p:nvPicPr>
            <p:cNvPr id="6" name="Hình ảnh 19" descr="Ảnh có chứa trong nhà, bàn ăn&#10;&#10;Mô tả được tạo tự động">
              <a:extLst>
                <a:ext uri="{FF2B5EF4-FFF2-40B4-BE49-F238E27FC236}">
                  <a16:creationId xmlns:a16="http://schemas.microsoft.com/office/drawing/2014/main" id="{1FB74116-F2ED-E4FB-831F-F66E911A13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61141" b="50000"/>
            <a:stretch/>
          </p:blipFill>
          <p:spPr>
            <a:xfrm>
              <a:off x="1400605" y="953256"/>
              <a:ext cx="1678284" cy="1214689"/>
            </a:xfrm>
            <a:prstGeom prst="rect">
              <a:avLst/>
            </a:prstGeom>
          </p:spPr>
        </p:pic>
        <p:sp>
          <p:nvSpPr>
            <p:cNvPr id="5" name="Hộp Văn bản 31">
              <a:extLst>
                <a:ext uri="{FF2B5EF4-FFF2-40B4-BE49-F238E27FC236}">
                  <a16:creationId xmlns:a16="http://schemas.microsoft.com/office/drawing/2014/main" id="{0EC5CC71-029C-C75E-6FB7-4334D515086B}"/>
                </a:ext>
              </a:extLst>
            </p:cNvPr>
            <p:cNvSpPr txBox="1"/>
            <p:nvPr/>
          </p:nvSpPr>
          <p:spPr>
            <a:xfrm rot="20997289">
              <a:off x="1776200" y="1524173"/>
              <a:ext cx="699370" cy="1364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800" b="1" kern="0" dirty="0">
                  <a:solidFill>
                    <a:srgbClr val="00A5CA"/>
                  </a:solidFill>
                  <a:latin typeface="SVN-Poky's"/>
                  <a:cs typeface="Arial"/>
                  <a:sym typeface="Arial"/>
                </a:rPr>
                <a:t>TRẠM 1</a:t>
              </a:r>
              <a:endParaRPr lang="vi-VN" sz="4800" b="1" kern="0" dirty="0">
                <a:solidFill>
                  <a:srgbClr val="00A5CA"/>
                </a:solidFill>
                <a:latin typeface="+mj-lt"/>
                <a:cs typeface="Arial"/>
                <a:sym typeface="Arial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ADBBE15-5BAD-4702-B1EB-2277BA8A631D}"/>
              </a:ext>
            </a:extLst>
          </p:cNvPr>
          <p:cNvGrpSpPr/>
          <p:nvPr/>
        </p:nvGrpSpPr>
        <p:grpSpPr>
          <a:xfrm>
            <a:off x="1086867" y="4461424"/>
            <a:ext cx="10083960" cy="1897250"/>
            <a:chOff x="1086867" y="4461424"/>
            <a:chExt cx="10083960" cy="1897250"/>
          </a:xfrm>
        </p:grpSpPr>
        <p:sp>
          <p:nvSpPr>
            <p:cNvPr id="8" name="Hình chữ nhật: Góc Tròn 1">
              <a:extLst>
                <a:ext uri="{FF2B5EF4-FFF2-40B4-BE49-F238E27FC236}">
                  <a16:creationId xmlns:a16="http://schemas.microsoft.com/office/drawing/2014/main" id="{71CA47F7-F322-CF2F-422F-3545974F643A}"/>
                </a:ext>
              </a:extLst>
            </p:cNvPr>
            <p:cNvSpPr/>
            <p:nvPr/>
          </p:nvSpPr>
          <p:spPr>
            <a:xfrm>
              <a:off x="1086867" y="4461424"/>
              <a:ext cx="10071555" cy="1897250"/>
            </a:xfrm>
            <a:prstGeom prst="roundRect">
              <a:avLst>
                <a:gd name="adj" fmla="val 12500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D6F4FF"/>
                </a:solidFill>
                <a:latin typeface="Calibri"/>
                <a:sym typeface="Arial"/>
              </a:endParaRPr>
            </a:p>
          </p:txBody>
        </p:sp>
        <p:sp>
          <p:nvSpPr>
            <p:cNvPr id="18" name="Hộp Văn bản 63">
              <a:extLst>
                <a:ext uri="{FF2B5EF4-FFF2-40B4-BE49-F238E27FC236}">
                  <a16:creationId xmlns:a16="http://schemas.microsoft.com/office/drawing/2014/main" id="{25A9053F-73C8-1AFE-587D-11E71AB3C24B}"/>
                </a:ext>
              </a:extLst>
            </p:cNvPr>
            <p:cNvSpPr txBox="1"/>
            <p:nvPr/>
          </p:nvSpPr>
          <p:spPr>
            <a:xfrm>
              <a:off x="1086867" y="4625219"/>
              <a:ext cx="1008396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8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Em</a:t>
              </a:r>
              <a:r>
                <a:rPr lang="en-US" sz="48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8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chọn</a:t>
              </a:r>
              <a:r>
                <a:rPr lang="en-US" sz="48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8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những</a:t>
              </a:r>
              <a:r>
                <a:rPr lang="en-US" sz="48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8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vật</a:t>
              </a:r>
              <a:r>
                <a:rPr lang="en-US" sz="48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8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liệu</a:t>
              </a:r>
              <a:r>
                <a:rPr lang="en-US" sz="48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8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nào</a:t>
              </a:r>
              <a:r>
                <a:rPr lang="en-US" sz="48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8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dưới</a:t>
              </a:r>
              <a:r>
                <a:rPr lang="en-US" sz="48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8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đây</a:t>
              </a:r>
              <a:r>
                <a:rPr lang="en-US" sz="48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8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để</a:t>
              </a:r>
              <a:r>
                <a:rPr lang="en-US" sz="48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8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làm</a:t>
              </a:r>
              <a:r>
                <a:rPr lang="en-US" sz="48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8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thước</a:t>
              </a:r>
              <a:r>
                <a:rPr lang="en-US" sz="48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8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kẻ</a:t>
              </a:r>
              <a:r>
                <a:rPr lang="en-US" sz="48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8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bằng</a:t>
              </a:r>
              <a:r>
                <a:rPr lang="en-US" sz="48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8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giấy</a:t>
              </a:r>
              <a:r>
                <a:rPr lang="en-US" sz="48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894493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>
            <a:extLst>
              <a:ext uri="{FF2B5EF4-FFF2-40B4-BE49-F238E27FC236}">
                <a16:creationId xmlns:a16="http://schemas.microsoft.com/office/drawing/2014/main" id="{A976627D-17B6-F42E-2914-CD3A5D547E1A}"/>
              </a:ext>
            </a:extLst>
          </p:cNvPr>
          <p:cNvGrpSpPr/>
          <p:nvPr/>
        </p:nvGrpSpPr>
        <p:grpSpPr>
          <a:xfrm>
            <a:off x="285138" y="252589"/>
            <a:ext cx="11668564" cy="6352821"/>
            <a:chOff x="285138" y="252589"/>
            <a:chExt cx="11668564" cy="6352821"/>
          </a:xfrm>
        </p:grpSpPr>
        <p:sp>
          <p:nvSpPr>
            <p:cNvPr id="8" name="Hình chữ nhật: Góc Tròn 1">
              <a:extLst>
                <a:ext uri="{FF2B5EF4-FFF2-40B4-BE49-F238E27FC236}">
                  <a16:creationId xmlns:a16="http://schemas.microsoft.com/office/drawing/2014/main" id="{71CA47F7-F322-CF2F-422F-3545974F643A}"/>
                </a:ext>
              </a:extLst>
            </p:cNvPr>
            <p:cNvSpPr/>
            <p:nvPr/>
          </p:nvSpPr>
          <p:spPr>
            <a:xfrm>
              <a:off x="285138" y="252589"/>
              <a:ext cx="11668564" cy="6352821"/>
            </a:xfrm>
            <a:prstGeom prst="roundRect">
              <a:avLst>
                <a:gd name="adj" fmla="val 12500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0A838E85-9D1A-A34C-FD11-6B08BF1EEBC2}"/>
                </a:ext>
              </a:extLst>
            </p:cNvPr>
            <p:cNvGrpSpPr/>
            <p:nvPr/>
          </p:nvGrpSpPr>
          <p:grpSpPr>
            <a:xfrm>
              <a:off x="1733465" y="336530"/>
              <a:ext cx="9318449" cy="6053039"/>
              <a:chOff x="1733465" y="336530"/>
              <a:chExt cx="9318449" cy="6053039"/>
            </a:xfrm>
          </p:grpSpPr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CB9EEC34-37D8-C1B3-5495-993D0613B1DB}"/>
                  </a:ext>
                </a:extLst>
              </p:cNvPr>
              <p:cNvGrpSpPr/>
              <p:nvPr/>
            </p:nvGrpSpPr>
            <p:grpSpPr>
              <a:xfrm>
                <a:off x="1733465" y="336530"/>
                <a:ext cx="3727135" cy="2892125"/>
                <a:chOff x="1733465" y="336530"/>
                <a:chExt cx="3727135" cy="2892125"/>
              </a:xfrm>
            </p:grpSpPr>
            <p:pic>
              <p:nvPicPr>
                <p:cNvPr id="13" name="Picture 4" descr="https://www.anlocviet.vn/upload/images/giay%20bia%20cung%20a4.jpg">
                  <a:extLst>
                    <a:ext uri="{FF2B5EF4-FFF2-40B4-BE49-F238E27FC236}">
                      <a16:creationId xmlns:a16="http://schemas.microsoft.com/office/drawing/2014/main" id="{540EA253-EB85-3DB1-20A3-43A571BEF01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0180"/>
                <a:stretch/>
              </p:blipFill>
              <p:spPr bwMode="auto">
                <a:xfrm>
                  <a:off x="1984088" y="336530"/>
                  <a:ext cx="3225887" cy="217312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4" name="Rectangle: Rounded Corners 2">
                  <a:extLst>
                    <a:ext uri="{FF2B5EF4-FFF2-40B4-BE49-F238E27FC236}">
                      <a16:creationId xmlns:a16="http://schemas.microsoft.com/office/drawing/2014/main" id="{ED462D02-9925-EA75-424F-ED293D072B60}"/>
                    </a:ext>
                  </a:extLst>
                </p:cNvPr>
                <p:cNvSpPr/>
                <p:nvPr/>
              </p:nvSpPr>
              <p:spPr>
                <a:xfrm>
                  <a:off x="1733465" y="2509657"/>
                  <a:ext cx="3727135" cy="718998"/>
                </a:xfrm>
                <a:prstGeom prst="roundRect">
                  <a:avLst/>
                </a:prstGeom>
                <a:solidFill>
                  <a:srgbClr val="FFFF99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vi-VN" sz="4000" dirty="0">
                      <a:solidFill>
                        <a:srgbClr val="002060"/>
                      </a:solidFill>
                    </a:rPr>
                    <a:t>Giấy bìa cứng</a:t>
                  </a:r>
                  <a:endParaRPr lang="en-US" sz="4000" dirty="0">
                    <a:solidFill>
                      <a:srgbClr val="002060"/>
                    </a:solidFill>
                  </a:endParaRPr>
                </a:p>
              </p:txBody>
            </p:sp>
          </p:grp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2D4DF3CB-D78D-B4AA-B99A-E37CE4E65E66}"/>
                  </a:ext>
                </a:extLst>
              </p:cNvPr>
              <p:cNvGrpSpPr/>
              <p:nvPr/>
            </p:nvGrpSpPr>
            <p:grpSpPr>
              <a:xfrm>
                <a:off x="6393240" y="336530"/>
                <a:ext cx="4658674" cy="2892125"/>
                <a:chOff x="6393240" y="336530"/>
                <a:chExt cx="4658674" cy="2892125"/>
              </a:xfrm>
            </p:grpSpPr>
            <p:pic>
              <p:nvPicPr>
                <p:cNvPr id="15" name="Picture 2" descr="https://cf.shopee.vn/file/4ec813771a6c92f49414c93d5ce2246a">
                  <a:extLst>
                    <a:ext uri="{FF2B5EF4-FFF2-40B4-BE49-F238E27FC236}">
                      <a16:creationId xmlns:a16="http://schemas.microsoft.com/office/drawing/2014/main" id="{139D3F18-123E-E79D-41E6-429598D5DD5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894908" y="336530"/>
                  <a:ext cx="1994741" cy="19947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6" name="Rectangle: Rounded Corners 2">
                  <a:extLst>
                    <a:ext uri="{FF2B5EF4-FFF2-40B4-BE49-F238E27FC236}">
                      <a16:creationId xmlns:a16="http://schemas.microsoft.com/office/drawing/2014/main" id="{512A0AE0-FF42-164C-E4EF-605E217A9B58}"/>
                    </a:ext>
                  </a:extLst>
                </p:cNvPr>
                <p:cNvSpPr/>
                <p:nvPr/>
              </p:nvSpPr>
              <p:spPr>
                <a:xfrm>
                  <a:off x="6393240" y="2509657"/>
                  <a:ext cx="4658674" cy="718998"/>
                </a:xfrm>
                <a:prstGeom prst="roundRect">
                  <a:avLst/>
                </a:prstGeom>
                <a:solidFill>
                  <a:srgbClr val="FFFF99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vi-VN" sz="4000" dirty="0">
                      <a:solidFill>
                        <a:srgbClr val="002060"/>
                      </a:solidFill>
                    </a:rPr>
                    <a:t>Giấy màu thủ công</a:t>
                  </a:r>
                  <a:endParaRPr lang="en-US" sz="4000" dirty="0">
                    <a:solidFill>
                      <a:srgbClr val="002060"/>
                    </a:solidFill>
                  </a:endParaRPr>
                </a:p>
              </p:txBody>
            </p:sp>
          </p:grp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FE688E3E-32F8-A1EE-6AA9-47E1E24D71FC}"/>
                  </a:ext>
                </a:extLst>
              </p:cNvPr>
              <p:cNvGrpSpPr/>
              <p:nvPr/>
            </p:nvGrpSpPr>
            <p:grpSpPr>
              <a:xfrm>
                <a:off x="3153902" y="3769500"/>
                <a:ext cx="6988011" cy="2620069"/>
                <a:chOff x="3153902" y="3769500"/>
                <a:chExt cx="6988011" cy="2620069"/>
              </a:xfrm>
            </p:grpSpPr>
            <p:grpSp>
              <p:nvGrpSpPr>
                <p:cNvPr id="29" name="Group 28">
                  <a:extLst>
                    <a:ext uri="{FF2B5EF4-FFF2-40B4-BE49-F238E27FC236}">
                      <a16:creationId xmlns:a16="http://schemas.microsoft.com/office/drawing/2014/main" id="{876BED1F-619A-DC0D-E722-17F62378D134}"/>
                    </a:ext>
                  </a:extLst>
                </p:cNvPr>
                <p:cNvGrpSpPr/>
                <p:nvPr/>
              </p:nvGrpSpPr>
              <p:grpSpPr>
                <a:xfrm>
                  <a:off x="5795819" y="3769500"/>
                  <a:ext cx="3464558" cy="1703982"/>
                  <a:chOff x="6688296" y="1962491"/>
                  <a:chExt cx="4597033" cy="2260970"/>
                </a:xfrm>
              </p:grpSpPr>
              <p:pic>
                <p:nvPicPr>
                  <p:cNvPr id="31" name="Picture 4">
                    <a:extLst>
                      <a:ext uri="{FF2B5EF4-FFF2-40B4-BE49-F238E27FC236}">
                        <a16:creationId xmlns:a16="http://schemas.microsoft.com/office/drawing/2014/main" id="{5E82AC27-07E1-508A-D5E4-4A8390A194FA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7" cstate="hq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9261" r="12874"/>
                  <a:stretch/>
                </p:blipFill>
                <p:spPr bwMode="auto">
                  <a:xfrm>
                    <a:off x="6688296" y="2002133"/>
                    <a:ext cx="2261231" cy="2221327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32" name="Picture 31">
                    <a:extLst>
                      <a:ext uri="{FF2B5EF4-FFF2-40B4-BE49-F238E27FC236}">
                        <a16:creationId xmlns:a16="http://schemas.microsoft.com/office/drawing/2014/main" id="{60BB0D46-816F-92BA-BFA0-E45FAD26DF29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8" cstate="hq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9024359" y="1962491"/>
                    <a:ext cx="2260970" cy="226097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sp>
              <p:nvSpPr>
                <p:cNvPr id="36" name="Rectangle: Rounded Corners 2">
                  <a:extLst>
                    <a:ext uri="{FF2B5EF4-FFF2-40B4-BE49-F238E27FC236}">
                      <a16:creationId xmlns:a16="http://schemas.microsoft.com/office/drawing/2014/main" id="{5049307D-C81E-3AD7-DC20-AACBD6172AD6}"/>
                    </a:ext>
                  </a:extLst>
                </p:cNvPr>
                <p:cNvSpPr/>
                <p:nvPr/>
              </p:nvSpPr>
              <p:spPr>
                <a:xfrm>
                  <a:off x="3153902" y="5670571"/>
                  <a:ext cx="6988011" cy="718998"/>
                </a:xfrm>
                <a:prstGeom prst="roundRect">
                  <a:avLst/>
                </a:prstGeom>
                <a:solidFill>
                  <a:srgbClr val="FFFF99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4000" dirty="0" err="1">
                      <a:solidFill>
                        <a:srgbClr val="002060"/>
                      </a:solidFill>
                    </a:rPr>
                    <a:t>Ống</a:t>
                  </a:r>
                  <a:r>
                    <a:rPr lang="en-US" sz="4000" dirty="0">
                      <a:solidFill>
                        <a:srgbClr val="002060"/>
                      </a:solidFill>
                    </a:rPr>
                    <a:t> </a:t>
                  </a:r>
                  <a:r>
                    <a:rPr lang="en-US" sz="4000" dirty="0" err="1">
                      <a:solidFill>
                        <a:srgbClr val="002060"/>
                      </a:solidFill>
                    </a:rPr>
                    <a:t>giấy</a:t>
                  </a:r>
                  <a:r>
                    <a:rPr lang="en-US" sz="4000" dirty="0">
                      <a:solidFill>
                        <a:srgbClr val="002060"/>
                      </a:solidFill>
                    </a:rPr>
                    <a:t>, </a:t>
                  </a:r>
                  <a:r>
                    <a:rPr lang="en-US" sz="4000" dirty="0" err="1">
                      <a:solidFill>
                        <a:srgbClr val="002060"/>
                      </a:solidFill>
                    </a:rPr>
                    <a:t>hộp</a:t>
                  </a:r>
                  <a:r>
                    <a:rPr lang="en-US" sz="4000" dirty="0">
                      <a:solidFill>
                        <a:srgbClr val="002060"/>
                      </a:solidFill>
                    </a:rPr>
                    <a:t> </a:t>
                  </a:r>
                  <a:r>
                    <a:rPr lang="en-US" sz="4000" dirty="0" err="1">
                      <a:solidFill>
                        <a:srgbClr val="002060"/>
                      </a:solidFill>
                    </a:rPr>
                    <a:t>sữa</a:t>
                  </a:r>
                  <a:r>
                    <a:rPr lang="en-US" sz="4000" dirty="0">
                      <a:solidFill>
                        <a:srgbClr val="002060"/>
                      </a:solidFill>
                    </a:rPr>
                    <a:t>, chai </a:t>
                  </a:r>
                  <a:r>
                    <a:rPr lang="en-US" sz="4000" dirty="0" err="1">
                      <a:solidFill>
                        <a:srgbClr val="002060"/>
                      </a:solidFill>
                    </a:rPr>
                    <a:t>nước</a:t>
                  </a:r>
                  <a:r>
                    <a:rPr lang="en-US" sz="4000" dirty="0">
                      <a:solidFill>
                        <a:srgbClr val="002060"/>
                      </a:solidFill>
                    </a:rPr>
                    <a:t>,… </a:t>
                  </a:r>
                </a:p>
              </p:txBody>
            </p:sp>
            <p:pic>
              <p:nvPicPr>
                <p:cNvPr id="1026" name="Picture 2">
                  <a:extLst>
                    <a:ext uri="{FF2B5EF4-FFF2-40B4-BE49-F238E27FC236}">
                      <a16:creationId xmlns:a16="http://schemas.microsoft.com/office/drawing/2014/main" id="{1C3CD19C-96C2-0503-7696-0B1D81CB3E2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9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29001"/>
                <a:stretch/>
              </p:blipFill>
              <p:spPr bwMode="auto">
                <a:xfrm>
                  <a:off x="4005768" y="3799376"/>
                  <a:ext cx="1555612" cy="164328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</p:grpSp>
      <p:grpSp>
        <p:nvGrpSpPr>
          <p:cNvPr id="19" name="Nhóm 40">
            <a:extLst>
              <a:ext uri="{FF2B5EF4-FFF2-40B4-BE49-F238E27FC236}">
                <a16:creationId xmlns:a16="http://schemas.microsoft.com/office/drawing/2014/main" id="{A46FB134-1714-12D4-8406-39BEEBE890E2}"/>
              </a:ext>
            </a:extLst>
          </p:cNvPr>
          <p:cNvGrpSpPr/>
          <p:nvPr/>
        </p:nvGrpSpPr>
        <p:grpSpPr>
          <a:xfrm>
            <a:off x="5051976" y="2361589"/>
            <a:ext cx="874944" cy="882554"/>
            <a:chOff x="5560414" y="1935075"/>
            <a:chExt cx="656208" cy="661916"/>
          </a:xfrm>
        </p:grpSpPr>
        <p:grpSp>
          <p:nvGrpSpPr>
            <p:cNvPr id="20" name="Nhóm 41">
              <a:extLst>
                <a:ext uri="{FF2B5EF4-FFF2-40B4-BE49-F238E27FC236}">
                  <a16:creationId xmlns:a16="http://schemas.microsoft.com/office/drawing/2014/main" id="{4F5A8598-E148-7781-0B79-0DC37E548734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23" name="Nhóm 43">
                <a:extLst>
                  <a:ext uri="{FF2B5EF4-FFF2-40B4-BE49-F238E27FC236}">
                    <a16:creationId xmlns:a16="http://schemas.microsoft.com/office/drawing/2014/main" id="{91CFA305-754E-78EB-DD55-9F20E044A774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25" name="Hình Bầu dục 45">
                  <a:extLst>
                    <a:ext uri="{FF2B5EF4-FFF2-40B4-BE49-F238E27FC236}">
                      <a16:creationId xmlns:a16="http://schemas.microsoft.com/office/drawing/2014/main" id="{E6033CCB-1A06-71C9-B809-6C4B1B5E5EA9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  <p:sp>
              <p:nvSpPr>
                <p:cNvPr id="26" name="Hình Bầu dục 46">
                  <a:extLst>
                    <a:ext uri="{FF2B5EF4-FFF2-40B4-BE49-F238E27FC236}">
                      <a16:creationId xmlns:a16="http://schemas.microsoft.com/office/drawing/2014/main" id="{F69D084D-0CCC-0DEA-401E-7C24859B746E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</p:grpSp>
          <p:sp>
            <p:nvSpPr>
              <p:cNvPr id="24" name="Hộp Văn bản 44">
                <a:extLst>
                  <a:ext uri="{FF2B5EF4-FFF2-40B4-BE49-F238E27FC236}">
                    <a16:creationId xmlns:a16="http://schemas.microsoft.com/office/drawing/2014/main" id="{A9FBB269-7FD9-FD80-FF1C-BD2D9C4BA12F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lang="en-US" sz="3200" kern="0" dirty="0">
                  <a:solidFill>
                    <a:srgbClr val="000000"/>
                  </a:solidFill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21" name="Hình ảnh 42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9219D086-E94F-A01F-0A6A-9754D41569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44" name="Nhóm 40">
            <a:extLst>
              <a:ext uri="{FF2B5EF4-FFF2-40B4-BE49-F238E27FC236}">
                <a16:creationId xmlns:a16="http://schemas.microsoft.com/office/drawing/2014/main" id="{034A211C-AADE-EC17-C73A-2AA332BD25A6}"/>
              </a:ext>
            </a:extLst>
          </p:cNvPr>
          <p:cNvGrpSpPr/>
          <p:nvPr/>
        </p:nvGrpSpPr>
        <p:grpSpPr>
          <a:xfrm>
            <a:off x="10708741" y="2335450"/>
            <a:ext cx="874944" cy="882554"/>
            <a:chOff x="5560414" y="1935075"/>
            <a:chExt cx="656208" cy="661916"/>
          </a:xfrm>
        </p:grpSpPr>
        <p:grpSp>
          <p:nvGrpSpPr>
            <p:cNvPr id="45" name="Nhóm 41">
              <a:extLst>
                <a:ext uri="{FF2B5EF4-FFF2-40B4-BE49-F238E27FC236}">
                  <a16:creationId xmlns:a16="http://schemas.microsoft.com/office/drawing/2014/main" id="{FE578D36-FE04-E9BA-DD0A-8A3496F6D114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47" name="Nhóm 43">
                <a:extLst>
                  <a:ext uri="{FF2B5EF4-FFF2-40B4-BE49-F238E27FC236}">
                    <a16:creationId xmlns:a16="http://schemas.microsoft.com/office/drawing/2014/main" id="{989665F2-3E5D-CE5A-517E-3C1991F52C7D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49" name="Hình Bầu dục 45">
                  <a:extLst>
                    <a:ext uri="{FF2B5EF4-FFF2-40B4-BE49-F238E27FC236}">
                      <a16:creationId xmlns:a16="http://schemas.microsoft.com/office/drawing/2014/main" id="{7B261300-A0D3-63CE-53EF-83B9DF8B7A51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  <p:sp>
              <p:nvSpPr>
                <p:cNvPr id="50" name="Hình Bầu dục 46">
                  <a:extLst>
                    <a:ext uri="{FF2B5EF4-FFF2-40B4-BE49-F238E27FC236}">
                      <a16:creationId xmlns:a16="http://schemas.microsoft.com/office/drawing/2014/main" id="{B226B802-3329-A2C4-1DF4-A81E893C0512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</p:grpSp>
          <p:sp>
            <p:nvSpPr>
              <p:cNvPr id="48" name="Hộp Văn bản 44">
                <a:extLst>
                  <a:ext uri="{FF2B5EF4-FFF2-40B4-BE49-F238E27FC236}">
                    <a16:creationId xmlns:a16="http://schemas.microsoft.com/office/drawing/2014/main" id="{9FD0856C-8536-10B5-C9B4-A92E013C2302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lang="en-US" sz="3200" kern="0" dirty="0">
                  <a:solidFill>
                    <a:srgbClr val="000000"/>
                  </a:solidFill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46" name="Hình ảnh 42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94CCE2AA-4B67-9E2F-07EB-1AA7825EFB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8005262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D4806C7-3346-B781-136D-8039C984B800}"/>
              </a:ext>
            </a:extLst>
          </p:cNvPr>
          <p:cNvGrpSpPr/>
          <p:nvPr/>
        </p:nvGrpSpPr>
        <p:grpSpPr>
          <a:xfrm>
            <a:off x="285138" y="252589"/>
            <a:ext cx="11668564" cy="6352821"/>
            <a:chOff x="285138" y="252589"/>
            <a:chExt cx="11668564" cy="6352821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A976627D-17B6-F42E-2914-CD3A5D547E1A}"/>
                </a:ext>
              </a:extLst>
            </p:cNvPr>
            <p:cNvGrpSpPr/>
            <p:nvPr/>
          </p:nvGrpSpPr>
          <p:grpSpPr>
            <a:xfrm>
              <a:off x="285138" y="252589"/>
              <a:ext cx="11668564" cy="6352821"/>
              <a:chOff x="285138" y="252589"/>
              <a:chExt cx="11668564" cy="6352821"/>
            </a:xfrm>
          </p:grpSpPr>
          <p:sp>
            <p:nvSpPr>
              <p:cNvPr id="8" name="Hình chữ nhật: Góc Tròn 1">
                <a:extLst>
                  <a:ext uri="{FF2B5EF4-FFF2-40B4-BE49-F238E27FC236}">
                    <a16:creationId xmlns:a16="http://schemas.microsoft.com/office/drawing/2014/main" id="{71CA47F7-F322-CF2F-422F-3545974F643A}"/>
                  </a:ext>
                </a:extLst>
              </p:cNvPr>
              <p:cNvSpPr/>
              <p:nvPr/>
            </p:nvSpPr>
            <p:spPr>
              <a:xfrm>
                <a:off x="285138" y="252589"/>
                <a:ext cx="11668564" cy="6352821"/>
              </a:xfrm>
              <a:prstGeom prst="roundRect">
                <a:avLst>
                  <a:gd name="adj" fmla="val 12500"/>
                </a:avLst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D6F4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0A838E85-9D1A-A34C-FD11-6B08BF1EEBC2}"/>
                  </a:ext>
                </a:extLst>
              </p:cNvPr>
              <p:cNvGrpSpPr/>
              <p:nvPr/>
            </p:nvGrpSpPr>
            <p:grpSpPr>
              <a:xfrm>
                <a:off x="4063902" y="2509657"/>
                <a:ext cx="6988012" cy="3858411"/>
                <a:chOff x="4063902" y="2509657"/>
                <a:chExt cx="6988012" cy="3858411"/>
              </a:xfrm>
            </p:grpSpPr>
            <p:sp>
              <p:nvSpPr>
                <p:cNvPr id="36" name="Rectangle: Rounded Corners 2">
                  <a:extLst>
                    <a:ext uri="{FF2B5EF4-FFF2-40B4-BE49-F238E27FC236}">
                      <a16:creationId xmlns:a16="http://schemas.microsoft.com/office/drawing/2014/main" id="{5049307D-C81E-3AD7-DC20-AACBD6172AD6}"/>
                    </a:ext>
                  </a:extLst>
                </p:cNvPr>
                <p:cNvSpPr/>
                <p:nvPr/>
              </p:nvSpPr>
              <p:spPr>
                <a:xfrm>
                  <a:off x="4063902" y="5649070"/>
                  <a:ext cx="4658674" cy="718998"/>
                </a:xfrm>
                <a:prstGeom prst="roundRect">
                  <a:avLst/>
                </a:prstGeom>
                <a:solidFill>
                  <a:srgbClr val="FFFF99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0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Nhãn</a:t>
                  </a:r>
                  <a:r>
                    <a:rPr kumimoji="0" lang="en-US" sz="4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 </a:t>
                  </a:r>
                  <a:r>
                    <a:rPr kumimoji="0" lang="en-US" sz="40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dán</a:t>
                  </a:r>
                  <a:r>
                    <a:rPr kumimoji="0" lang="en-US" sz="4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 </a:t>
                  </a:r>
                  <a:r>
                    <a:rPr kumimoji="0" lang="en-US" sz="40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trang</a:t>
                  </a:r>
                  <a:r>
                    <a:rPr kumimoji="0" lang="en-US" sz="4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 </a:t>
                  </a:r>
                  <a:r>
                    <a:rPr kumimoji="0" lang="en-US" sz="40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trí</a:t>
                  </a:r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Rectangle: Rounded Corners 2">
                  <a:extLst>
                    <a:ext uri="{FF2B5EF4-FFF2-40B4-BE49-F238E27FC236}">
                      <a16:creationId xmlns:a16="http://schemas.microsoft.com/office/drawing/2014/main" id="{512A0AE0-FF42-164C-E4EF-605E217A9B58}"/>
                    </a:ext>
                  </a:extLst>
                </p:cNvPr>
                <p:cNvSpPr/>
                <p:nvPr/>
              </p:nvSpPr>
              <p:spPr>
                <a:xfrm>
                  <a:off x="6393240" y="2509657"/>
                  <a:ext cx="4658674" cy="718998"/>
                </a:xfrm>
                <a:prstGeom prst="roundRect">
                  <a:avLst/>
                </a:prstGeom>
                <a:solidFill>
                  <a:srgbClr val="FFFF99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4000" dirty="0" err="1">
                      <a:solidFill>
                        <a:srgbClr val="002060"/>
                      </a:solidFill>
                      <a:latin typeface="Calibri"/>
                    </a:rPr>
                    <a:t>Băng</a:t>
                  </a:r>
                  <a:r>
                    <a:rPr lang="en-US" sz="4000" dirty="0">
                      <a:solidFill>
                        <a:srgbClr val="002060"/>
                      </a:solidFill>
                      <a:latin typeface="Calibri"/>
                    </a:rPr>
                    <a:t> </a:t>
                  </a:r>
                  <a:r>
                    <a:rPr lang="en-US" sz="4000" dirty="0" err="1">
                      <a:solidFill>
                        <a:srgbClr val="002060"/>
                      </a:solidFill>
                      <a:latin typeface="Calibri"/>
                    </a:rPr>
                    <a:t>dính</a:t>
                  </a:r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CF597F0-C7B5-5223-27C3-2C1FEF8E018C}"/>
                </a:ext>
              </a:extLst>
            </p:cNvPr>
            <p:cNvGrpSpPr/>
            <p:nvPr/>
          </p:nvGrpSpPr>
          <p:grpSpPr>
            <a:xfrm>
              <a:off x="959395" y="330724"/>
              <a:ext cx="8821234" cy="5287199"/>
              <a:chOff x="959395" y="330724"/>
              <a:chExt cx="8821234" cy="5287199"/>
            </a:xfrm>
          </p:grpSpPr>
          <p:pic>
            <p:nvPicPr>
              <p:cNvPr id="3" name="Picture 2" descr="https://www.sieuthianhduong.com/images/product/theme-1588563059-Keo-dan-giay2.jpg">
                <a:extLst>
                  <a:ext uri="{FF2B5EF4-FFF2-40B4-BE49-F238E27FC236}">
                    <a16:creationId xmlns:a16="http://schemas.microsoft.com/office/drawing/2014/main" id="{538232CE-A8EB-38BB-430A-C7AA1A612F5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866" r="14400"/>
              <a:stretch/>
            </p:blipFill>
            <p:spPr bwMode="auto">
              <a:xfrm>
                <a:off x="1983830" y="364409"/>
                <a:ext cx="1678267" cy="240667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" name="Rectangle: Rounded Corners 2">
                <a:extLst>
                  <a:ext uri="{FF2B5EF4-FFF2-40B4-BE49-F238E27FC236}">
                    <a16:creationId xmlns:a16="http://schemas.microsoft.com/office/drawing/2014/main" id="{6B7C0A60-8FF2-B44A-18FB-98AAFAA0487D}"/>
                  </a:ext>
                </a:extLst>
              </p:cNvPr>
              <p:cNvSpPr/>
              <p:nvPr/>
            </p:nvSpPr>
            <p:spPr>
              <a:xfrm>
                <a:off x="959395" y="2411581"/>
                <a:ext cx="3727135" cy="718998"/>
              </a:xfrm>
              <a:prstGeom prst="roundRect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000" dirty="0">
                    <a:solidFill>
                      <a:srgbClr val="002060"/>
                    </a:solidFill>
                  </a:rPr>
                  <a:t>Keo dán giấy</a:t>
                </a:r>
                <a:endParaRPr lang="en-US" sz="4000" dirty="0">
                  <a:solidFill>
                    <a:srgbClr val="002060"/>
                  </a:solidFill>
                </a:endParaRPr>
              </a:p>
            </p:txBody>
          </p:sp>
          <p:pic>
            <p:nvPicPr>
              <p:cNvPr id="2050" name="Picture 2">
                <a:extLst>
                  <a:ext uri="{FF2B5EF4-FFF2-40B4-BE49-F238E27FC236}">
                    <a16:creationId xmlns:a16="http://schemas.microsoft.com/office/drawing/2014/main" id="{72FA0306-D4D2-1B17-8B2A-7689C5E8BD7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64524" y="330724"/>
                <a:ext cx="2116105" cy="21161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2" name="Picture 4">
                <a:extLst>
                  <a:ext uri="{FF2B5EF4-FFF2-40B4-BE49-F238E27FC236}">
                    <a16:creationId xmlns:a16="http://schemas.microsoft.com/office/drawing/2014/main" id="{46DB9831-9B2E-EB0B-A528-AA25FC6FC61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60566" y="3501818"/>
                <a:ext cx="2116105" cy="21161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9" name="Nhóm 40">
            <a:extLst>
              <a:ext uri="{FF2B5EF4-FFF2-40B4-BE49-F238E27FC236}">
                <a16:creationId xmlns:a16="http://schemas.microsoft.com/office/drawing/2014/main" id="{A46FB134-1714-12D4-8406-39BEEBE890E2}"/>
              </a:ext>
            </a:extLst>
          </p:cNvPr>
          <p:cNvGrpSpPr/>
          <p:nvPr/>
        </p:nvGrpSpPr>
        <p:grpSpPr>
          <a:xfrm>
            <a:off x="4288150" y="2248025"/>
            <a:ext cx="874944" cy="882554"/>
            <a:chOff x="5560414" y="1935075"/>
            <a:chExt cx="656208" cy="661916"/>
          </a:xfrm>
        </p:grpSpPr>
        <p:grpSp>
          <p:nvGrpSpPr>
            <p:cNvPr id="20" name="Nhóm 41">
              <a:extLst>
                <a:ext uri="{FF2B5EF4-FFF2-40B4-BE49-F238E27FC236}">
                  <a16:creationId xmlns:a16="http://schemas.microsoft.com/office/drawing/2014/main" id="{4F5A8598-E148-7781-0B79-0DC37E548734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23" name="Nhóm 43">
                <a:extLst>
                  <a:ext uri="{FF2B5EF4-FFF2-40B4-BE49-F238E27FC236}">
                    <a16:creationId xmlns:a16="http://schemas.microsoft.com/office/drawing/2014/main" id="{91CFA305-754E-78EB-DD55-9F20E044A774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25" name="Hình Bầu dục 45">
                  <a:extLst>
                    <a:ext uri="{FF2B5EF4-FFF2-40B4-BE49-F238E27FC236}">
                      <a16:creationId xmlns:a16="http://schemas.microsoft.com/office/drawing/2014/main" id="{E6033CCB-1A06-71C9-B809-6C4B1B5E5EA9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26" name="Hình Bầu dục 46">
                  <a:extLst>
                    <a:ext uri="{FF2B5EF4-FFF2-40B4-BE49-F238E27FC236}">
                      <a16:creationId xmlns:a16="http://schemas.microsoft.com/office/drawing/2014/main" id="{F69D084D-0CCC-0DEA-401E-7C24859B746E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24" name="Hộp Văn bản 44">
                <a:extLst>
                  <a:ext uri="{FF2B5EF4-FFF2-40B4-BE49-F238E27FC236}">
                    <a16:creationId xmlns:a16="http://schemas.microsoft.com/office/drawing/2014/main" id="{A9FBB269-7FD9-FD80-FF1C-BD2D9C4BA12F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ea typeface="+mn-ea"/>
                  <a:cs typeface="Arial"/>
                  <a:sym typeface="Arial"/>
                </a:endParaRPr>
              </a:p>
            </p:txBody>
          </p:sp>
        </p:grpSp>
        <p:pic>
          <p:nvPicPr>
            <p:cNvPr id="21" name="Hình ảnh 42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9219D086-E94F-A01F-0A6A-9754D41569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44" name="Nhóm 40">
            <a:extLst>
              <a:ext uri="{FF2B5EF4-FFF2-40B4-BE49-F238E27FC236}">
                <a16:creationId xmlns:a16="http://schemas.microsoft.com/office/drawing/2014/main" id="{034A211C-AADE-EC17-C73A-2AA332BD25A6}"/>
              </a:ext>
            </a:extLst>
          </p:cNvPr>
          <p:cNvGrpSpPr/>
          <p:nvPr/>
        </p:nvGrpSpPr>
        <p:grpSpPr>
          <a:xfrm>
            <a:off x="8452770" y="5522887"/>
            <a:ext cx="874944" cy="882554"/>
            <a:chOff x="5560414" y="1935075"/>
            <a:chExt cx="656208" cy="661916"/>
          </a:xfrm>
        </p:grpSpPr>
        <p:grpSp>
          <p:nvGrpSpPr>
            <p:cNvPr id="45" name="Nhóm 41">
              <a:extLst>
                <a:ext uri="{FF2B5EF4-FFF2-40B4-BE49-F238E27FC236}">
                  <a16:creationId xmlns:a16="http://schemas.microsoft.com/office/drawing/2014/main" id="{FE578D36-FE04-E9BA-DD0A-8A3496F6D114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47" name="Nhóm 43">
                <a:extLst>
                  <a:ext uri="{FF2B5EF4-FFF2-40B4-BE49-F238E27FC236}">
                    <a16:creationId xmlns:a16="http://schemas.microsoft.com/office/drawing/2014/main" id="{989665F2-3E5D-CE5A-517E-3C1991F52C7D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49" name="Hình Bầu dục 45">
                  <a:extLst>
                    <a:ext uri="{FF2B5EF4-FFF2-40B4-BE49-F238E27FC236}">
                      <a16:creationId xmlns:a16="http://schemas.microsoft.com/office/drawing/2014/main" id="{7B261300-A0D3-63CE-53EF-83B9DF8B7A51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50" name="Hình Bầu dục 46">
                  <a:extLst>
                    <a:ext uri="{FF2B5EF4-FFF2-40B4-BE49-F238E27FC236}">
                      <a16:creationId xmlns:a16="http://schemas.microsoft.com/office/drawing/2014/main" id="{B226B802-3329-A2C4-1DF4-A81E893C0512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8" name="Hộp Văn bản 44">
                <a:extLst>
                  <a:ext uri="{FF2B5EF4-FFF2-40B4-BE49-F238E27FC236}">
                    <a16:creationId xmlns:a16="http://schemas.microsoft.com/office/drawing/2014/main" id="{9FD0856C-8536-10B5-C9B4-A92E013C2302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ea typeface="+mn-ea"/>
                  <a:cs typeface="Arial"/>
                  <a:sym typeface="Arial"/>
                </a:endParaRPr>
              </a:p>
            </p:txBody>
          </p:sp>
        </p:grpSp>
        <p:pic>
          <p:nvPicPr>
            <p:cNvPr id="46" name="Hình ảnh 42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94CCE2AA-4B67-9E2F-07EB-1AA7825EFB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1003048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100+ hình ảnh chibi cô giáo - hinhanhsieudep.net">
            <a:extLst>
              <a:ext uri="{FF2B5EF4-FFF2-40B4-BE49-F238E27FC236}">
                <a16:creationId xmlns:a16="http://schemas.microsoft.com/office/drawing/2014/main" id="{57093983-A5CB-A6DF-5197-97C33FC43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48614" y="1213320"/>
            <a:ext cx="4849575" cy="645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Nhóm 52">
            <a:extLst>
              <a:ext uri="{FF2B5EF4-FFF2-40B4-BE49-F238E27FC236}">
                <a16:creationId xmlns:a16="http://schemas.microsoft.com/office/drawing/2014/main" id="{AABB697D-2027-74A4-12B6-C748AEF3670E}"/>
              </a:ext>
            </a:extLst>
          </p:cNvPr>
          <p:cNvGrpSpPr/>
          <p:nvPr/>
        </p:nvGrpSpPr>
        <p:grpSpPr>
          <a:xfrm>
            <a:off x="544655" y="718499"/>
            <a:ext cx="7756037" cy="4840837"/>
            <a:chOff x="-2709109" y="150330"/>
            <a:chExt cx="9293463" cy="5102325"/>
          </a:xfrm>
        </p:grpSpPr>
        <p:sp>
          <p:nvSpPr>
            <p:cNvPr id="10" name="Bong bóng Lời nói: Hình bầu dục 53">
              <a:extLst>
                <a:ext uri="{FF2B5EF4-FFF2-40B4-BE49-F238E27FC236}">
                  <a16:creationId xmlns:a16="http://schemas.microsoft.com/office/drawing/2014/main" id="{7A44A773-316A-4515-1028-0F65194F92F1}"/>
                </a:ext>
              </a:extLst>
            </p:cNvPr>
            <p:cNvSpPr/>
            <p:nvPr/>
          </p:nvSpPr>
          <p:spPr>
            <a:xfrm>
              <a:off x="-2709109" y="150330"/>
              <a:ext cx="9293463" cy="5102325"/>
            </a:xfrm>
            <a:prstGeom prst="wedgeEllipseCallout">
              <a:avLst>
                <a:gd name="adj1" fmla="val 38399"/>
                <a:gd name="adj2" fmla="val 52853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D6F4FF"/>
                </a:solidFill>
                <a:latin typeface="Calibri"/>
                <a:sym typeface="Arial"/>
              </a:endParaRPr>
            </a:p>
          </p:txBody>
        </p:sp>
        <p:sp>
          <p:nvSpPr>
            <p:cNvPr id="11" name="Hộp Văn bản 54">
              <a:extLst>
                <a:ext uri="{FF2B5EF4-FFF2-40B4-BE49-F238E27FC236}">
                  <a16:creationId xmlns:a16="http://schemas.microsoft.com/office/drawing/2014/main" id="{3B7CB3BE-08E3-B00A-5479-0CD0B2E57EA5}"/>
                </a:ext>
              </a:extLst>
            </p:cNvPr>
            <p:cNvSpPr txBox="1"/>
            <p:nvPr/>
          </p:nvSpPr>
          <p:spPr>
            <a:xfrm>
              <a:off x="-2013733" y="1066739"/>
              <a:ext cx="7902709" cy="36008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72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Khi </a:t>
              </a:r>
              <a:r>
                <a:rPr lang="en-US" sz="72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chọn</a:t>
              </a:r>
              <a:r>
                <a:rPr lang="en-US" sz="72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72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các</a:t>
              </a:r>
              <a:r>
                <a:rPr lang="en-US" sz="72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72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vật</a:t>
              </a:r>
              <a:r>
                <a:rPr lang="en-US" sz="72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72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liệu</a:t>
              </a:r>
              <a:r>
                <a:rPr lang="en-US" sz="72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, </a:t>
              </a:r>
              <a:r>
                <a:rPr lang="en-US" sz="72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em</a:t>
              </a:r>
              <a:r>
                <a:rPr lang="en-US" sz="72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72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cần</a:t>
              </a:r>
              <a:r>
                <a:rPr lang="en-US" sz="72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72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lưu</a:t>
              </a:r>
              <a:r>
                <a:rPr lang="en-US" sz="72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ý </a:t>
              </a:r>
              <a:r>
                <a:rPr lang="en-US" sz="72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gì</a:t>
              </a:r>
              <a:r>
                <a:rPr lang="en-US" sz="72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6515003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100+ hình ảnh chibi cô giáo - hinhanhsieudep.net">
            <a:extLst>
              <a:ext uri="{FF2B5EF4-FFF2-40B4-BE49-F238E27FC236}">
                <a16:creationId xmlns:a16="http://schemas.microsoft.com/office/drawing/2014/main" id="{57093983-A5CB-A6DF-5197-97C33FC43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48614" y="1213320"/>
            <a:ext cx="4849575" cy="645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Nhóm 52">
            <a:extLst>
              <a:ext uri="{FF2B5EF4-FFF2-40B4-BE49-F238E27FC236}">
                <a16:creationId xmlns:a16="http://schemas.microsoft.com/office/drawing/2014/main" id="{AABB697D-2027-74A4-12B6-C748AEF3670E}"/>
              </a:ext>
            </a:extLst>
          </p:cNvPr>
          <p:cNvGrpSpPr/>
          <p:nvPr/>
        </p:nvGrpSpPr>
        <p:grpSpPr>
          <a:xfrm>
            <a:off x="544655" y="718499"/>
            <a:ext cx="7756037" cy="4840837"/>
            <a:chOff x="-2709109" y="150330"/>
            <a:chExt cx="9293463" cy="5102325"/>
          </a:xfrm>
        </p:grpSpPr>
        <p:sp>
          <p:nvSpPr>
            <p:cNvPr id="10" name="Bong bóng Lời nói: Hình bầu dục 53">
              <a:extLst>
                <a:ext uri="{FF2B5EF4-FFF2-40B4-BE49-F238E27FC236}">
                  <a16:creationId xmlns:a16="http://schemas.microsoft.com/office/drawing/2014/main" id="{7A44A773-316A-4515-1028-0F65194F92F1}"/>
                </a:ext>
              </a:extLst>
            </p:cNvPr>
            <p:cNvSpPr/>
            <p:nvPr/>
          </p:nvSpPr>
          <p:spPr>
            <a:xfrm>
              <a:off x="-2709109" y="150330"/>
              <a:ext cx="9293463" cy="5102325"/>
            </a:xfrm>
            <a:prstGeom prst="wedgeEllipseCallout">
              <a:avLst>
                <a:gd name="adj1" fmla="val 38399"/>
                <a:gd name="adj2" fmla="val 52853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Hộp Văn bản 54">
              <a:extLst>
                <a:ext uri="{FF2B5EF4-FFF2-40B4-BE49-F238E27FC236}">
                  <a16:creationId xmlns:a16="http://schemas.microsoft.com/office/drawing/2014/main" id="{3B7CB3BE-08E3-B00A-5479-0CD0B2E57EA5}"/>
                </a:ext>
              </a:extLst>
            </p:cNvPr>
            <p:cNvSpPr txBox="1"/>
            <p:nvPr/>
          </p:nvSpPr>
          <p:spPr>
            <a:xfrm>
              <a:off x="-2361422" y="1401456"/>
              <a:ext cx="8598087" cy="3211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Em</a:t>
              </a:r>
              <a:r>
                <a:rPr kumimoji="0" lang="en-US" sz="4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ưu</a:t>
              </a:r>
              <a:r>
                <a:rPr kumimoji="0" lang="en-US" sz="4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tiên</a:t>
              </a:r>
              <a:r>
                <a:rPr kumimoji="0" lang="en-US" sz="4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lựa</a:t>
              </a:r>
              <a:r>
                <a:rPr kumimoji="0" lang="en-US" sz="4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chọn</a:t>
              </a:r>
              <a:r>
                <a:rPr kumimoji="0" lang="en-US" sz="4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vật</a:t>
              </a:r>
              <a:r>
                <a:rPr kumimoji="0" lang="en-US" sz="4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liệu</a:t>
              </a:r>
              <a:r>
                <a:rPr kumimoji="0" lang="en-US" sz="4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đã</a:t>
              </a:r>
              <a:r>
                <a:rPr kumimoji="0" lang="en-US" sz="4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qua </a:t>
              </a:r>
              <a:r>
                <a:rPr kumimoji="0" lang="en-US" sz="4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sử</a:t>
              </a:r>
              <a:r>
                <a:rPr kumimoji="0" lang="en-US" sz="4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dụng</a:t>
              </a:r>
              <a:r>
                <a:rPr kumimoji="0" lang="en-US" sz="4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</a:t>
              </a:r>
              <a:r>
                <a:rPr kumimoji="0" lang="en-US" sz="4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thân</a:t>
              </a:r>
              <a:r>
                <a:rPr kumimoji="0" lang="en-US" sz="4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thiện</a:t>
              </a:r>
              <a:r>
                <a:rPr kumimoji="0" lang="en-US" sz="4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với</a:t>
              </a:r>
              <a:r>
                <a:rPr kumimoji="0" lang="en-US" sz="4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môi</a:t>
              </a:r>
              <a:r>
                <a:rPr kumimoji="0" lang="en-US" sz="4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trường</a:t>
              </a:r>
              <a:r>
                <a:rPr kumimoji="0" lang="en-US" sz="4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để</a:t>
              </a:r>
              <a:r>
                <a:rPr kumimoji="0" lang="en-US" sz="4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làm</a:t>
              </a:r>
              <a:r>
                <a:rPr kumimoji="0" lang="en-US" sz="4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đồ</a:t>
              </a:r>
              <a:r>
                <a:rPr kumimoji="0" lang="en-US" sz="4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dùng</a:t>
              </a:r>
              <a:r>
                <a:rPr kumimoji="0" lang="en-US" sz="4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học</a:t>
              </a:r>
              <a:r>
                <a:rPr kumimoji="0" lang="en-US" sz="4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tập</a:t>
              </a:r>
              <a:r>
                <a:rPr kumimoji="0" lang="en-US" sz="4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</a:t>
              </a:r>
              <a:endParaRPr kumimoji="0" lang="en-US" sz="8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420381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BDC67C6-F55C-61E7-5D80-5EBCF828F5F4}"/>
              </a:ext>
            </a:extLst>
          </p:cNvPr>
          <p:cNvSpPr txBox="1"/>
          <p:nvPr/>
        </p:nvSpPr>
        <p:spPr>
          <a:xfrm>
            <a:off x="2933310" y="3632200"/>
            <a:ext cx="18473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endParaRPr lang="en-US"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B3108209-C48B-F90D-B203-B363336A4F07}"/>
              </a:ext>
            </a:extLst>
          </p:cNvPr>
          <p:cNvGrpSpPr/>
          <p:nvPr/>
        </p:nvGrpSpPr>
        <p:grpSpPr>
          <a:xfrm>
            <a:off x="644225" y="500857"/>
            <a:ext cx="10825539" cy="6410225"/>
            <a:chOff x="502332" y="167915"/>
            <a:chExt cx="8119154" cy="4807669"/>
          </a:xfrm>
        </p:grpSpPr>
        <p:pic>
          <p:nvPicPr>
            <p:cNvPr id="3" name="Hình ảnh 2" descr="Ảnh có chứa bản đồ&#10;&#10;Mô tả được tạo tự động">
              <a:extLst>
                <a:ext uri="{FF2B5EF4-FFF2-40B4-BE49-F238E27FC236}">
                  <a16:creationId xmlns:a16="http://schemas.microsoft.com/office/drawing/2014/main" id="{1D01C82B-5C52-B2AD-5B62-0813825E4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0759" t="7812" r="11294" b="7812"/>
            <a:stretch/>
          </p:blipFill>
          <p:spPr>
            <a:xfrm>
              <a:off x="502332" y="167915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>
              <a:extLst>
                <a:ext uri="{FF2B5EF4-FFF2-40B4-BE49-F238E27FC236}">
                  <a16:creationId xmlns:a16="http://schemas.microsoft.com/office/drawing/2014/main" id="{59A20915-E44B-5522-EE1B-0F15FE0C2BE4}"/>
                </a:ext>
              </a:extLst>
            </p:cNvPr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D6F4FF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5" name="Nhóm 4">
            <a:extLst>
              <a:ext uri="{FF2B5EF4-FFF2-40B4-BE49-F238E27FC236}">
                <a16:creationId xmlns:a16="http://schemas.microsoft.com/office/drawing/2014/main" id="{CF060E62-0198-8A5C-863A-888DB2543D88}"/>
              </a:ext>
            </a:extLst>
          </p:cNvPr>
          <p:cNvGrpSpPr/>
          <p:nvPr/>
        </p:nvGrpSpPr>
        <p:grpSpPr>
          <a:xfrm>
            <a:off x="1984003" y="1711946"/>
            <a:ext cx="2237712" cy="1720772"/>
            <a:chOff x="1488002" y="1234446"/>
            <a:chExt cx="1678284" cy="1290579"/>
          </a:xfrm>
        </p:grpSpPr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7AA1748D-85F8-ED67-48C7-61E7BB2F20B0}"/>
                </a:ext>
              </a:extLst>
            </p:cNvPr>
            <p:cNvGrpSpPr/>
            <p:nvPr/>
          </p:nvGrpSpPr>
          <p:grpSpPr>
            <a:xfrm>
              <a:off x="1488002" y="1234446"/>
              <a:ext cx="1678284" cy="1290579"/>
              <a:chOff x="1280474" y="1105736"/>
              <a:chExt cx="1678284" cy="1290579"/>
            </a:xfrm>
          </p:grpSpPr>
          <p:pic>
            <p:nvPicPr>
              <p:cNvPr id="20" name="Hình ảnh 19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55CF1FA8-70AB-CAC5-8E92-19641DB706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r="61141" b="50000"/>
              <a:stretch/>
            </p:blipFill>
            <p:spPr>
              <a:xfrm>
                <a:off x="1280474" y="1105736"/>
                <a:ext cx="1678284" cy="1214689"/>
              </a:xfrm>
              <a:prstGeom prst="rect">
                <a:avLst/>
              </a:prstGeom>
            </p:spPr>
          </p:pic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163CC514-5D28-0BE1-23FE-9946BC5BE1F3}"/>
                  </a:ext>
                </a:extLst>
              </p:cNvPr>
              <p:cNvSpPr txBox="1"/>
              <p:nvPr/>
            </p:nvSpPr>
            <p:spPr>
              <a:xfrm>
                <a:off x="1399019" y="2111573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867" b="1" kern="0" dirty="0">
                    <a:solidFill>
                      <a:srgbClr val="FF0000"/>
                    </a:solidFill>
                    <a:latin typeface="SVN-Poky's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6DAFDE43-2761-CD14-6FD6-802882C2984F}"/>
                </a:ext>
              </a:extLst>
            </p:cNvPr>
            <p:cNvSpPr txBox="1"/>
            <p:nvPr/>
          </p:nvSpPr>
          <p:spPr>
            <a:xfrm rot="20997289">
              <a:off x="1850297" y="1788760"/>
              <a:ext cx="699370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1067" b="1" kern="0" dirty="0">
                  <a:solidFill>
                    <a:srgbClr val="00A5CA"/>
                  </a:solidFill>
                  <a:latin typeface="SVN-Poky's"/>
                  <a:cs typeface="Arial"/>
                  <a:sym typeface="Arial"/>
                </a:rPr>
                <a:t>TRẠM 1</a:t>
              </a:r>
              <a:endParaRPr lang="vi-VN" sz="1067" b="1" kern="0" dirty="0">
                <a:solidFill>
                  <a:srgbClr val="00A5CA"/>
                </a:solidFill>
                <a:latin typeface="+mj-lt"/>
                <a:cs typeface="Arial"/>
                <a:sym typeface="Arial"/>
              </a:endParaRP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1D58F4A4-F77D-F317-E3BD-927E0C76B830}"/>
              </a:ext>
            </a:extLst>
          </p:cNvPr>
          <p:cNvGrpSpPr/>
          <p:nvPr/>
        </p:nvGrpSpPr>
        <p:grpSpPr>
          <a:xfrm>
            <a:off x="5676251" y="3990343"/>
            <a:ext cx="2658111" cy="1777135"/>
            <a:chOff x="4319382" y="2911846"/>
            <a:chExt cx="1993583" cy="1332851"/>
          </a:xfrm>
        </p:grpSpPr>
        <p:grpSp>
          <p:nvGrpSpPr>
            <p:cNvPr id="25" name="Nhóm 24">
              <a:extLst>
                <a:ext uri="{FF2B5EF4-FFF2-40B4-BE49-F238E27FC236}">
                  <a16:creationId xmlns:a16="http://schemas.microsoft.com/office/drawing/2014/main" id="{10401466-B54E-1CCC-E831-A8B3F6CF2457}"/>
                </a:ext>
              </a:extLst>
            </p:cNvPr>
            <p:cNvGrpSpPr/>
            <p:nvPr/>
          </p:nvGrpSpPr>
          <p:grpSpPr>
            <a:xfrm>
              <a:off x="4319382" y="2911846"/>
              <a:ext cx="1993583" cy="1332851"/>
              <a:chOff x="4082363" y="2972172"/>
              <a:chExt cx="1993583" cy="1332851"/>
            </a:xfrm>
          </p:grpSpPr>
          <p:pic>
            <p:nvPicPr>
              <p:cNvPr id="26" name="Hình ảnh 25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93008D32-78BF-6766-3397-ECE9F27812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12193" t="50000" r="51766"/>
              <a:stretch/>
            </p:blipFill>
            <p:spPr>
              <a:xfrm>
                <a:off x="4367921" y="2972172"/>
                <a:ext cx="1708025" cy="1332851"/>
              </a:xfrm>
              <a:prstGeom prst="rect">
                <a:avLst/>
              </a:prstGeom>
            </p:spPr>
          </p:pic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FA82C810-999A-4B47-A715-4442AEA08F78}"/>
                  </a:ext>
                </a:extLst>
              </p:cNvPr>
              <p:cNvSpPr txBox="1"/>
              <p:nvPr/>
            </p:nvSpPr>
            <p:spPr>
              <a:xfrm>
                <a:off x="4082363" y="3031651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867" b="1" kern="0" dirty="0">
                    <a:solidFill>
                      <a:srgbClr val="FF0000"/>
                    </a:solidFill>
                    <a:latin typeface="SVN-Poky's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id="{421FCB3C-53AF-1D64-BD8F-F0628C24B0B9}"/>
                </a:ext>
              </a:extLst>
            </p:cNvPr>
            <p:cNvSpPr txBox="1"/>
            <p:nvPr/>
          </p:nvSpPr>
          <p:spPr>
            <a:xfrm>
              <a:off x="5109267" y="3549236"/>
              <a:ext cx="699370" cy="223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1333" b="1" kern="0" dirty="0">
                  <a:solidFill>
                    <a:srgbClr val="00A5CA"/>
                  </a:solidFill>
                  <a:latin typeface="SVN-Poky's"/>
                  <a:cs typeface="Arial"/>
                  <a:sym typeface="Arial"/>
                </a:rPr>
                <a:t>TRẠM </a:t>
              </a:r>
              <a:r>
                <a:rPr lang="vi-VN" sz="1333" b="1" kern="0" dirty="0">
                  <a:solidFill>
                    <a:srgbClr val="00A5CA"/>
                  </a:solidFill>
                  <a:latin typeface="+mj-lt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871FD855-E95D-4CC0-1DE0-E287AAD47C9F}"/>
              </a:ext>
            </a:extLst>
          </p:cNvPr>
          <p:cNvGrpSpPr/>
          <p:nvPr/>
        </p:nvGrpSpPr>
        <p:grpSpPr>
          <a:xfrm>
            <a:off x="3390130" y="2843514"/>
            <a:ext cx="2605284" cy="2570676"/>
            <a:chOff x="5690349" y="1091013"/>
            <a:chExt cx="2170708" cy="2026913"/>
          </a:xfrm>
        </p:grpSpPr>
        <p:grpSp>
          <p:nvGrpSpPr>
            <p:cNvPr id="28" name="Nhóm 27">
              <a:extLst>
                <a:ext uri="{FF2B5EF4-FFF2-40B4-BE49-F238E27FC236}">
                  <a16:creationId xmlns:a16="http://schemas.microsoft.com/office/drawing/2014/main" id="{E4208394-82BE-EE2E-6620-5453571A6179}"/>
                </a:ext>
              </a:extLst>
            </p:cNvPr>
            <p:cNvGrpSpPr/>
            <p:nvPr/>
          </p:nvGrpSpPr>
          <p:grpSpPr>
            <a:xfrm>
              <a:off x="5690349" y="1091013"/>
              <a:ext cx="2170708" cy="2026913"/>
              <a:chOff x="5344596" y="884586"/>
              <a:chExt cx="2170708" cy="2026913"/>
            </a:xfrm>
          </p:grpSpPr>
          <p:pic>
            <p:nvPicPr>
              <p:cNvPr id="29" name="Hình ảnh 28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16F1D821-DA81-21AB-C07F-939BDF0C62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52237" r="17138" b="50000"/>
              <a:stretch/>
            </p:blipFill>
            <p:spPr>
              <a:xfrm>
                <a:off x="5503717" y="884586"/>
                <a:ext cx="2011587" cy="1847376"/>
              </a:xfrm>
              <a:prstGeom prst="rect">
                <a:avLst/>
              </a:prstGeom>
            </p:spPr>
          </p:pic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963E3D39-2A7F-D9F0-1DF6-5B60D8630047}"/>
                  </a:ext>
                </a:extLst>
              </p:cNvPr>
              <p:cNvSpPr txBox="1"/>
              <p:nvPr/>
            </p:nvSpPr>
            <p:spPr>
              <a:xfrm>
                <a:off x="5344596" y="2612150"/>
                <a:ext cx="1371600" cy="2993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867" b="1" kern="0" dirty="0">
                    <a:solidFill>
                      <a:srgbClr val="FF0000"/>
                    </a:solidFill>
                    <a:latin typeface="SVN-Poky's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id="{C6D03883-155E-BE7A-FDD9-4546FF2C78BC}"/>
                </a:ext>
              </a:extLst>
            </p:cNvPr>
            <p:cNvSpPr txBox="1"/>
            <p:nvPr/>
          </p:nvSpPr>
          <p:spPr>
            <a:xfrm rot="362211">
              <a:off x="6321998" y="2275015"/>
              <a:ext cx="699370" cy="186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933" b="1" kern="0" dirty="0">
                  <a:solidFill>
                    <a:srgbClr val="00A5CA"/>
                  </a:solidFill>
                  <a:latin typeface="SVN-Poky's"/>
                  <a:cs typeface="Arial"/>
                  <a:sym typeface="Arial"/>
                </a:rPr>
                <a:t>TRẠM 2</a:t>
              </a:r>
              <a:endParaRPr lang="vi-VN" sz="933" b="1" kern="0" dirty="0">
                <a:solidFill>
                  <a:srgbClr val="00A5CA"/>
                </a:solidFill>
                <a:latin typeface="+mj-lt"/>
                <a:cs typeface="Arial"/>
                <a:sym typeface="Arial"/>
              </a:endParaRPr>
            </a:p>
          </p:txBody>
        </p:sp>
      </p:grp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8F294D8E-10C5-12A4-8B3B-1AA1CFE4F8A1}"/>
              </a:ext>
            </a:extLst>
          </p:cNvPr>
          <p:cNvSpPr txBox="1"/>
          <p:nvPr/>
        </p:nvSpPr>
        <p:spPr>
          <a:xfrm>
            <a:off x="2474943" y="503909"/>
            <a:ext cx="6860971" cy="21030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6533" b="1" kern="0" dirty="0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latin typeface="+mj-lt"/>
                <a:cs typeface="Arial"/>
                <a:sym typeface="Arial"/>
              </a:rPr>
              <a:t>SƠ ĐỒ KHO BÁU</a:t>
            </a:r>
            <a:endParaRPr lang="en-US" sz="6533" b="1" kern="0" dirty="0">
              <a:ln w="6600">
                <a:solidFill>
                  <a:srgbClr val="00587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5870"/>
                </a:outerShdw>
              </a:effectLst>
              <a:latin typeface="SVN-Poky's"/>
              <a:cs typeface="Arial"/>
              <a:sym typeface="Arial"/>
            </a:endParaRPr>
          </a:p>
        </p:txBody>
      </p:sp>
      <p:grpSp>
        <p:nvGrpSpPr>
          <p:cNvPr id="41" name="Nhóm 40">
            <a:extLst>
              <a:ext uri="{FF2B5EF4-FFF2-40B4-BE49-F238E27FC236}">
                <a16:creationId xmlns:a16="http://schemas.microsoft.com/office/drawing/2014/main" id="{FAEFE9FF-959C-3442-3D8E-1C328DE975E0}"/>
              </a:ext>
            </a:extLst>
          </p:cNvPr>
          <p:cNvGrpSpPr/>
          <p:nvPr/>
        </p:nvGrpSpPr>
        <p:grpSpPr>
          <a:xfrm>
            <a:off x="2437227" y="3357669"/>
            <a:ext cx="874944" cy="882554"/>
            <a:chOff x="5560414" y="1935075"/>
            <a:chExt cx="656208" cy="661916"/>
          </a:xfrm>
        </p:grpSpPr>
        <p:grpSp>
          <p:nvGrpSpPr>
            <p:cNvPr id="42" name="Nhóm 41">
              <a:extLst>
                <a:ext uri="{FF2B5EF4-FFF2-40B4-BE49-F238E27FC236}">
                  <a16:creationId xmlns:a16="http://schemas.microsoft.com/office/drawing/2014/main" id="{0FF87A1D-8DB3-CC65-6C89-D83F29623D3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44" name="Nhóm 43">
                <a:extLst>
                  <a:ext uri="{FF2B5EF4-FFF2-40B4-BE49-F238E27FC236}">
                    <a16:creationId xmlns:a16="http://schemas.microsoft.com/office/drawing/2014/main" id="{D87FDA36-C6D6-983A-0744-27F75A1E13B2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46" name="Hình Bầu dục 45">
                  <a:extLst>
                    <a:ext uri="{FF2B5EF4-FFF2-40B4-BE49-F238E27FC236}">
                      <a16:creationId xmlns:a16="http://schemas.microsoft.com/office/drawing/2014/main" id="{DFCFBACB-753F-DFC7-C8F9-FB8A66A80B8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  <p:sp>
              <p:nvSpPr>
                <p:cNvPr id="47" name="Hình Bầu dục 46">
                  <a:extLst>
                    <a:ext uri="{FF2B5EF4-FFF2-40B4-BE49-F238E27FC236}">
                      <a16:creationId xmlns:a16="http://schemas.microsoft.com/office/drawing/2014/main" id="{41906F6D-E973-1DAC-FE7F-445F8AD39E7F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</p:grpSp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FCA1BC2E-6CE6-A4E6-082A-42F626FA576D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lang="en-US" sz="3200" kern="0" dirty="0">
                  <a:solidFill>
                    <a:srgbClr val="000000"/>
                  </a:solidFill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43" name="Hình ảnh 42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62FFE9D8-F3FA-BBAE-86FC-00C77BDDEB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58" name="Nhóm 57">
            <a:extLst>
              <a:ext uri="{FF2B5EF4-FFF2-40B4-BE49-F238E27FC236}">
                <a16:creationId xmlns:a16="http://schemas.microsoft.com/office/drawing/2014/main" id="{960D9190-9730-D86B-7F72-02C7A0AAD763}"/>
              </a:ext>
            </a:extLst>
          </p:cNvPr>
          <p:cNvGrpSpPr/>
          <p:nvPr/>
        </p:nvGrpSpPr>
        <p:grpSpPr>
          <a:xfrm rot="21171908">
            <a:off x="5896683" y="3330016"/>
            <a:ext cx="809493" cy="770066"/>
            <a:chOff x="4234875" y="1979179"/>
            <a:chExt cx="607120" cy="577549"/>
          </a:xfrm>
        </p:grpSpPr>
        <p:grpSp>
          <p:nvGrpSpPr>
            <p:cNvPr id="59" name="Nhóm 58">
              <a:extLst>
                <a:ext uri="{FF2B5EF4-FFF2-40B4-BE49-F238E27FC236}">
                  <a16:creationId xmlns:a16="http://schemas.microsoft.com/office/drawing/2014/main" id="{94786AC9-D81B-1D66-645E-02CD74F4CD93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1" name="Hình Bầu dục 60">
                <a:extLst>
                  <a:ext uri="{FF2B5EF4-FFF2-40B4-BE49-F238E27FC236}">
                    <a16:creationId xmlns:a16="http://schemas.microsoft.com/office/drawing/2014/main" id="{C85FBEA4-9111-50B8-A4A0-7D3A09AEC84D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62" name="Hình Bầu dục 61">
                <a:extLst>
                  <a:ext uri="{FF2B5EF4-FFF2-40B4-BE49-F238E27FC236}">
                    <a16:creationId xmlns:a16="http://schemas.microsoft.com/office/drawing/2014/main" id="{4D0B66AE-7981-DB2B-0199-7CCFD8C135AF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60" name="Hộp Văn bản 59">
              <a:extLst>
                <a:ext uri="{FF2B5EF4-FFF2-40B4-BE49-F238E27FC236}">
                  <a16:creationId xmlns:a16="http://schemas.microsoft.com/office/drawing/2014/main" id="{5C09510D-E2E8-0B9E-E05A-588AF8CE2168}"/>
                </a:ext>
              </a:extLst>
            </p:cNvPr>
            <p:cNvSpPr txBox="1"/>
            <p:nvPr/>
          </p:nvSpPr>
          <p:spPr>
            <a:xfrm flipH="1">
              <a:off x="4452344" y="2058464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r>
                <a:rPr lang="en-US" sz="3200" kern="0" dirty="0">
                  <a:solidFill>
                    <a:srgbClr val="008DB4"/>
                  </a:solidFill>
                  <a:latin typeface="SVN-Poky's"/>
                  <a:cs typeface="Arial"/>
                  <a:sym typeface="Arial"/>
                </a:rPr>
                <a:t>3</a:t>
              </a:r>
              <a:endParaRPr lang="en-US" sz="3200" kern="0" dirty="0">
                <a:solidFill>
                  <a:srgbClr val="008DB4"/>
                </a:solidFill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63" name="Nhóm 62">
            <a:extLst>
              <a:ext uri="{FF2B5EF4-FFF2-40B4-BE49-F238E27FC236}">
                <a16:creationId xmlns:a16="http://schemas.microsoft.com/office/drawing/2014/main" id="{BDE00397-FD4B-133A-34FD-39335439AE05}"/>
              </a:ext>
            </a:extLst>
          </p:cNvPr>
          <p:cNvGrpSpPr/>
          <p:nvPr/>
        </p:nvGrpSpPr>
        <p:grpSpPr>
          <a:xfrm rot="21171908">
            <a:off x="8113961" y="3269221"/>
            <a:ext cx="809493" cy="770066"/>
            <a:chOff x="4234875" y="1979179"/>
            <a:chExt cx="607120" cy="577549"/>
          </a:xfrm>
        </p:grpSpPr>
        <p:grpSp>
          <p:nvGrpSpPr>
            <p:cNvPr id="64" name="Nhóm 63">
              <a:extLst>
                <a:ext uri="{FF2B5EF4-FFF2-40B4-BE49-F238E27FC236}">
                  <a16:creationId xmlns:a16="http://schemas.microsoft.com/office/drawing/2014/main" id="{8EFB542B-31B8-51C9-958F-21D93A97C9F6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6" name="Hình Bầu dục 65">
                <a:extLst>
                  <a:ext uri="{FF2B5EF4-FFF2-40B4-BE49-F238E27FC236}">
                    <a16:creationId xmlns:a16="http://schemas.microsoft.com/office/drawing/2014/main" id="{8C202838-289D-11DC-5B8A-AC7DD046BF5E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67" name="Hình Bầu dục 66">
                <a:extLst>
                  <a:ext uri="{FF2B5EF4-FFF2-40B4-BE49-F238E27FC236}">
                    <a16:creationId xmlns:a16="http://schemas.microsoft.com/office/drawing/2014/main" id="{20396DBF-989C-443E-71C2-3D046C4C8A9D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65" name="Hộp Văn bản 64">
              <a:extLst>
                <a:ext uri="{FF2B5EF4-FFF2-40B4-BE49-F238E27FC236}">
                  <a16:creationId xmlns:a16="http://schemas.microsoft.com/office/drawing/2014/main" id="{3EBDDB5A-B513-BDF4-B0CA-7DAC896162C3}"/>
                </a:ext>
              </a:extLst>
            </p:cNvPr>
            <p:cNvSpPr txBox="1"/>
            <p:nvPr/>
          </p:nvSpPr>
          <p:spPr>
            <a:xfrm flipH="1">
              <a:off x="4452344" y="2058464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r>
                <a:rPr lang="en-US" sz="3200" kern="0" dirty="0">
                  <a:solidFill>
                    <a:srgbClr val="008DB4"/>
                  </a:solidFill>
                  <a:latin typeface="SVN-Poky's"/>
                  <a:cs typeface="Arial"/>
                  <a:sym typeface="Arial"/>
                </a:rPr>
                <a:t>4</a:t>
              </a:r>
              <a:endParaRPr lang="en-US" sz="3200" kern="0" dirty="0">
                <a:solidFill>
                  <a:srgbClr val="008DB4"/>
                </a:solidFill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68" name="Nhóm 67">
            <a:extLst>
              <a:ext uri="{FF2B5EF4-FFF2-40B4-BE49-F238E27FC236}">
                <a16:creationId xmlns:a16="http://schemas.microsoft.com/office/drawing/2014/main" id="{17C2BD34-A8D3-CCFB-6A34-BA2DD28BEA07}"/>
              </a:ext>
            </a:extLst>
          </p:cNvPr>
          <p:cNvGrpSpPr/>
          <p:nvPr/>
        </p:nvGrpSpPr>
        <p:grpSpPr>
          <a:xfrm>
            <a:off x="4367156" y="5166229"/>
            <a:ext cx="874944" cy="882554"/>
            <a:chOff x="5560414" y="1935075"/>
            <a:chExt cx="656208" cy="661916"/>
          </a:xfrm>
        </p:grpSpPr>
        <p:grpSp>
          <p:nvGrpSpPr>
            <p:cNvPr id="69" name="Nhóm 68">
              <a:extLst>
                <a:ext uri="{FF2B5EF4-FFF2-40B4-BE49-F238E27FC236}">
                  <a16:creationId xmlns:a16="http://schemas.microsoft.com/office/drawing/2014/main" id="{16B9B620-1F99-0631-FE8F-8480EB6A8FA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71" name="Nhóm 70">
                <a:extLst>
                  <a:ext uri="{FF2B5EF4-FFF2-40B4-BE49-F238E27FC236}">
                    <a16:creationId xmlns:a16="http://schemas.microsoft.com/office/drawing/2014/main" id="{358127AE-4C98-6359-FA87-916D80BE3A5E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73" name="Hình Bầu dục 72">
                  <a:extLst>
                    <a:ext uri="{FF2B5EF4-FFF2-40B4-BE49-F238E27FC236}">
                      <a16:creationId xmlns:a16="http://schemas.microsoft.com/office/drawing/2014/main" id="{600DD0AD-06FD-AED5-C08F-7242878CB13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  <p:sp>
              <p:nvSpPr>
                <p:cNvPr id="74" name="Hình Bầu dục 73">
                  <a:extLst>
                    <a:ext uri="{FF2B5EF4-FFF2-40B4-BE49-F238E27FC236}">
                      <a16:creationId xmlns:a16="http://schemas.microsoft.com/office/drawing/2014/main" id="{9BA2F558-34DB-7F3C-4757-21F0085BF078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</p:grpSp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1166336D-32CB-6602-2F5D-200F21419651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lang="en-US" sz="3200" kern="0" dirty="0">
                  <a:solidFill>
                    <a:srgbClr val="000000"/>
                  </a:solidFill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70" name="Hình ảnh 69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377915FB-A3FD-38F2-EE77-0E16903559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75" name="Nhóm 74">
            <a:extLst>
              <a:ext uri="{FF2B5EF4-FFF2-40B4-BE49-F238E27FC236}">
                <a16:creationId xmlns:a16="http://schemas.microsoft.com/office/drawing/2014/main" id="{4C3B5BB4-4BA4-7FA9-EEAD-166091F9127E}"/>
              </a:ext>
            </a:extLst>
          </p:cNvPr>
          <p:cNvGrpSpPr/>
          <p:nvPr/>
        </p:nvGrpSpPr>
        <p:grpSpPr>
          <a:xfrm>
            <a:off x="4361619" y="5277195"/>
            <a:ext cx="809493" cy="770065"/>
            <a:chOff x="4234875" y="1979179"/>
            <a:chExt cx="607120" cy="577549"/>
          </a:xfrm>
        </p:grpSpPr>
        <p:grpSp>
          <p:nvGrpSpPr>
            <p:cNvPr id="76" name="Nhóm 75">
              <a:extLst>
                <a:ext uri="{FF2B5EF4-FFF2-40B4-BE49-F238E27FC236}">
                  <a16:creationId xmlns:a16="http://schemas.microsoft.com/office/drawing/2014/main" id="{7B903FD2-70BC-CE82-B02D-5B9E56C461A5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78" name="Hình Bầu dục 77">
                <a:extLst>
                  <a:ext uri="{FF2B5EF4-FFF2-40B4-BE49-F238E27FC236}">
                    <a16:creationId xmlns:a16="http://schemas.microsoft.com/office/drawing/2014/main" id="{82F7859F-D835-8927-E99A-D91AA8E1E50C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79" name="Hình Bầu dục 78">
                <a:extLst>
                  <a:ext uri="{FF2B5EF4-FFF2-40B4-BE49-F238E27FC236}">
                    <a16:creationId xmlns:a16="http://schemas.microsoft.com/office/drawing/2014/main" id="{94EF0113-E262-9E8E-BD5A-D6CACD409964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77" name="Hộp Văn bản 76">
              <a:extLst>
                <a:ext uri="{FF2B5EF4-FFF2-40B4-BE49-F238E27FC236}">
                  <a16:creationId xmlns:a16="http://schemas.microsoft.com/office/drawing/2014/main" id="{A1EB98EE-51EF-8CDF-7D4B-0E14FC47E8F2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r>
                <a:rPr lang="en-US" sz="3200" kern="0" dirty="0">
                  <a:solidFill>
                    <a:srgbClr val="008DB4"/>
                  </a:solidFill>
                  <a:latin typeface="SVN-Poky's"/>
                  <a:cs typeface="Arial"/>
                  <a:sym typeface="Arial"/>
                </a:rPr>
                <a:t>2</a:t>
              </a:r>
              <a:endParaRPr lang="en-US" sz="3200" kern="0" dirty="0">
                <a:solidFill>
                  <a:srgbClr val="008DB4"/>
                </a:solidFill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80" name="Nhóm 79">
            <a:extLst>
              <a:ext uri="{FF2B5EF4-FFF2-40B4-BE49-F238E27FC236}">
                <a16:creationId xmlns:a16="http://schemas.microsoft.com/office/drawing/2014/main" id="{44C5BF64-00C9-FB27-FDB7-C922B8BBDEFC}"/>
              </a:ext>
            </a:extLst>
          </p:cNvPr>
          <p:cNvGrpSpPr/>
          <p:nvPr/>
        </p:nvGrpSpPr>
        <p:grpSpPr>
          <a:xfrm>
            <a:off x="6794083" y="1425155"/>
            <a:ext cx="2843827" cy="1811935"/>
            <a:chOff x="5126861" y="1058966"/>
            <a:chExt cx="2132870" cy="1358951"/>
          </a:xfrm>
        </p:grpSpPr>
        <p:grpSp>
          <p:nvGrpSpPr>
            <p:cNvPr id="81" name="Nhóm 80">
              <a:extLst>
                <a:ext uri="{FF2B5EF4-FFF2-40B4-BE49-F238E27FC236}">
                  <a16:creationId xmlns:a16="http://schemas.microsoft.com/office/drawing/2014/main" id="{647F61A8-7E19-4DA2-82D3-7EBF2B2E7165}"/>
                </a:ext>
              </a:extLst>
            </p:cNvPr>
            <p:cNvGrpSpPr/>
            <p:nvPr/>
          </p:nvGrpSpPr>
          <p:grpSpPr>
            <a:xfrm>
              <a:off x="5157536" y="1058966"/>
              <a:ext cx="2102195" cy="1349464"/>
              <a:chOff x="-757433" y="2825505"/>
              <a:chExt cx="3212435" cy="1806994"/>
            </a:xfrm>
          </p:grpSpPr>
          <p:pic>
            <p:nvPicPr>
              <p:cNvPr id="83" name="Hình ảnh 82">
                <a:extLst>
                  <a:ext uri="{FF2B5EF4-FFF2-40B4-BE49-F238E27FC236}">
                    <a16:creationId xmlns:a16="http://schemas.microsoft.com/office/drawing/2014/main" id="{3DBBFE59-06BA-A9B4-776D-AA515CB031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757433" y="2825505"/>
                <a:ext cx="3212435" cy="1806994"/>
              </a:xfrm>
              <a:prstGeom prst="rect">
                <a:avLst/>
              </a:prstGeom>
            </p:spPr>
          </p:pic>
          <p:sp>
            <p:nvSpPr>
              <p:cNvPr id="84" name="Hộp Văn bản 83">
                <a:extLst>
                  <a:ext uri="{FF2B5EF4-FFF2-40B4-BE49-F238E27FC236}">
                    <a16:creationId xmlns:a16="http://schemas.microsoft.com/office/drawing/2014/main" id="{473E0CBB-3097-B801-CC9D-E57BCF7451CE}"/>
                  </a:ext>
                </a:extLst>
              </p:cNvPr>
              <p:cNvSpPr txBox="1"/>
              <p:nvPr/>
            </p:nvSpPr>
            <p:spPr>
              <a:xfrm rot="647062">
                <a:off x="523728" y="3598314"/>
                <a:ext cx="1135495" cy="2576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067" b="1" kern="0" dirty="0">
                    <a:solidFill>
                      <a:srgbClr val="00A5CA"/>
                    </a:solidFill>
                    <a:latin typeface="SVN-Poky's"/>
                    <a:cs typeface="Arial"/>
                    <a:sym typeface="Arial"/>
                  </a:rPr>
                  <a:t>TRẠM 4</a:t>
                </a:r>
                <a:endParaRPr lang="vi-VN" sz="1067" b="1" kern="0" dirty="0">
                  <a:solidFill>
                    <a:srgbClr val="00A5CA"/>
                  </a:solidFill>
                  <a:latin typeface="+mj-lt"/>
                  <a:cs typeface="Arial"/>
                  <a:sym typeface="Arial"/>
                </a:endParaRPr>
              </a:p>
            </p:txBody>
          </p:sp>
        </p:grpSp>
        <p:sp>
          <p:nvSpPr>
            <p:cNvPr id="82" name="Hộp Văn bản 81">
              <a:extLst>
                <a:ext uri="{FF2B5EF4-FFF2-40B4-BE49-F238E27FC236}">
                  <a16:creationId xmlns:a16="http://schemas.microsoft.com/office/drawing/2014/main" id="{C6EA5C27-BAE7-E6B6-E43F-4446ED6FBFCC}"/>
                </a:ext>
              </a:extLst>
            </p:cNvPr>
            <p:cNvSpPr txBox="1"/>
            <p:nvPr/>
          </p:nvSpPr>
          <p:spPr>
            <a:xfrm>
              <a:off x="5126861" y="2133175"/>
              <a:ext cx="1234645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1867" b="1" kern="0" dirty="0">
                  <a:solidFill>
                    <a:srgbClr val="FF0000"/>
                  </a:solidFill>
                  <a:latin typeface="SVN-Poky's"/>
                  <a:cs typeface="Arial"/>
                  <a:sym typeface="Arial"/>
                </a:rPr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1141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7">
            <a:extLst>
              <a:ext uri="{FF2B5EF4-FFF2-40B4-BE49-F238E27FC236}">
                <a16:creationId xmlns:a16="http://schemas.microsoft.com/office/drawing/2014/main" id="{607707B2-8CC8-3F20-A197-70B743BF836B}"/>
              </a:ext>
            </a:extLst>
          </p:cNvPr>
          <p:cNvGrpSpPr/>
          <p:nvPr/>
        </p:nvGrpSpPr>
        <p:grpSpPr>
          <a:xfrm>
            <a:off x="1534036" y="-3092006"/>
            <a:ext cx="10083959" cy="9950006"/>
            <a:chOff x="5690349" y="1091013"/>
            <a:chExt cx="2170708" cy="2026913"/>
          </a:xfrm>
        </p:grpSpPr>
        <p:grpSp>
          <p:nvGrpSpPr>
            <p:cNvPr id="4" name="Nhóm 27">
              <a:extLst>
                <a:ext uri="{FF2B5EF4-FFF2-40B4-BE49-F238E27FC236}">
                  <a16:creationId xmlns:a16="http://schemas.microsoft.com/office/drawing/2014/main" id="{15D6C587-9A0E-A388-74AA-71F9C23925DC}"/>
                </a:ext>
              </a:extLst>
            </p:cNvPr>
            <p:cNvGrpSpPr/>
            <p:nvPr/>
          </p:nvGrpSpPr>
          <p:grpSpPr>
            <a:xfrm>
              <a:off x="5690349" y="1091013"/>
              <a:ext cx="2170708" cy="2026913"/>
              <a:chOff x="5344596" y="884586"/>
              <a:chExt cx="2170708" cy="2026913"/>
            </a:xfrm>
          </p:grpSpPr>
          <p:pic>
            <p:nvPicPr>
              <p:cNvPr id="9" name="Hình ảnh 28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F1C380CA-AD8D-A817-D105-0B5ED065674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2237" r="17138" b="50000"/>
              <a:stretch/>
            </p:blipFill>
            <p:spPr>
              <a:xfrm>
                <a:off x="5503717" y="884586"/>
                <a:ext cx="2011587" cy="1847376"/>
              </a:xfrm>
              <a:prstGeom prst="rect">
                <a:avLst/>
              </a:prstGeom>
            </p:spPr>
          </p:pic>
          <p:sp>
            <p:nvSpPr>
              <p:cNvPr id="10" name="Hộp Văn bản 29">
                <a:extLst>
                  <a:ext uri="{FF2B5EF4-FFF2-40B4-BE49-F238E27FC236}">
                    <a16:creationId xmlns:a16="http://schemas.microsoft.com/office/drawing/2014/main" id="{C422C2DA-5AEF-AB0D-5679-47BA10D3E5D9}"/>
                  </a:ext>
                </a:extLst>
              </p:cNvPr>
              <p:cNvSpPr txBox="1"/>
              <p:nvPr/>
            </p:nvSpPr>
            <p:spPr>
              <a:xfrm>
                <a:off x="5344596" y="2612150"/>
                <a:ext cx="1371600" cy="2993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867" b="1" kern="0" dirty="0">
                    <a:solidFill>
                      <a:srgbClr val="FF0000"/>
                    </a:solidFill>
                    <a:latin typeface="SVN-Poky's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7" name="Hộp Văn bản 35">
              <a:extLst>
                <a:ext uri="{FF2B5EF4-FFF2-40B4-BE49-F238E27FC236}">
                  <a16:creationId xmlns:a16="http://schemas.microsoft.com/office/drawing/2014/main" id="{8A973D62-7539-0298-CBEA-DA6F01D52764}"/>
                </a:ext>
              </a:extLst>
            </p:cNvPr>
            <p:cNvSpPr txBox="1"/>
            <p:nvPr/>
          </p:nvSpPr>
          <p:spPr>
            <a:xfrm rot="362211">
              <a:off x="6321998" y="2282434"/>
              <a:ext cx="699370" cy="1711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200" b="1" kern="0" dirty="0">
                  <a:solidFill>
                    <a:srgbClr val="00A5CA"/>
                  </a:solidFill>
                  <a:latin typeface="SVN-Poky's"/>
                  <a:cs typeface="Arial"/>
                  <a:sym typeface="Arial"/>
                </a:rPr>
                <a:t>TRẠM 2</a:t>
              </a:r>
              <a:endParaRPr lang="vi-VN" sz="3200" b="1" kern="0" dirty="0">
                <a:solidFill>
                  <a:srgbClr val="00A5CA"/>
                </a:solidFill>
                <a:latin typeface="+mj-lt"/>
                <a:cs typeface="Arial"/>
                <a:sym typeface="Arial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ADBBE15-5BAD-4702-B1EB-2277BA8A631D}"/>
              </a:ext>
            </a:extLst>
          </p:cNvPr>
          <p:cNvGrpSpPr/>
          <p:nvPr/>
        </p:nvGrpSpPr>
        <p:grpSpPr>
          <a:xfrm>
            <a:off x="1086867" y="4461424"/>
            <a:ext cx="10083960" cy="1897250"/>
            <a:chOff x="1086867" y="4461424"/>
            <a:chExt cx="10083960" cy="1897250"/>
          </a:xfrm>
        </p:grpSpPr>
        <p:sp>
          <p:nvSpPr>
            <p:cNvPr id="8" name="Hình chữ nhật: Góc Tròn 1">
              <a:extLst>
                <a:ext uri="{FF2B5EF4-FFF2-40B4-BE49-F238E27FC236}">
                  <a16:creationId xmlns:a16="http://schemas.microsoft.com/office/drawing/2014/main" id="{71CA47F7-F322-CF2F-422F-3545974F643A}"/>
                </a:ext>
              </a:extLst>
            </p:cNvPr>
            <p:cNvSpPr/>
            <p:nvPr/>
          </p:nvSpPr>
          <p:spPr>
            <a:xfrm>
              <a:off x="1086867" y="4461424"/>
              <a:ext cx="10071555" cy="1897250"/>
            </a:xfrm>
            <a:prstGeom prst="roundRect">
              <a:avLst>
                <a:gd name="adj" fmla="val 12500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8" name="Hộp Văn bản 63">
              <a:extLst>
                <a:ext uri="{FF2B5EF4-FFF2-40B4-BE49-F238E27FC236}">
                  <a16:creationId xmlns:a16="http://schemas.microsoft.com/office/drawing/2014/main" id="{25A9053F-73C8-1AFE-587D-11E71AB3C24B}"/>
                </a:ext>
              </a:extLst>
            </p:cNvPr>
            <p:cNvSpPr txBox="1"/>
            <p:nvPr/>
          </p:nvSpPr>
          <p:spPr>
            <a:xfrm>
              <a:off x="1086867" y="4625219"/>
              <a:ext cx="1008396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Em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chọn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những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dụng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cụ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nào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dưới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đây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để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làm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thước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kẻ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bằng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giấy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4463773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1C9A4A83-5649-2CD0-FAFF-D129E00A59F6}"/>
              </a:ext>
            </a:extLst>
          </p:cNvPr>
          <p:cNvGrpSpPr/>
          <p:nvPr/>
        </p:nvGrpSpPr>
        <p:grpSpPr>
          <a:xfrm>
            <a:off x="285138" y="252589"/>
            <a:ext cx="11668564" cy="6352821"/>
            <a:chOff x="285138" y="252589"/>
            <a:chExt cx="11668564" cy="6352821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9A970052-FEAB-B585-4059-5B08AB1E5185}"/>
                </a:ext>
              </a:extLst>
            </p:cNvPr>
            <p:cNvGrpSpPr/>
            <p:nvPr/>
          </p:nvGrpSpPr>
          <p:grpSpPr>
            <a:xfrm>
              <a:off x="285138" y="252589"/>
              <a:ext cx="11668564" cy="6352821"/>
              <a:chOff x="285138" y="252589"/>
              <a:chExt cx="11668564" cy="6352821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7D4806C7-3346-B781-136D-8039C984B800}"/>
                  </a:ext>
                </a:extLst>
              </p:cNvPr>
              <p:cNvGrpSpPr/>
              <p:nvPr/>
            </p:nvGrpSpPr>
            <p:grpSpPr>
              <a:xfrm>
                <a:off x="285138" y="252589"/>
                <a:ext cx="11668564" cy="6352821"/>
                <a:chOff x="285138" y="252589"/>
                <a:chExt cx="11668564" cy="6352821"/>
              </a:xfrm>
            </p:grpSpPr>
            <p:grpSp>
              <p:nvGrpSpPr>
                <p:cNvPr id="43" name="Group 42">
                  <a:extLst>
                    <a:ext uri="{FF2B5EF4-FFF2-40B4-BE49-F238E27FC236}">
                      <a16:creationId xmlns:a16="http://schemas.microsoft.com/office/drawing/2014/main" id="{A976627D-17B6-F42E-2914-CD3A5D547E1A}"/>
                    </a:ext>
                  </a:extLst>
                </p:cNvPr>
                <p:cNvGrpSpPr/>
                <p:nvPr/>
              </p:nvGrpSpPr>
              <p:grpSpPr>
                <a:xfrm>
                  <a:off x="285138" y="252589"/>
                  <a:ext cx="11668564" cy="6352821"/>
                  <a:chOff x="285138" y="252589"/>
                  <a:chExt cx="11668564" cy="6352821"/>
                </a:xfrm>
              </p:grpSpPr>
              <p:sp>
                <p:nvSpPr>
                  <p:cNvPr id="8" name="Hình chữ nhật: Góc Tròn 1">
                    <a:extLst>
                      <a:ext uri="{FF2B5EF4-FFF2-40B4-BE49-F238E27FC236}">
                        <a16:creationId xmlns:a16="http://schemas.microsoft.com/office/drawing/2014/main" id="{71CA47F7-F322-CF2F-422F-3545974F643A}"/>
                      </a:ext>
                    </a:extLst>
                  </p:cNvPr>
                  <p:cNvSpPr/>
                  <p:nvPr/>
                </p:nvSpPr>
                <p:spPr>
                  <a:xfrm>
                    <a:off x="285138" y="252589"/>
                    <a:ext cx="11668564" cy="6352821"/>
                  </a:xfrm>
                  <a:prstGeom prst="roundRect">
                    <a:avLst>
                      <a:gd name="adj" fmla="val 12500"/>
                    </a:avLst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US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D6F4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36" name="Rectangle: Rounded Corners 2">
                    <a:extLst>
                      <a:ext uri="{FF2B5EF4-FFF2-40B4-BE49-F238E27FC236}">
                        <a16:creationId xmlns:a16="http://schemas.microsoft.com/office/drawing/2014/main" id="{5049307D-C81E-3AD7-DC20-AACBD6172AD6}"/>
                      </a:ext>
                    </a:extLst>
                  </p:cNvPr>
                  <p:cNvSpPr/>
                  <p:nvPr/>
                </p:nvSpPr>
                <p:spPr>
                  <a:xfrm>
                    <a:off x="7187384" y="5675644"/>
                    <a:ext cx="3532402" cy="718998"/>
                  </a:xfrm>
                  <a:prstGeom prst="roundRect">
                    <a:avLst/>
                  </a:prstGeom>
                  <a:solidFill>
                    <a:srgbClr val="FFFF99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4000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Bút</a:t>
                    </a:r>
                    <a:r>
                      <a:rPr kumimoji="0" lang="en-US" sz="4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 </a:t>
                    </a:r>
                    <a:r>
                      <a:rPr kumimoji="0" lang="en-US" sz="4000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lông</a:t>
                    </a:r>
                    <a:endParaRPr kumimoji="0" lang="en-US" sz="4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" name="Rectangle: Rounded Corners 2">
                  <a:extLst>
                    <a:ext uri="{FF2B5EF4-FFF2-40B4-BE49-F238E27FC236}">
                      <a16:creationId xmlns:a16="http://schemas.microsoft.com/office/drawing/2014/main" id="{6B7C0A60-8FF2-B44A-18FB-98AAFAA0487D}"/>
                    </a:ext>
                  </a:extLst>
                </p:cNvPr>
                <p:cNvSpPr/>
                <p:nvPr/>
              </p:nvSpPr>
              <p:spPr>
                <a:xfrm>
                  <a:off x="975520" y="2572295"/>
                  <a:ext cx="3727135" cy="718998"/>
                </a:xfrm>
                <a:prstGeom prst="roundRect">
                  <a:avLst/>
                </a:prstGeom>
                <a:solidFill>
                  <a:srgbClr val="FFFF99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0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Bút</a:t>
                  </a:r>
                  <a:r>
                    <a:rPr kumimoji="0" lang="en-US" sz="4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 </a:t>
                  </a:r>
                  <a:r>
                    <a:rPr kumimoji="0" lang="en-US" sz="40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chì</a:t>
                  </a:r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7" name="Picture 4" descr="https://tse2.mm.bing.net/th?id=OIP.JA30IAiisfS_00U5PdH5CQHaE9&amp;pid=Api&amp;P=0">
                <a:extLst>
                  <a:ext uri="{FF2B5EF4-FFF2-40B4-BE49-F238E27FC236}">
                    <a16:creationId xmlns:a16="http://schemas.microsoft.com/office/drawing/2014/main" id="{8DC8F8EF-296E-62C6-B55E-621AF05E131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29570" y="564879"/>
                <a:ext cx="3532402" cy="23623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6" descr="https://ngoclanvpp.vn/User_folder_upload/vppngoclan/images/thuoc-ke-deli-20cm.jpeg">
                <a:extLst>
                  <a:ext uri="{FF2B5EF4-FFF2-40B4-BE49-F238E27FC236}">
                    <a16:creationId xmlns:a16="http://schemas.microsoft.com/office/drawing/2014/main" id="{E112D4E1-A1BD-1BC4-4583-CD8C97D941A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1691658" y="3571366"/>
                <a:ext cx="2362387" cy="23623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Rectangle: Rounded Corners 2">
                <a:extLst>
                  <a:ext uri="{FF2B5EF4-FFF2-40B4-BE49-F238E27FC236}">
                    <a16:creationId xmlns:a16="http://schemas.microsoft.com/office/drawing/2014/main" id="{151B2107-33BA-A37B-130B-292406F73BDD}"/>
                  </a:ext>
                </a:extLst>
              </p:cNvPr>
              <p:cNvSpPr/>
              <p:nvPr/>
            </p:nvSpPr>
            <p:spPr>
              <a:xfrm>
                <a:off x="943029" y="5559810"/>
                <a:ext cx="3583705" cy="718998"/>
              </a:xfrm>
              <a:prstGeom prst="roundRect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000" dirty="0">
                    <a:solidFill>
                      <a:srgbClr val="002060"/>
                    </a:solidFill>
                  </a:rPr>
                  <a:t>Thước kẻ</a:t>
                </a:r>
                <a:endParaRPr lang="en-US" sz="4000" dirty="0">
                  <a:solidFill>
                    <a:srgbClr val="002060"/>
                  </a:solidFill>
                </a:endParaRPr>
              </a:p>
            </p:txBody>
          </p:sp>
          <p:pic>
            <p:nvPicPr>
              <p:cNvPr id="3074" name="Picture 2">
                <a:extLst>
                  <a:ext uri="{FF2B5EF4-FFF2-40B4-BE49-F238E27FC236}">
                    <a16:creationId xmlns:a16="http://schemas.microsoft.com/office/drawing/2014/main" id="{12FA68CA-7541-F632-5741-7B6BAD79C41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90820" y="727536"/>
                <a:ext cx="2767138" cy="18447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76" name="Picture 4">
                <a:extLst>
                  <a:ext uri="{FF2B5EF4-FFF2-40B4-BE49-F238E27FC236}">
                    <a16:creationId xmlns:a16="http://schemas.microsoft.com/office/drawing/2014/main" id="{53803F2F-E0F5-2A04-87FB-4F89E56315A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29570" y="3557662"/>
                <a:ext cx="2912006" cy="19428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" name="Rectangle: Rounded Corners 2">
              <a:extLst>
                <a:ext uri="{FF2B5EF4-FFF2-40B4-BE49-F238E27FC236}">
                  <a16:creationId xmlns:a16="http://schemas.microsoft.com/office/drawing/2014/main" id="{626FFC36-08B5-7BE5-8B11-D45144C84794}"/>
                </a:ext>
              </a:extLst>
            </p:cNvPr>
            <p:cNvSpPr/>
            <p:nvPr/>
          </p:nvSpPr>
          <p:spPr>
            <a:xfrm>
              <a:off x="7278504" y="2809394"/>
              <a:ext cx="3440214" cy="718998"/>
            </a:xfrm>
            <a:prstGeom prst="roundRect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dirty="0">
                  <a:solidFill>
                    <a:srgbClr val="002060"/>
                  </a:solidFill>
                </a:rPr>
                <a:t>Kéo</a:t>
              </a:r>
              <a:r>
                <a:rPr lang="en-US" sz="4000" dirty="0">
                  <a:solidFill>
                    <a:srgbClr val="002060"/>
                  </a:solidFill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</a:rPr>
                <a:t>cắt</a:t>
              </a:r>
              <a:r>
                <a:rPr lang="en-US" sz="4000" dirty="0">
                  <a:solidFill>
                    <a:srgbClr val="002060"/>
                  </a:solidFill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</a:rPr>
                <a:t>giấy</a:t>
              </a:r>
              <a:endParaRPr lang="en-US" sz="40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9" name="Nhóm 40">
            <a:extLst>
              <a:ext uri="{FF2B5EF4-FFF2-40B4-BE49-F238E27FC236}">
                <a16:creationId xmlns:a16="http://schemas.microsoft.com/office/drawing/2014/main" id="{A46FB134-1714-12D4-8406-39BEEBE890E2}"/>
              </a:ext>
            </a:extLst>
          </p:cNvPr>
          <p:cNvGrpSpPr/>
          <p:nvPr/>
        </p:nvGrpSpPr>
        <p:grpSpPr>
          <a:xfrm>
            <a:off x="4077547" y="2408739"/>
            <a:ext cx="874944" cy="882554"/>
            <a:chOff x="5560414" y="1935075"/>
            <a:chExt cx="656208" cy="661916"/>
          </a:xfrm>
        </p:grpSpPr>
        <p:grpSp>
          <p:nvGrpSpPr>
            <p:cNvPr id="20" name="Nhóm 41">
              <a:extLst>
                <a:ext uri="{FF2B5EF4-FFF2-40B4-BE49-F238E27FC236}">
                  <a16:creationId xmlns:a16="http://schemas.microsoft.com/office/drawing/2014/main" id="{4F5A8598-E148-7781-0B79-0DC37E548734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23" name="Nhóm 43">
                <a:extLst>
                  <a:ext uri="{FF2B5EF4-FFF2-40B4-BE49-F238E27FC236}">
                    <a16:creationId xmlns:a16="http://schemas.microsoft.com/office/drawing/2014/main" id="{91CFA305-754E-78EB-DD55-9F20E044A774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25" name="Hình Bầu dục 45">
                  <a:extLst>
                    <a:ext uri="{FF2B5EF4-FFF2-40B4-BE49-F238E27FC236}">
                      <a16:creationId xmlns:a16="http://schemas.microsoft.com/office/drawing/2014/main" id="{E6033CCB-1A06-71C9-B809-6C4B1B5E5EA9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26" name="Hình Bầu dục 46">
                  <a:extLst>
                    <a:ext uri="{FF2B5EF4-FFF2-40B4-BE49-F238E27FC236}">
                      <a16:creationId xmlns:a16="http://schemas.microsoft.com/office/drawing/2014/main" id="{F69D084D-0CCC-0DEA-401E-7C24859B746E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24" name="Hộp Văn bản 44">
                <a:extLst>
                  <a:ext uri="{FF2B5EF4-FFF2-40B4-BE49-F238E27FC236}">
                    <a16:creationId xmlns:a16="http://schemas.microsoft.com/office/drawing/2014/main" id="{A9FBB269-7FD9-FD80-FF1C-BD2D9C4BA12F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ea typeface="+mn-ea"/>
                  <a:cs typeface="Arial"/>
                  <a:sym typeface="Arial"/>
                </a:endParaRPr>
              </a:p>
            </p:txBody>
          </p:sp>
        </p:grpSp>
        <p:pic>
          <p:nvPicPr>
            <p:cNvPr id="21" name="Hình ảnh 42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9219D086-E94F-A01F-0A6A-9754D41569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44" name="Nhóm 40">
            <a:extLst>
              <a:ext uri="{FF2B5EF4-FFF2-40B4-BE49-F238E27FC236}">
                <a16:creationId xmlns:a16="http://schemas.microsoft.com/office/drawing/2014/main" id="{034A211C-AADE-EC17-C73A-2AA332BD25A6}"/>
              </a:ext>
            </a:extLst>
          </p:cNvPr>
          <p:cNvGrpSpPr/>
          <p:nvPr/>
        </p:nvGrpSpPr>
        <p:grpSpPr>
          <a:xfrm>
            <a:off x="10424500" y="2675108"/>
            <a:ext cx="874944" cy="882554"/>
            <a:chOff x="5560414" y="1935075"/>
            <a:chExt cx="656208" cy="661916"/>
          </a:xfrm>
        </p:grpSpPr>
        <p:grpSp>
          <p:nvGrpSpPr>
            <p:cNvPr id="45" name="Nhóm 41">
              <a:extLst>
                <a:ext uri="{FF2B5EF4-FFF2-40B4-BE49-F238E27FC236}">
                  <a16:creationId xmlns:a16="http://schemas.microsoft.com/office/drawing/2014/main" id="{FE578D36-FE04-E9BA-DD0A-8A3496F6D114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47" name="Nhóm 43">
                <a:extLst>
                  <a:ext uri="{FF2B5EF4-FFF2-40B4-BE49-F238E27FC236}">
                    <a16:creationId xmlns:a16="http://schemas.microsoft.com/office/drawing/2014/main" id="{989665F2-3E5D-CE5A-517E-3C1991F52C7D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49" name="Hình Bầu dục 45">
                  <a:extLst>
                    <a:ext uri="{FF2B5EF4-FFF2-40B4-BE49-F238E27FC236}">
                      <a16:creationId xmlns:a16="http://schemas.microsoft.com/office/drawing/2014/main" id="{7B261300-A0D3-63CE-53EF-83B9DF8B7A51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50" name="Hình Bầu dục 46">
                  <a:extLst>
                    <a:ext uri="{FF2B5EF4-FFF2-40B4-BE49-F238E27FC236}">
                      <a16:creationId xmlns:a16="http://schemas.microsoft.com/office/drawing/2014/main" id="{B226B802-3329-A2C4-1DF4-A81E893C0512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8" name="Hộp Văn bản 44">
                <a:extLst>
                  <a:ext uri="{FF2B5EF4-FFF2-40B4-BE49-F238E27FC236}">
                    <a16:creationId xmlns:a16="http://schemas.microsoft.com/office/drawing/2014/main" id="{9FD0856C-8536-10B5-C9B4-A92E013C2302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ea typeface="+mn-ea"/>
                  <a:cs typeface="Arial"/>
                  <a:sym typeface="Arial"/>
                </a:endParaRPr>
              </a:p>
            </p:txBody>
          </p:sp>
        </p:grpSp>
        <p:pic>
          <p:nvPicPr>
            <p:cNvPr id="46" name="Hình ảnh 42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94CCE2AA-4B67-9E2F-07EB-1AA7825EFB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11" name="Nhóm 40">
            <a:extLst>
              <a:ext uri="{FF2B5EF4-FFF2-40B4-BE49-F238E27FC236}">
                <a16:creationId xmlns:a16="http://schemas.microsoft.com/office/drawing/2014/main" id="{9691DEE7-268D-3F22-74E6-FC3F1BDACBDB}"/>
              </a:ext>
            </a:extLst>
          </p:cNvPr>
          <p:cNvGrpSpPr/>
          <p:nvPr/>
        </p:nvGrpSpPr>
        <p:grpSpPr>
          <a:xfrm>
            <a:off x="4051745" y="5449454"/>
            <a:ext cx="874944" cy="882554"/>
            <a:chOff x="5560414" y="1935075"/>
            <a:chExt cx="656208" cy="661916"/>
          </a:xfrm>
        </p:grpSpPr>
        <p:grpSp>
          <p:nvGrpSpPr>
            <p:cNvPr id="12" name="Nhóm 41">
              <a:extLst>
                <a:ext uri="{FF2B5EF4-FFF2-40B4-BE49-F238E27FC236}">
                  <a16:creationId xmlns:a16="http://schemas.microsoft.com/office/drawing/2014/main" id="{D568BBB4-69A3-2C7A-6ECE-F191906C0789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14" name="Nhóm 43">
                <a:extLst>
                  <a:ext uri="{FF2B5EF4-FFF2-40B4-BE49-F238E27FC236}">
                    <a16:creationId xmlns:a16="http://schemas.microsoft.com/office/drawing/2014/main" id="{AA08810C-B4CF-B79D-32FB-1F765BC7EE2F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18" name="Hình Bầu dục 45">
                  <a:extLst>
                    <a:ext uri="{FF2B5EF4-FFF2-40B4-BE49-F238E27FC236}">
                      <a16:creationId xmlns:a16="http://schemas.microsoft.com/office/drawing/2014/main" id="{70114962-A756-3551-A4A2-114A5294E6BA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22" name="Hình Bầu dục 46">
                  <a:extLst>
                    <a:ext uri="{FF2B5EF4-FFF2-40B4-BE49-F238E27FC236}">
                      <a16:creationId xmlns:a16="http://schemas.microsoft.com/office/drawing/2014/main" id="{14E9E38A-3B88-5473-BB40-A433324C5D17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15" name="Hộp Văn bản 44">
                <a:extLst>
                  <a:ext uri="{FF2B5EF4-FFF2-40B4-BE49-F238E27FC236}">
                    <a16:creationId xmlns:a16="http://schemas.microsoft.com/office/drawing/2014/main" id="{218E5B57-6C5A-6F3A-E1A3-AA76B8D5F45F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ea typeface="+mn-ea"/>
                  <a:cs typeface="Arial"/>
                  <a:sym typeface="Arial"/>
                </a:endParaRPr>
              </a:p>
            </p:txBody>
          </p:sp>
        </p:grpSp>
        <p:pic>
          <p:nvPicPr>
            <p:cNvPr id="13" name="Hình ảnh 42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5873E578-B2D1-9DA1-2348-BF3E0B0164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8267276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100+ hình ảnh chibi cô giáo - hinhanhsieudep.net">
            <a:extLst>
              <a:ext uri="{FF2B5EF4-FFF2-40B4-BE49-F238E27FC236}">
                <a16:creationId xmlns:a16="http://schemas.microsoft.com/office/drawing/2014/main" id="{57093983-A5CB-A6DF-5197-97C33FC43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48614" y="1213320"/>
            <a:ext cx="4849575" cy="645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Nhóm 52">
            <a:extLst>
              <a:ext uri="{FF2B5EF4-FFF2-40B4-BE49-F238E27FC236}">
                <a16:creationId xmlns:a16="http://schemas.microsoft.com/office/drawing/2014/main" id="{AABB697D-2027-74A4-12B6-C748AEF3670E}"/>
              </a:ext>
            </a:extLst>
          </p:cNvPr>
          <p:cNvGrpSpPr/>
          <p:nvPr/>
        </p:nvGrpSpPr>
        <p:grpSpPr>
          <a:xfrm>
            <a:off x="544655" y="718499"/>
            <a:ext cx="7756037" cy="4840837"/>
            <a:chOff x="-2709109" y="150330"/>
            <a:chExt cx="9293463" cy="5102325"/>
          </a:xfrm>
        </p:grpSpPr>
        <p:sp>
          <p:nvSpPr>
            <p:cNvPr id="10" name="Bong bóng Lời nói: Hình bầu dục 53">
              <a:extLst>
                <a:ext uri="{FF2B5EF4-FFF2-40B4-BE49-F238E27FC236}">
                  <a16:creationId xmlns:a16="http://schemas.microsoft.com/office/drawing/2014/main" id="{7A44A773-316A-4515-1028-0F65194F92F1}"/>
                </a:ext>
              </a:extLst>
            </p:cNvPr>
            <p:cNvSpPr/>
            <p:nvPr/>
          </p:nvSpPr>
          <p:spPr>
            <a:xfrm>
              <a:off x="-2709109" y="150330"/>
              <a:ext cx="9293463" cy="5102325"/>
            </a:xfrm>
            <a:prstGeom prst="wedgeEllipseCallout">
              <a:avLst>
                <a:gd name="adj1" fmla="val 38399"/>
                <a:gd name="adj2" fmla="val 52853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Hộp Văn bản 54">
              <a:extLst>
                <a:ext uri="{FF2B5EF4-FFF2-40B4-BE49-F238E27FC236}">
                  <a16:creationId xmlns:a16="http://schemas.microsoft.com/office/drawing/2014/main" id="{3B7CB3BE-08E3-B00A-5479-0CD0B2E57EA5}"/>
                </a:ext>
              </a:extLst>
            </p:cNvPr>
            <p:cNvSpPr txBox="1"/>
            <p:nvPr/>
          </p:nvSpPr>
          <p:spPr>
            <a:xfrm>
              <a:off x="-2013733" y="1066739"/>
              <a:ext cx="7902709" cy="36008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Khi </a:t>
              </a:r>
              <a:r>
                <a:rPr kumimoji="0" lang="en-US" sz="7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sử</a:t>
              </a: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7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dụng</a:t>
              </a: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7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dụng</a:t>
              </a: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7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cụ</a:t>
              </a:r>
              <a:r>
                <a:rPr lang="en-US" sz="72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, </a:t>
              </a:r>
              <a:r>
                <a:rPr lang="en-US" sz="72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em</a:t>
              </a:r>
              <a:r>
                <a:rPr lang="en-US" sz="72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72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cần</a:t>
              </a:r>
              <a:r>
                <a:rPr lang="en-US" sz="72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72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lưu</a:t>
              </a:r>
              <a:r>
                <a:rPr lang="en-US" sz="72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ý </a:t>
              </a:r>
              <a:r>
                <a:rPr lang="en-US" sz="72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điều</a:t>
              </a:r>
              <a:r>
                <a:rPr lang="en-US" sz="72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72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gì</a:t>
              </a:r>
              <a:r>
                <a:rPr lang="en-US" sz="72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?</a:t>
              </a:r>
              <a:endPara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006906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A5CC1-904C-4DCC-BC03-65A05C8FC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BA1394-63E0-4BEE-8D30-1F1CDBF0B8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9760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ECAE75-21B3-41F1-AB6A-5AA8F9A207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03523" y="365125"/>
            <a:ext cx="7910747" cy="49743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8902844-A5A6-43E9-91C4-C3BD8A1573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1451184"/>
            <a:ext cx="4316753" cy="5518576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32D22536-905C-4B06-B90E-D8E0426B48A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297" y="0"/>
            <a:ext cx="1996850" cy="1996850"/>
          </a:xfrm>
          <a:prstGeom prst="rect">
            <a:avLst/>
          </a:prstGeom>
        </p:spPr>
      </p:pic>
      <p:sp>
        <p:nvSpPr>
          <p:cNvPr id="10" name="文本框 22">
            <a:extLst>
              <a:ext uri="{FF2B5EF4-FFF2-40B4-BE49-F238E27FC236}">
                <a16:creationId xmlns:a16="http://schemas.microsoft.com/office/drawing/2014/main" id="{D4BD48DA-C988-A343-8C43-F61B193F2D62}"/>
              </a:ext>
            </a:extLst>
          </p:cNvPr>
          <p:cNvSpPr txBox="1"/>
          <p:nvPr/>
        </p:nvSpPr>
        <p:spPr>
          <a:xfrm>
            <a:off x="4806033" y="2216063"/>
            <a:ext cx="64621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b="1" spc="50" dirty="0">
                <a:ln w="0"/>
                <a:solidFill>
                  <a:srgbClr val="CC99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Cookies" panose="02040603050506020204" pitchFamily="18" charset="0"/>
                <a:ea typeface="方正卡通简体" panose="03000509000000000000" pitchFamily="65" charset="-122"/>
                <a:cs typeface="方正光辉特粗简体" panose="03000509000000000000" pitchFamily="65" charset="-122"/>
              </a:rPr>
              <a:t>K</a:t>
            </a:r>
            <a:r>
              <a:rPr lang="en-US" altLang="zh-CN" sz="9600" b="1" spc="50" dirty="0">
                <a:ln w="0"/>
                <a:solidFill>
                  <a:srgbClr val="99FF6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Cookies" panose="02040603050506020204" pitchFamily="18" charset="0"/>
                <a:ea typeface="方正卡通简体" panose="03000509000000000000" pitchFamily="65" charset="-122"/>
                <a:cs typeface="方正光辉特粗简体" panose="03000509000000000000" pitchFamily="65" charset="-122"/>
              </a:rPr>
              <a:t>H</a:t>
            </a:r>
            <a:r>
              <a:rPr lang="en-US" altLang="zh-CN" sz="9600" b="1" spc="50" dirty="0">
                <a:ln w="0"/>
                <a:solidFill>
                  <a:srgbClr val="FF5757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Cookies" panose="02040603050506020204" pitchFamily="18" charset="0"/>
                <a:ea typeface="方正卡通简体" panose="03000509000000000000" pitchFamily="65" charset="-122"/>
                <a:cs typeface="方正光辉特粗简体" panose="03000509000000000000" pitchFamily="65" charset="-122"/>
              </a:rPr>
              <a:t>Ở</a:t>
            </a:r>
            <a:r>
              <a:rPr lang="en-US" altLang="zh-CN" sz="9600" b="1" spc="50" dirty="0">
                <a:ln w="0"/>
                <a:solidFill>
                  <a:srgbClr val="FFFF6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Cookies" panose="02040603050506020204" pitchFamily="18" charset="0"/>
                <a:ea typeface="方正卡通简体" panose="03000509000000000000" pitchFamily="65" charset="-122"/>
                <a:cs typeface="方正光辉特粗简体" panose="03000509000000000000" pitchFamily="65" charset="-122"/>
              </a:rPr>
              <a:t>I</a:t>
            </a:r>
            <a:r>
              <a:rPr lang="en-US" altLang="zh-CN" sz="9600" b="1" spc="50" dirty="0">
                <a:ln w="0"/>
                <a:solidFill>
                  <a:srgbClr val="33CC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Cookies" panose="02040603050506020204" pitchFamily="18" charset="0"/>
                <a:ea typeface="方正卡通简体" panose="03000509000000000000" pitchFamily="65" charset="-122"/>
                <a:cs typeface="方正光辉特粗简体" panose="03000509000000000000" pitchFamily="65" charset="-122"/>
              </a:rPr>
              <a:t> Đ</a:t>
            </a:r>
            <a:r>
              <a:rPr lang="en-US" altLang="zh-CN" sz="9600" b="1" spc="50" dirty="0">
                <a:ln w="0"/>
                <a:solidFill>
                  <a:srgbClr val="FF5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Cookies" panose="02040603050506020204" pitchFamily="18" charset="0"/>
                <a:ea typeface="方正卡通简体" panose="03000509000000000000" pitchFamily="65" charset="-122"/>
                <a:cs typeface="方正光辉特粗简体" panose="03000509000000000000" pitchFamily="65" charset="-122"/>
              </a:rPr>
              <a:t>Ộ</a:t>
            </a:r>
            <a:r>
              <a:rPr lang="en-US" altLang="zh-CN" sz="9600" b="1" spc="50" dirty="0">
                <a:ln w="0"/>
                <a:solidFill>
                  <a:srgbClr val="99FF6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Cookies" panose="02040603050506020204" pitchFamily="18" charset="0"/>
                <a:ea typeface="方正卡通简体" panose="03000509000000000000" pitchFamily="65" charset="-122"/>
                <a:cs typeface="方正光辉特粗简体" panose="03000509000000000000" pitchFamily="65" charset="-122"/>
              </a:rPr>
              <a:t>N</a:t>
            </a:r>
            <a:r>
              <a:rPr lang="en-US" altLang="zh-CN" sz="9600" b="1" spc="50" dirty="0">
                <a:ln w="0"/>
                <a:solidFill>
                  <a:srgbClr val="CC99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Cookies" panose="02040603050506020204" pitchFamily="18" charset="0"/>
                <a:ea typeface="方正卡通简体" panose="03000509000000000000" pitchFamily="65" charset="-122"/>
                <a:cs typeface="方正光辉特粗简体" panose="03000509000000000000" pitchFamily="65" charset="-122"/>
              </a:rPr>
              <a:t>G</a:t>
            </a:r>
            <a:endParaRPr lang="zh-CN" altLang="en-US" sz="9600" b="1" spc="50" dirty="0">
              <a:ln w="0"/>
              <a:solidFill>
                <a:schemeClr val="accent1">
                  <a:lumMod val="60000"/>
                  <a:lumOff val="4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UTM Cookies" panose="02040603050506020204" pitchFamily="18" charset="0"/>
              <a:ea typeface="方正卡通简体" panose="03000509000000000000" pitchFamily="65" charset="-122"/>
              <a:cs typeface="方正光辉特粗简体" panose="03000509000000000000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57410087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38" presetClass="entr" presetSubtype="0" accel="5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3293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set>
                                          <p:cBhvr>
                                            <p:cTn id="12" dur="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o>
                                            <p:strVal val="-45.0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" fill="hold">
                                              <p:stCondLst>
                                                <p:cond delay="5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45"/>
                                              </p:val>
                                            </p:tav>
                                            <p:tav tm="69900">
                                              <p:val>
                                                <p:fltVal val="4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2" decel="50000" autoRev="1" fill="hold">
                                              <p:stCondLst>
                                                <p:cond delay="5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-#ppt_h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38" presetClass="entr" presetSubtype="0" accel="5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3293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set>
                                          <p:cBhvr>
                                            <p:cTn id="12" dur="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o>
                                            <p:strVal val="-45.0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" fill="hold">
                                              <p:stCondLst>
                                                <p:cond delay="5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45"/>
                                              </p:val>
                                            </p:tav>
                                            <p:tav tm="69900">
                                              <p:val>
                                                <p:fltVal val="4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2" decel="50000" autoRev="1" fill="hold">
                                              <p:stCondLst>
                                                <p:cond delay="5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-#ppt_h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</p:bld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100+ hình ảnh chibi cô giáo - hinhanhsieudep.net">
            <a:extLst>
              <a:ext uri="{FF2B5EF4-FFF2-40B4-BE49-F238E27FC236}">
                <a16:creationId xmlns:a16="http://schemas.microsoft.com/office/drawing/2014/main" id="{57093983-A5CB-A6DF-5197-97C33FC43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48614" y="1213320"/>
            <a:ext cx="4849575" cy="645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Nhóm 52">
            <a:extLst>
              <a:ext uri="{FF2B5EF4-FFF2-40B4-BE49-F238E27FC236}">
                <a16:creationId xmlns:a16="http://schemas.microsoft.com/office/drawing/2014/main" id="{AABB697D-2027-74A4-12B6-C748AEF3670E}"/>
              </a:ext>
            </a:extLst>
          </p:cNvPr>
          <p:cNvGrpSpPr/>
          <p:nvPr/>
        </p:nvGrpSpPr>
        <p:grpSpPr>
          <a:xfrm>
            <a:off x="544653" y="803843"/>
            <a:ext cx="7756037" cy="4840837"/>
            <a:chOff x="-2709111" y="240284"/>
            <a:chExt cx="9293463" cy="5102325"/>
          </a:xfrm>
        </p:grpSpPr>
        <p:sp>
          <p:nvSpPr>
            <p:cNvPr id="10" name="Bong bóng Lời nói: Hình bầu dục 53">
              <a:extLst>
                <a:ext uri="{FF2B5EF4-FFF2-40B4-BE49-F238E27FC236}">
                  <a16:creationId xmlns:a16="http://schemas.microsoft.com/office/drawing/2014/main" id="{7A44A773-316A-4515-1028-0F65194F92F1}"/>
                </a:ext>
              </a:extLst>
            </p:cNvPr>
            <p:cNvSpPr/>
            <p:nvPr/>
          </p:nvSpPr>
          <p:spPr>
            <a:xfrm>
              <a:off x="-2709111" y="240284"/>
              <a:ext cx="9293463" cy="5102325"/>
            </a:xfrm>
            <a:prstGeom prst="wedgeEllipseCallout">
              <a:avLst>
                <a:gd name="adj1" fmla="val 38399"/>
                <a:gd name="adj2" fmla="val 52853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Hộp Văn bản 54">
              <a:extLst>
                <a:ext uri="{FF2B5EF4-FFF2-40B4-BE49-F238E27FC236}">
                  <a16:creationId xmlns:a16="http://schemas.microsoft.com/office/drawing/2014/main" id="{3B7CB3BE-08E3-B00A-5479-0CD0B2E57EA5}"/>
                </a:ext>
              </a:extLst>
            </p:cNvPr>
            <p:cNvSpPr txBox="1"/>
            <p:nvPr/>
          </p:nvSpPr>
          <p:spPr>
            <a:xfrm>
              <a:off x="-2130603" y="1350825"/>
              <a:ext cx="7902709" cy="27249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Em</a:t>
              </a: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5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cần</a:t>
              </a: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5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đảm</a:t>
              </a: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5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bảo</a:t>
              </a: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an </a:t>
              </a:r>
              <a:r>
                <a:rPr kumimoji="0" lang="en-US" sz="5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toàn</a:t>
              </a: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5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khi</a:t>
              </a: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5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sử</a:t>
              </a: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5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dụng</a:t>
              </a: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5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các</a:t>
              </a: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5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vật</a:t>
              </a: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5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dụng</a:t>
              </a: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: </a:t>
              </a:r>
              <a:r>
                <a:rPr kumimoji="0" lang="en-US" sz="5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kéo</a:t>
              </a: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, </a:t>
              </a:r>
              <a:r>
                <a:rPr kumimoji="0" lang="en-US" sz="5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thước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627039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BDC67C6-F55C-61E7-5D80-5EBCF828F5F4}"/>
              </a:ext>
            </a:extLst>
          </p:cNvPr>
          <p:cNvSpPr txBox="1"/>
          <p:nvPr/>
        </p:nvSpPr>
        <p:spPr>
          <a:xfrm>
            <a:off x="2933310" y="3632200"/>
            <a:ext cx="18473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endParaRPr lang="en-US"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B3108209-C48B-F90D-B203-B363336A4F07}"/>
              </a:ext>
            </a:extLst>
          </p:cNvPr>
          <p:cNvGrpSpPr/>
          <p:nvPr/>
        </p:nvGrpSpPr>
        <p:grpSpPr>
          <a:xfrm>
            <a:off x="644225" y="500857"/>
            <a:ext cx="10825539" cy="6410225"/>
            <a:chOff x="502332" y="167915"/>
            <a:chExt cx="8119154" cy="4807669"/>
          </a:xfrm>
        </p:grpSpPr>
        <p:pic>
          <p:nvPicPr>
            <p:cNvPr id="3" name="Hình ảnh 2" descr="Ảnh có chứa bản đồ&#10;&#10;Mô tả được tạo tự động">
              <a:extLst>
                <a:ext uri="{FF2B5EF4-FFF2-40B4-BE49-F238E27FC236}">
                  <a16:creationId xmlns:a16="http://schemas.microsoft.com/office/drawing/2014/main" id="{1D01C82B-5C52-B2AD-5B62-0813825E4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0759" t="7812" r="11294" b="7812"/>
            <a:stretch/>
          </p:blipFill>
          <p:spPr>
            <a:xfrm>
              <a:off x="502332" y="167915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>
              <a:extLst>
                <a:ext uri="{FF2B5EF4-FFF2-40B4-BE49-F238E27FC236}">
                  <a16:creationId xmlns:a16="http://schemas.microsoft.com/office/drawing/2014/main" id="{59A20915-E44B-5522-EE1B-0F15FE0C2BE4}"/>
                </a:ext>
              </a:extLst>
            </p:cNvPr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D6F4FF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5" name="Nhóm 4">
            <a:extLst>
              <a:ext uri="{FF2B5EF4-FFF2-40B4-BE49-F238E27FC236}">
                <a16:creationId xmlns:a16="http://schemas.microsoft.com/office/drawing/2014/main" id="{CF060E62-0198-8A5C-863A-888DB2543D88}"/>
              </a:ext>
            </a:extLst>
          </p:cNvPr>
          <p:cNvGrpSpPr/>
          <p:nvPr/>
        </p:nvGrpSpPr>
        <p:grpSpPr>
          <a:xfrm>
            <a:off x="1984003" y="1711946"/>
            <a:ext cx="2237712" cy="1720772"/>
            <a:chOff x="1488002" y="1234446"/>
            <a:chExt cx="1678284" cy="1290579"/>
          </a:xfrm>
        </p:grpSpPr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7AA1748D-85F8-ED67-48C7-61E7BB2F20B0}"/>
                </a:ext>
              </a:extLst>
            </p:cNvPr>
            <p:cNvGrpSpPr/>
            <p:nvPr/>
          </p:nvGrpSpPr>
          <p:grpSpPr>
            <a:xfrm>
              <a:off x="1488002" y="1234446"/>
              <a:ext cx="1678284" cy="1290579"/>
              <a:chOff x="1280474" y="1105736"/>
              <a:chExt cx="1678284" cy="1290579"/>
            </a:xfrm>
          </p:grpSpPr>
          <p:pic>
            <p:nvPicPr>
              <p:cNvPr id="20" name="Hình ảnh 19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55CF1FA8-70AB-CAC5-8E92-19641DB706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r="61141" b="50000"/>
              <a:stretch/>
            </p:blipFill>
            <p:spPr>
              <a:xfrm>
                <a:off x="1280474" y="1105736"/>
                <a:ext cx="1678284" cy="1214689"/>
              </a:xfrm>
              <a:prstGeom prst="rect">
                <a:avLst/>
              </a:prstGeom>
            </p:spPr>
          </p:pic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163CC514-5D28-0BE1-23FE-9946BC5BE1F3}"/>
                  </a:ext>
                </a:extLst>
              </p:cNvPr>
              <p:cNvSpPr txBox="1"/>
              <p:nvPr/>
            </p:nvSpPr>
            <p:spPr>
              <a:xfrm>
                <a:off x="1399019" y="2111573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867" b="1" kern="0" dirty="0">
                    <a:solidFill>
                      <a:srgbClr val="FF0000"/>
                    </a:solidFill>
                    <a:latin typeface="SVN-Poky's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6DAFDE43-2761-CD14-6FD6-802882C2984F}"/>
                </a:ext>
              </a:extLst>
            </p:cNvPr>
            <p:cNvSpPr txBox="1"/>
            <p:nvPr/>
          </p:nvSpPr>
          <p:spPr>
            <a:xfrm rot="20997289">
              <a:off x="1850297" y="1788760"/>
              <a:ext cx="699370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1067" b="1" kern="0" dirty="0">
                  <a:solidFill>
                    <a:srgbClr val="00A5CA"/>
                  </a:solidFill>
                  <a:latin typeface="SVN-Poky's"/>
                  <a:cs typeface="Arial"/>
                  <a:sym typeface="Arial"/>
                </a:rPr>
                <a:t>TRẠM 1</a:t>
              </a:r>
              <a:endParaRPr lang="vi-VN" sz="1067" b="1" kern="0" dirty="0">
                <a:solidFill>
                  <a:srgbClr val="00A5CA"/>
                </a:solidFill>
                <a:latin typeface="+mj-lt"/>
                <a:cs typeface="Arial"/>
                <a:sym typeface="Arial"/>
              </a:endParaRP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1D58F4A4-F77D-F317-E3BD-927E0C76B830}"/>
              </a:ext>
            </a:extLst>
          </p:cNvPr>
          <p:cNvGrpSpPr/>
          <p:nvPr/>
        </p:nvGrpSpPr>
        <p:grpSpPr>
          <a:xfrm>
            <a:off x="5676251" y="3990343"/>
            <a:ext cx="2658111" cy="1777135"/>
            <a:chOff x="4319382" y="2911846"/>
            <a:chExt cx="1993583" cy="1332851"/>
          </a:xfrm>
        </p:grpSpPr>
        <p:grpSp>
          <p:nvGrpSpPr>
            <p:cNvPr id="25" name="Nhóm 24">
              <a:extLst>
                <a:ext uri="{FF2B5EF4-FFF2-40B4-BE49-F238E27FC236}">
                  <a16:creationId xmlns:a16="http://schemas.microsoft.com/office/drawing/2014/main" id="{10401466-B54E-1CCC-E831-A8B3F6CF2457}"/>
                </a:ext>
              </a:extLst>
            </p:cNvPr>
            <p:cNvGrpSpPr/>
            <p:nvPr/>
          </p:nvGrpSpPr>
          <p:grpSpPr>
            <a:xfrm>
              <a:off x="4319382" y="2911846"/>
              <a:ext cx="1993583" cy="1332851"/>
              <a:chOff x="4082363" y="2972172"/>
              <a:chExt cx="1993583" cy="1332851"/>
            </a:xfrm>
          </p:grpSpPr>
          <p:pic>
            <p:nvPicPr>
              <p:cNvPr id="26" name="Hình ảnh 25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93008D32-78BF-6766-3397-ECE9F27812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12193" t="50000" r="51766"/>
              <a:stretch/>
            </p:blipFill>
            <p:spPr>
              <a:xfrm>
                <a:off x="4367921" y="2972172"/>
                <a:ext cx="1708025" cy="1332851"/>
              </a:xfrm>
              <a:prstGeom prst="rect">
                <a:avLst/>
              </a:prstGeom>
            </p:spPr>
          </p:pic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FA82C810-999A-4B47-A715-4442AEA08F78}"/>
                  </a:ext>
                </a:extLst>
              </p:cNvPr>
              <p:cNvSpPr txBox="1"/>
              <p:nvPr/>
            </p:nvSpPr>
            <p:spPr>
              <a:xfrm>
                <a:off x="4082363" y="3031651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867" b="1" kern="0" dirty="0">
                    <a:solidFill>
                      <a:srgbClr val="FF0000"/>
                    </a:solidFill>
                    <a:latin typeface="SVN-Poky's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id="{421FCB3C-53AF-1D64-BD8F-F0628C24B0B9}"/>
                </a:ext>
              </a:extLst>
            </p:cNvPr>
            <p:cNvSpPr txBox="1"/>
            <p:nvPr/>
          </p:nvSpPr>
          <p:spPr>
            <a:xfrm>
              <a:off x="5109267" y="3549236"/>
              <a:ext cx="699370" cy="223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1333" b="1" kern="0" dirty="0">
                  <a:solidFill>
                    <a:srgbClr val="00A5CA"/>
                  </a:solidFill>
                  <a:latin typeface="SVN-Poky's"/>
                  <a:cs typeface="Arial"/>
                  <a:sym typeface="Arial"/>
                </a:rPr>
                <a:t>TRẠM </a:t>
              </a:r>
              <a:r>
                <a:rPr lang="vi-VN" sz="1333" b="1" kern="0" dirty="0">
                  <a:solidFill>
                    <a:srgbClr val="00A5CA"/>
                  </a:solidFill>
                  <a:latin typeface="+mj-lt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871FD855-E95D-4CC0-1DE0-E287AAD47C9F}"/>
              </a:ext>
            </a:extLst>
          </p:cNvPr>
          <p:cNvGrpSpPr/>
          <p:nvPr/>
        </p:nvGrpSpPr>
        <p:grpSpPr>
          <a:xfrm>
            <a:off x="3390130" y="2843514"/>
            <a:ext cx="2605284" cy="2570676"/>
            <a:chOff x="5690349" y="1091013"/>
            <a:chExt cx="2170708" cy="2026913"/>
          </a:xfrm>
        </p:grpSpPr>
        <p:grpSp>
          <p:nvGrpSpPr>
            <p:cNvPr id="28" name="Nhóm 27">
              <a:extLst>
                <a:ext uri="{FF2B5EF4-FFF2-40B4-BE49-F238E27FC236}">
                  <a16:creationId xmlns:a16="http://schemas.microsoft.com/office/drawing/2014/main" id="{E4208394-82BE-EE2E-6620-5453571A6179}"/>
                </a:ext>
              </a:extLst>
            </p:cNvPr>
            <p:cNvGrpSpPr/>
            <p:nvPr/>
          </p:nvGrpSpPr>
          <p:grpSpPr>
            <a:xfrm>
              <a:off x="5690349" y="1091013"/>
              <a:ext cx="2170708" cy="2026913"/>
              <a:chOff x="5344596" y="884586"/>
              <a:chExt cx="2170708" cy="2026913"/>
            </a:xfrm>
          </p:grpSpPr>
          <p:pic>
            <p:nvPicPr>
              <p:cNvPr id="29" name="Hình ảnh 28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16F1D821-DA81-21AB-C07F-939BDF0C62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52237" r="17138" b="50000"/>
              <a:stretch/>
            </p:blipFill>
            <p:spPr>
              <a:xfrm>
                <a:off x="5503717" y="884586"/>
                <a:ext cx="2011587" cy="1847376"/>
              </a:xfrm>
              <a:prstGeom prst="rect">
                <a:avLst/>
              </a:prstGeom>
            </p:spPr>
          </p:pic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963E3D39-2A7F-D9F0-1DF6-5B60D8630047}"/>
                  </a:ext>
                </a:extLst>
              </p:cNvPr>
              <p:cNvSpPr txBox="1"/>
              <p:nvPr/>
            </p:nvSpPr>
            <p:spPr>
              <a:xfrm>
                <a:off x="5344596" y="2612150"/>
                <a:ext cx="1371600" cy="2993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867" b="1" kern="0" dirty="0">
                    <a:solidFill>
                      <a:srgbClr val="FF0000"/>
                    </a:solidFill>
                    <a:latin typeface="SVN-Poky's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id="{C6D03883-155E-BE7A-FDD9-4546FF2C78BC}"/>
                </a:ext>
              </a:extLst>
            </p:cNvPr>
            <p:cNvSpPr txBox="1"/>
            <p:nvPr/>
          </p:nvSpPr>
          <p:spPr>
            <a:xfrm rot="362211">
              <a:off x="6321998" y="2275015"/>
              <a:ext cx="699370" cy="186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933" b="1" kern="0" dirty="0">
                  <a:solidFill>
                    <a:srgbClr val="00A5CA"/>
                  </a:solidFill>
                  <a:latin typeface="SVN-Poky's"/>
                  <a:cs typeface="Arial"/>
                  <a:sym typeface="Arial"/>
                </a:rPr>
                <a:t>TRẠM 2</a:t>
              </a:r>
              <a:endParaRPr lang="vi-VN" sz="933" b="1" kern="0" dirty="0">
                <a:solidFill>
                  <a:srgbClr val="00A5CA"/>
                </a:solidFill>
                <a:latin typeface="+mj-lt"/>
                <a:cs typeface="Arial"/>
                <a:sym typeface="Arial"/>
              </a:endParaRPr>
            </a:p>
          </p:txBody>
        </p:sp>
      </p:grp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8F294D8E-10C5-12A4-8B3B-1AA1CFE4F8A1}"/>
              </a:ext>
            </a:extLst>
          </p:cNvPr>
          <p:cNvSpPr txBox="1"/>
          <p:nvPr/>
        </p:nvSpPr>
        <p:spPr>
          <a:xfrm>
            <a:off x="2474943" y="503909"/>
            <a:ext cx="6860971" cy="21030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6533" b="1" kern="0" dirty="0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latin typeface="+mj-lt"/>
                <a:cs typeface="Arial"/>
                <a:sym typeface="Arial"/>
              </a:rPr>
              <a:t>SƠ ĐỒ KHO BÁU</a:t>
            </a:r>
            <a:endParaRPr lang="en-US" sz="6533" b="1" kern="0" dirty="0">
              <a:ln w="6600">
                <a:solidFill>
                  <a:srgbClr val="00587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5870"/>
                </a:outerShdw>
              </a:effectLst>
              <a:latin typeface="SVN-Poky's"/>
              <a:cs typeface="Arial"/>
              <a:sym typeface="Arial"/>
            </a:endParaRPr>
          </a:p>
        </p:txBody>
      </p:sp>
      <p:grpSp>
        <p:nvGrpSpPr>
          <p:cNvPr id="41" name="Nhóm 40">
            <a:extLst>
              <a:ext uri="{FF2B5EF4-FFF2-40B4-BE49-F238E27FC236}">
                <a16:creationId xmlns:a16="http://schemas.microsoft.com/office/drawing/2014/main" id="{FAEFE9FF-959C-3442-3D8E-1C328DE975E0}"/>
              </a:ext>
            </a:extLst>
          </p:cNvPr>
          <p:cNvGrpSpPr/>
          <p:nvPr/>
        </p:nvGrpSpPr>
        <p:grpSpPr>
          <a:xfrm>
            <a:off x="2437227" y="3357669"/>
            <a:ext cx="874944" cy="882554"/>
            <a:chOff x="5560414" y="1935075"/>
            <a:chExt cx="656208" cy="661916"/>
          </a:xfrm>
        </p:grpSpPr>
        <p:grpSp>
          <p:nvGrpSpPr>
            <p:cNvPr id="42" name="Nhóm 41">
              <a:extLst>
                <a:ext uri="{FF2B5EF4-FFF2-40B4-BE49-F238E27FC236}">
                  <a16:creationId xmlns:a16="http://schemas.microsoft.com/office/drawing/2014/main" id="{0FF87A1D-8DB3-CC65-6C89-D83F29623D3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44" name="Nhóm 43">
                <a:extLst>
                  <a:ext uri="{FF2B5EF4-FFF2-40B4-BE49-F238E27FC236}">
                    <a16:creationId xmlns:a16="http://schemas.microsoft.com/office/drawing/2014/main" id="{D87FDA36-C6D6-983A-0744-27F75A1E13B2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46" name="Hình Bầu dục 45">
                  <a:extLst>
                    <a:ext uri="{FF2B5EF4-FFF2-40B4-BE49-F238E27FC236}">
                      <a16:creationId xmlns:a16="http://schemas.microsoft.com/office/drawing/2014/main" id="{DFCFBACB-753F-DFC7-C8F9-FB8A66A80B8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  <p:sp>
              <p:nvSpPr>
                <p:cNvPr id="47" name="Hình Bầu dục 46">
                  <a:extLst>
                    <a:ext uri="{FF2B5EF4-FFF2-40B4-BE49-F238E27FC236}">
                      <a16:creationId xmlns:a16="http://schemas.microsoft.com/office/drawing/2014/main" id="{41906F6D-E973-1DAC-FE7F-445F8AD39E7F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</p:grpSp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FCA1BC2E-6CE6-A4E6-082A-42F626FA576D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lang="en-US" sz="3200" kern="0" dirty="0">
                  <a:solidFill>
                    <a:srgbClr val="000000"/>
                  </a:solidFill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43" name="Hình ảnh 42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62FFE9D8-F3FA-BBAE-86FC-00C77BDDEB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63" name="Nhóm 62">
            <a:extLst>
              <a:ext uri="{FF2B5EF4-FFF2-40B4-BE49-F238E27FC236}">
                <a16:creationId xmlns:a16="http://schemas.microsoft.com/office/drawing/2014/main" id="{BDE00397-FD4B-133A-34FD-39335439AE05}"/>
              </a:ext>
            </a:extLst>
          </p:cNvPr>
          <p:cNvGrpSpPr/>
          <p:nvPr/>
        </p:nvGrpSpPr>
        <p:grpSpPr>
          <a:xfrm rot="21171908">
            <a:off x="8140285" y="3225421"/>
            <a:ext cx="809493" cy="770066"/>
            <a:chOff x="4234875" y="1979179"/>
            <a:chExt cx="607120" cy="577549"/>
          </a:xfrm>
        </p:grpSpPr>
        <p:grpSp>
          <p:nvGrpSpPr>
            <p:cNvPr id="64" name="Nhóm 63">
              <a:extLst>
                <a:ext uri="{FF2B5EF4-FFF2-40B4-BE49-F238E27FC236}">
                  <a16:creationId xmlns:a16="http://schemas.microsoft.com/office/drawing/2014/main" id="{8EFB542B-31B8-51C9-958F-21D93A97C9F6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6" name="Hình Bầu dục 65">
                <a:extLst>
                  <a:ext uri="{FF2B5EF4-FFF2-40B4-BE49-F238E27FC236}">
                    <a16:creationId xmlns:a16="http://schemas.microsoft.com/office/drawing/2014/main" id="{8C202838-289D-11DC-5B8A-AC7DD046BF5E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67" name="Hình Bầu dục 66">
                <a:extLst>
                  <a:ext uri="{FF2B5EF4-FFF2-40B4-BE49-F238E27FC236}">
                    <a16:creationId xmlns:a16="http://schemas.microsoft.com/office/drawing/2014/main" id="{20396DBF-989C-443E-71C2-3D046C4C8A9D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65" name="Hộp Văn bản 64">
              <a:extLst>
                <a:ext uri="{FF2B5EF4-FFF2-40B4-BE49-F238E27FC236}">
                  <a16:creationId xmlns:a16="http://schemas.microsoft.com/office/drawing/2014/main" id="{3EBDDB5A-B513-BDF4-B0CA-7DAC896162C3}"/>
                </a:ext>
              </a:extLst>
            </p:cNvPr>
            <p:cNvSpPr txBox="1"/>
            <p:nvPr/>
          </p:nvSpPr>
          <p:spPr>
            <a:xfrm flipH="1">
              <a:off x="4452344" y="2058464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r>
                <a:rPr lang="en-US" sz="3200" kern="0" dirty="0">
                  <a:solidFill>
                    <a:srgbClr val="008DB4"/>
                  </a:solidFill>
                  <a:latin typeface="SVN-Poky's"/>
                  <a:cs typeface="Arial"/>
                  <a:sym typeface="Arial"/>
                </a:rPr>
                <a:t>4</a:t>
              </a:r>
              <a:endParaRPr lang="en-US" sz="3200" kern="0" dirty="0">
                <a:solidFill>
                  <a:srgbClr val="008DB4"/>
                </a:solidFill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68" name="Nhóm 67">
            <a:extLst>
              <a:ext uri="{FF2B5EF4-FFF2-40B4-BE49-F238E27FC236}">
                <a16:creationId xmlns:a16="http://schemas.microsoft.com/office/drawing/2014/main" id="{17C2BD34-A8D3-CCFB-6A34-BA2DD28BEA07}"/>
              </a:ext>
            </a:extLst>
          </p:cNvPr>
          <p:cNvGrpSpPr/>
          <p:nvPr/>
        </p:nvGrpSpPr>
        <p:grpSpPr>
          <a:xfrm>
            <a:off x="4116165" y="5203368"/>
            <a:ext cx="874944" cy="882554"/>
            <a:chOff x="5560414" y="1935075"/>
            <a:chExt cx="656208" cy="661916"/>
          </a:xfrm>
        </p:grpSpPr>
        <p:grpSp>
          <p:nvGrpSpPr>
            <p:cNvPr id="69" name="Nhóm 68">
              <a:extLst>
                <a:ext uri="{FF2B5EF4-FFF2-40B4-BE49-F238E27FC236}">
                  <a16:creationId xmlns:a16="http://schemas.microsoft.com/office/drawing/2014/main" id="{16B9B620-1F99-0631-FE8F-8480EB6A8FA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71" name="Nhóm 70">
                <a:extLst>
                  <a:ext uri="{FF2B5EF4-FFF2-40B4-BE49-F238E27FC236}">
                    <a16:creationId xmlns:a16="http://schemas.microsoft.com/office/drawing/2014/main" id="{358127AE-4C98-6359-FA87-916D80BE3A5E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73" name="Hình Bầu dục 72">
                  <a:extLst>
                    <a:ext uri="{FF2B5EF4-FFF2-40B4-BE49-F238E27FC236}">
                      <a16:creationId xmlns:a16="http://schemas.microsoft.com/office/drawing/2014/main" id="{600DD0AD-06FD-AED5-C08F-7242878CB13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  <p:sp>
              <p:nvSpPr>
                <p:cNvPr id="74" name="Hình Bầu dục 73">
                  <a:extLst>
                    <a:ext uri="{FF2B5EF4-FFF2-40B4-BE49-F238E27FC236}">
                      <a16:creationId xmlns:a16="http://schemas.microsoft.com/office/drawing/2014/main" id="{9BA2F558-34DB-7F3C-4757-21F0085BF078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</p:grpSp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1166336D-32CB-6602-2F5D-200F21419651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lang="en-US" sz="3200" kern="0" dirty="0">
                  <a:solidFill>
                    <a:srgbClr val="000000"/>
                  </a:solidFill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70" name="Hình ảnh 69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377915FB-A3FD-38F2-EE77-0E16903559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57" name="Nhóm 56">
            <a:extLst>
              <a:ext uri="{FF2B5EF4-FFF2-40B4-BE49-F238E27FC236}">
                <a16:creationId xmlns:a16="http://schemas.microsoft.com/office/drawing/2014/main" id="{2FDFAB35-E8DF-55CD-FB69-039BF5CCBF79}"/>
              </a:ext>
            </a:extLst>
          </p:cNvPr>
          <p:cNvGrpSpPr/>
          <p:nvPr/>
        </p:nvGrpSpPr>
        <p:grpSpPr>
          <a:xfrm>
            <a:off x="5807608" y="3301408"/>
            <a:ext cx="874944" cy="882554"/>
            <a:chOff x="5560414" y="1935075"/>
            <a:chExt cx="656208" cy="661916"/>
          </a:xfrm>
        </p:grpSpPr>
        <p:grpSp>
          <p:nvGrpSpPr>
            <p:cNvPr id="80" name="Nhóm 79">
              <a:extLst>
                <a:ext uri="{FF2B5EF4-FFF2-40B4-BE49-F238E27FC236}">
                  <a16:creationId xmlns:a16="http://schemas.microsoft.com/office/drawing/2014/main" id="{568A6583-E4A2-5E5E-B6C1-275D070D8865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82" name="Nhóm 81">
                <a:extLst>
                  <a:ext uri="{FF2B5EF4-FFF2-40B4-BE49-F238E27FC236}">
                    <a16:creationId xmlns:a16="http://schemas.microsoft.com/office/drawing/2014/main" id="{B634476D-CCE4-4FD3-99E0-3D2F01612223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84" name="Hình Bầu dục 83">
                  <a:extLst>
                    <a:ext uri="{FF2B5EF4-FFF2-40B4-BE49-F238E27FC236}">
                      <a16:creationId xmlns:a16="http://schemas.microsoft.com/office/drawing/2014/main" id="{85F62A09-039A-0D3F-3483-F1263D7D035C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  <p:sp>
              <p:nvSpPr>
                <p:cNvPr id="85" name="Hình Bầu dục 84">
                  <a:extLst>
                    <a:ext uri="{FF2B5EF4-FFF2-40B4-BE49-F238E27FC236}">
                      <a16:creationId xmlns:a16="http://schemas.microsoft.com/office/drawing/2014/main" id="{942BBE9D-F855-B1D3-784E-6A93A0BD4718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</p:grpSp>
          <p:sp>
            <p:nvSpPr>
              <p:cNvPr id="83" name="Hộp Văn bản 82">
                <a:extLst>
                  <a:ext uri="{FF2B5EF4-FFF2-40B4-BE49-F238E27FC236}">
                    <a16:creationId xmlns:a16="http://schemas.microsoft.com/office/drawing/2014/main" id="{D27B8EBD-9857-E607-53AD-21C0E6F3FD7E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lang="en-US" sz="3200" kern="0" dirty="0">
                  <a:solidFill>
                    <a:srgbClr val="000000"/>
                  </a:solidFill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81" name="Hình ảnh 80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04185671-519C-D70D-5CD7-F1D610E185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86" name="Nhóm 85">
            <a:extLst>
              <a:ext uri="{FF2B5EF4-FFF2-40B4-BE49-F238E27FC236}">
                <a16:creationId xmlns:a16="http://schemas.microsoft.com/office/drawing/2014/main" id="{6B4C64A8-EA4D-1932-CC8D-C38431D2F07F}"/>
              </a:ext>
            </a:extLst>
          </p:cNvPr>
          <p:cNvGrpSpPr/>
          <p:nvPr/>
        </p:nvGrpSpPr>
        <p:grpSpPr>
          <a:xfrm>
            <a:off x="5803768" y="3437158"/>
            <a:ext cx="809493" cy="770065"/>
            <a:chOff x="4234875" y="1979179"/>
            <a:chExt cx="607120" cy="577549"/>
          </a:xfrm>
        </p:grpSpPr>
        <p:grpSp>
          <p:nvGrpSpPr>
            <p:cNvPr id="87" name="Nhóm 86">
              <a:extLst>
                <a:ext uri="{FF2B5EF4-FFF2-40B4-BE49-F238E27FC236}">
                  <a16:creationId xmlns:a16="http://schemas.microsoft.com/office/drawing/2014/main" id="{4EB0A422-7CAC-6FE3-31CD-26DCBAB503DB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89" name="Hình Bầu dục 88">
                <a:extLst>
                  <a:ext uri="{FF2B5EF4-FFF2-40B4-BE49-F238E27FC236}">
                    <a16:creationId xmlns:a16="http://schemas.microsoft.com/office/drawing/2014/main" id="{D34B825B-D630-182B-D5F4-31A9A4164965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90" name="Hình Bầu dục 89">
                <a:extLst>
                  <a:ext uri="{FF2B5EF4-FFF2-40B4-BE49-F238E27FC236}">
                    <a16:creationId xmlns:a16="http://schemas.microsoft.com/office/drawing/2014/main" id="{6999F205-E889-BA87-8A4F-E6ADC439781D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88" name="Hộp Văn bản 87">
              <a:extLst>
                <a:ext uri="{FF2B5EF4-FFF2-40B4-BE49-F238E27FC236}">
                  <a16:creationId xmlns:a16="http://schemas.microsoft.com/office/drawing/2014/main" id="{BE1D386E-8172-CE6C-115E-1159E349531E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r>
                <a:rPr lang="en-US" sz="3200" kern="0" dirty="0">
                  <a:solidFill>
                    <a:srgbClr val="008DB4"/>
                  </a:solidFill>
                  <a:latin typeface="SVN-Poky's"/>
                  <a:cs typeface="Arial"/>
                  <a:sym typeface="Arial"/>
                </a:rPr>
                <a:t>3</a:t>
              </a:r>
              <a:endParaRPr lang="en-US" sz="3200" kern="0" dirty="0">
                <a:solidFill>
                  <a:srgbClr val="008DB4"/>
                </a:solidFill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91" name="Nhóm 90">
            <a:extLst>
              <a:ext uri="{FF2B5EF4-FFF2-40B4-BE49-F238E27FC236}">
                <a16:creationId xmlns:a16="http://schemas.microsoft.com/office/drawing/2014/main" id="{2945C1D6-C74C-18DB-2BCF-FA6F407F2460}"/>
              </a:ext>
            </a:extLst>
          </p:cNvPr>
          <p:cNvGrpSpPr/>
          <p:nvPr/>
        </p:nvGrpSpPr>
        <p:grpSpPr>
          <a:xfrm>
            <a:off x="6794083" y="1425155"/>
            <a:ext cx="2843827" cy="1811935"/>
            <a:chOff x="5126861" y="1058966"/>
            <a:chExt cx="2132870" cy="1358951"/>
          </a:xfrm>
        </p:grpSpPr>
        <p:grpSp>
          <p:nvGrpSpPr>
            <p:cNvPr id="92" name="Nhóm 91">
              <a:extLst>
                <a:ext uri="{FF2B5EF4-FFF2-40B4-BE49-F238E27FC236}">
                  <a16:creationId xmlns:a16="http://schemas.microsoft.com/office/drawing/2014/main" id="{C2C8EDBB-4A66-07EC-4B3B-CC786A6B9B5D}"/>
                </a:ext>
              </a:extLst>
            </p:cNvPr>
            <p:cNvGrpSpPr/>
            <p:nvPr/>
          </p:nvGrpSpPr>
          <p:grpSpPr>
            <a:xfrm>
              <a:off x="5157536" y="1058966"/>
              <a:ext cx="2102195" cy="1349464"/>
              <a:chOff x="-757433" y="2825505"/>
              <a:chExt cx="3212435" cy="1806994"/>
            </a:xfrm>
          </p:grpSpPr>
          <p:pic>
            <p:nvPicPr>
              <p:cNvPr id="94" name="Hình ảnh 93">
                <a:extLst>
                  <a:ext uri="{FF2B5EF4-FFF2-40B4-BE49-F238E27FC236}">
                    <a16:creationId xmlns:a16="http://schemas.microsoft.com/office/drawing/2014/main" id="{D1C88699-D585-B1E6-B71A-6FF81CD35E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757433" y="2825505"/>
                <a:ext cx="3212435" cy="1806994"/>
              </a:xfrm>
              <a:prstGeom prst="rect">
                <a:avLst/>
              </a:prstGeom>
            </p:spPr>
          </p:pic>
          <p:sp>
            <p:nvSpPr>
              <p:cNvPr id="95" name="Hộp Văn bản 94">
                <a:extLst>
                  <a:ext uri="{FF2B5EF4-FFF2-40B4-BE49-F238E27FC236}">
                    <a16:creationId xmlns:a16="http://schemas.microsoft.com/office/drawing/2014/main" id="{32287117-A110-4208-C456-CF6E2882B1E2}"/>
                  </a:ext>
                </a:extLst>
              </p:cNvPr>
              <p:cNvSpPr txBox="1"/>
              <p:nvPr/>
            </p:nvSpPr>
            <p:spPr>
              <a:xfrm rot="647062">
                <a:off x="523728" y="3598314"/>
                <a:ext cx="1135495" cy="2576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067" b="1" kern="0" dirty="0">
                    <a:solidFill>
                      <a:srgbClr val="00A5CA"/>
                    </a:solidFill>
                    <a:latin typeface="SVN-Poky's"/>
                    <a:cs typeface="Arial"/>
                    <a:sym typeface="Arial"/>
                  </a:rPr>
                  <a:t>TRẠM 4</a:t>
                </a:r>
                <a:endParaRPr lang="vi-VN" sz="1067" b="1" kern="0" dirty="0">
                  <a:solidFill>
                    <a:srgbClr val="00A5CA"/>
                  </a:solidFill>
                  <a:latin typeface="+mj-lt"/>
                  <a:cs typeface="Arial"/>
                  <a:sym typeface="Arial"/>
                </a:endParaRPr>
              </a:p>
            </p:txBody>
          </p:sp>
        </p:grpSp>
        <p:sp>
          <p:nvSpPr>
            <p:cNvPr id="93" name="Hộp Văn bản 92">
              <a:extLst>
                <a:ext uri="{FF2B5EF4-FFF2-40B4-BE49-F238E27FC236}">
                  <a16:creationId xmlns:a16="http://schemas.microsoft.com/office/drawing/2014/main" id="{AF33AB91-88F2-866C-32E6-181756614F53}"/>
                </a:ext>
              </a:extLst>
            </p:cNvPr>
            <p:cNvSpPr txBox="1"/>
            <p:nvPr/>
          </p:nvSpPr>
          <p:spPr>
            <a:xfrm>
              <a:off x="5126861" y="2133175"/>
              <a:ext cx="1234645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1867" b="1" kern="0" dirty="0">
                  <a:solidFill>
                    <a:srgbClr val="FF0000"/>
                  </a:solidFill>
                  <a:latin typeface="SVN-Poky's"/>
                  <a:cs typeface="Arial"/>
                  <a:sym typeface="Arial"/>
                </a:rPr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9999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6">
            <a:extLst>
              <a:ext uri="{FF2B5EF4-FFF2-40B4-BE49-F238E27FC236}">
                <a16:creationId xmlns:a16="http://schemas.microsoft.com/office/drawing/2014/main" id="{F6919A6D-51A3-2C29-B0C6-227E89F5C9CC}"/>
              </a:ext>
            </a:extLst>
          </p:cNvPr>
          <p:cNvGrpSpPr/>
          <p:nvPr/>
        </p:nvGrpSpPr>
        <p:grpSpPr>
          <a:xfrm>
            <a:off x="1086867" y="-329383"/>
            <a:ext cx="9632601" cy="7516765"/>
            <a:chOff x="4604940" y="2911846"/>
            <a:chExt cx="1708025" cy="1332851"/>
          </a:xfrm>
        </p:grpSpPr>
        <p:pic>
          <p:nvPicPr>
            <p:cNvPr id="11" name="Hình ảnh 25" descr="Ảnh có chứa trong nhà, bàn ăn&#10;&#10;Mô tả được tạo tự động">
              <a:extLst>
                <a:ext uri="{FF2B5EF4-FFF2-40B4-BE49-F238E27FC236}">
                  <a16:creationId xmlns:a16="http://schemas.microsoft.com/office/drawing/2014/main" id="{0D47D111-541B-D558-E93E-E92A0E340D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2193" t="50000" r="51766"/>
            <a:stretch/>
          </p:blipFill>
          <p:spPr>
            <a:xfrm>
              <a:off x="4604940" y="2911846"/>
              <a:ext cx="1708025" cy="1332851"/>
            </a:xfrm>
            <a:prstGeom prst="rect">
              <a:avLst/>
            </a:prstGeom>
          </p:spPr>
        </p:pic>
        <p:sp>
          <p:nvSpPr>
            <p:cNvPr id="6" name="Hộp Văn bản 34">
              <a:extLst>
                <a:ext uri="{FF2B5EF4-FFF2-40B4-BE49-F238E27FC236}">
                  <a16:creationId xmlns:a16="http://schemas.microsoft.com/office/drawing/2014/main" id="{575B5379-2020-EAD2-6784-F353DDE3A633}"/>
                </a:ext>
              </a:extLst>
            </p:cNvPr>
            <p:cNvSpPr txBox="1"/>
            <p:nvPr/>
          </p:nvSpPr>
          <p:spPr>
            <a:xfrm>
              <a:off x="5109267" y="3549236"/>
              <a:ext cx="699370" cy="163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400" b="1" kern="0" dirty="0">
                  <a:solidFill>
                    <a:srgbClr val="00A5CA"/>
                  </a:solidFill>
                  <a:latin typeface="SVN-Poky's"/>
                  <a:cs typeface="Arial"/>
                  <a:sym typeface="Arial"/>
                </a:rPr>
                <a:t>TRẠM </a:t>
              </a:r>
              <a:r>
                <a:rPr lang="vi-VN" sz="5400" b="1" kern="0" dirty="0">
                  <a:solidFill>
                    <a:srgbClr val="00A5CA"/>
                  </a:solidFill>
                  <a:latin typeface="+mj-lt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ADBBE15-5BAD-4702-B1EB-2277BA8A631D}"/>
              </a:ext>
            </a:extLst>
          </p:cNvPr>
          <p:cNvGrpSpPr/>
          <p:nvPr/>
        </p:nvGrpSpPr>
        <p:grpSpPr>
          <a:xfrm>
            <a:off x="1086867" y="4739355"/>
            <a:ext cx="10083960" cy="1897250"/>
            <a:chOff x="1086867" y="4461424"/>
            <a:chExt cx="10083960" cy="1897250"/>
          </a:xfrm>
        </p:grpSpPr>
        <p:sp>
          <p:nvSpPr>
            <p:cNvPr id="8" name="Hình chữ nhật: Góc Tròn 1">
              <a:extLst>
                <a:ext uri="{FF2B5EF4-FFF2-40B4-BE49-F238E27FC236}">
                  <a16:creationId xmlns:a16="http://schemas.microsoft.com/office/drawing/2014/main" id="{71CA47F7-F322-CF2F-422F-3545974F643A}"/>
                </a:ext>
              </a:extLst>
            </p:cNvPr>
            <p:cNvSpPr/>
            <p:nvPr/>
          </p:nvSpPr>
          <p:spPr>
            <a:xfrm>
              <a:off x="1086867" y="4461424"/>
              <a:ext cx="10071555" cy="1897250"/>
            </a:xfrm>
            <a:prstGeom prst="roundRect">
              <a:avLst>
                <a:gd name="adj" fmla="val 12500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8" name="Hộp Văn bản 63">
              <a:extLst>
                <a:ext uri="{FF2B5EF4-FFF2-40B4-BE49-F238E27FC236}">
                  <a16:creationId xmlns:a16="http://schemas.microsoft.com/office/drawing/2014/main" id="{25A9053F-73C8-1AFE-587D-11E71AB3C24B}"/>
                </a:ext>
              </a:extLst>
            </p:cNvPr>
            <p:cNvSpPr txBox="1"/>
            <p:nvPr/>
          </p:nvSpPr>
          <p:spPr>
            <a:xfrm>
              <a:off x="1086867" y="4625219"/>
              <a:ext cx="1008396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Em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hãy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sắp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xếp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các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hình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theo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thứ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tự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các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bước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làm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đồ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dùng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học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tập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8752332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ình chữ nhật: Góc Tròn 1">
            <a:extLst>
              <a:ext uri="{FF2B5EF4-FFF2-40B4-BE49-F238E27FC236}">
                <a16:creationId xmlns:a16="http://schemas.microsoft.com/office/drawing/2014/main" id="{71CA47F7-F322-CF2F-422F-3545974F643A}"/>
              </a:ext>
            </a:extLst>
          </p:cNvPr>
          <p:cNvSpPr/>
          <p:nvPr/>
        </p:nvSpPr>
        <p:spPr>
          <a:xfrm>
            <a:off x="285138" y="252589"/>
            <a:ext cx="11668564" cy="6352821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36" name="Rectangle: Rounded Corners 2">
            <a:extLst>
              <a:ext uri="{FF2B5EF4-FFF2-40B4-BE49-F238E27FC236}">
                <a16:creationId xmlns:a16="http://schemas.microsoft.com/office/drawing/2014/main" id="{5049307D-C81E-3AD7-DC20-AACBD6172AD6}"/>
              </a:ext>
            </a:extLst>
          </p:cNvPr>
          <p:cNvSpPr/>
          <p:nvPr/>
        </p:nvSpPr>
        <p:spPr>
          <a:xfrm>
            <a:off x="6533227" y="5158647"/>
            <a:ext cx="4567294" cy="1272890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d.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Lựa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chọn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vật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liệu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và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dụng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cụ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phù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hợp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: Rounded Corners 2">
            <a:extLst>
              <a:ext uri="{FF2B5EF4-FFF2-40B4-BE49-F238E27FC236}">
                <a16:creationId xmlns:a16="http://schemas.microsoft.com/office/drawing/2014/main" id="{151B2107-33BA-A37B-130B-292406F73BDD}"/>
              </a:ext>
            </a:extLst>
          </p:cNvPr>
          <p:cNvSpPr/>
          <p:nvPr/>
        </p:nvSpPr>
        <p:spPr>
          <a:xfrm>
            <a:off x="992300" y="5214978"/>
            <a:ext cx="4039788" cy="1200297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Kiểm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sản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phẩm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: Rounded Corners 2">
            <a:extLst>
              <a:ext uri="{FF2B5EF4-FFF2-40B4-BE49-F238E27FC236}">
                <a16:creationId xmlns:a16="http://schemas.microsoft.com/office/drawing/2014/main" id="{626FFC36-08B5-7BE5-8B11-D45144C84794}"/>
              </a:ext>
            </a:extLst>
          </p:cNvPr>
          <p:cNvSpPr/>
          <p:nvPr/>
        </p:nvSpPr>
        <p:spPr>
          <a:xfrm>
            <a:off x="6850643" y="2053020"/>
            <a:ext cx="3937976" cy="1272890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Tìm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hiểu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sản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phẩm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mẫu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191C7F-7249-30C3-56E6-FB3D4128EC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916" t="16969" r="58479" b="59158"/>
          <a:stretch/>
        </p:blipFill>
        <p:spPr>
          <a:xfrm>
            <a:off x="1527059" y="359436"/>
            <a:ext cx="2970472" cy="1851839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5F639805-35A4-AAFC-863E-98E40D69B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391" y="688593"/>
            <a:ext cx="4936480" cy="1193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5B71A9D-A6C5-BE6A-2CD1-4F2AE9E3B3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104" t="56380" r="48816" b="27132"/>
          <a:stretch/>
        </p:blipFill>
        <p:spPr>
          <a:xfrm>
            <a:off x="643368" y="3865393"/>
            <a:ext cx="4737650" cy="1293254"/>
          </a:xfrm>
          <a:prstGeom prst="rect">
            <a:avLst/>
          </a:prstGeom>
        </p:spPr>
      </p:pic>
      <p:sp>
        <p:nvSpPr>
          <p:cNvPr id="2" name="Rectangle: Rounded Corners 2">
            <a:extLst>
              <a:ext uri="{FF2B5EF4-FFF2-40B4-BE49-F238E27FC236}">
                <a16:creationId xmlns:a16="http://schemas.microsoft.com/office/drawing/2014/main" id="{6B7C0A60-8FF2-B44A-18FB-98AAFAA0487D}"/>
              </a:ext>
            </a:extLst>
          </p:cNvPr>
          <p:cNvSpPr/>
          <p:nvPr/>
        </p:nvSpPr>
        <p:spPr>
          <a:xfrm>
            <a:off x="892303" y="2143036"/>
            <a:ext cx="4474911" cy="1191322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002060"/>
                </a:solidFill>
                <a:latin typeface="Calibri"/>
              </a:rPr>
              <a:t>a.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Tiến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hành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và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trang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trí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sản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phẩm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E56942FF-CD2D-FDD3-DE32-01FFEAD54C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407" t="45156" r="14944" b="30683"/>
          <a:stretch/>
        </p:blipFill>
        <p:spPr>
          <a:xfrm>
            <a:off x="7455692" y="3584431"/>
            <a:ext cx="2492748" cy="1436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879149"/>
      </p:ext>
    </p:extLst>
  </p:cSld>
  <p:clrMapOvr>
    <a:masterClrMapping/>
  </p:clrMapOvr>
  <p:transition spd="slow">
    <p:push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ình chữ nhật: Góc Tròn 1">
            <a:extLst>
              <a:ext uri="{FF2B5EF4-FFF2-40B4-BE49-F238E27FC236}">
                <a16:creationId xmlns:a16="http://schemas.microsoft.com/office/drawing/2014/main" id="{71CA47F7-F322-CF2F-422F-3545974F643A}"/>
              </a:ext>
            </a:extLst>
          </p:cNvPr>
          <p:cNvSpPr/>
          <p:nvPr/>
        </p:nvSpPr>
        <p:spPr>
          <a:xfrm>
            <a:off x="285138" y="252589"/>
            <a:ext cx="11668564" cy="6352821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36" name="Rectangle: Rounded Corners 2">
            <a:extLst>
              <a:ext uri="{FF2B5EF4-FFF2-40B4-BE49-F238E27FC236}">
                <a16:creationId xmlns:a16="http://schemas.microsoft.com/office/drawing/2014/main" id="{5049307D-C81E-3AD7-DC20-AACBD6172AD6}"/>
              </a:ext>
            </a:extLst>
          </p:cNvPr>
          <p:cNvSpPr/>
          <p:nvPr/>
        </p:nvSpPr>
        <p:spPr>
          <a:xfrm>
            <a:off x="6830908" y="1232010"/>
            <a:ext cx="4567294" cy="1272890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Lựa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chọn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liệu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dụng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cụ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phù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hợp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: Rounded Corners 2">
            <a:extLst>
              <a:ext uri="{FF2B5EF4-FFF2-40B4-BE49-F238E27FC236}">
                <a16:creationId xmlns:a16="http://schemas.microsoft.com/office/drawing/2014/main" id="{151B2107-33BA-A37B-130B-292406F73BDD}"/>
              </a:ext>
            </a:extLst>
          </p:cNvPr>
          <p:cNvSpPr/>
          <p:nvPr/>
        </p:nvSpPr>
        <p:spPr>
          <a:xfrm>
            <a:off x="971517" y="4597254"/>
            <a:ext cx="4039788" cy="1200297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Kiểm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sản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phẩm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: Rounded Corners 2">
            <a:extLst>
              <a:ext uri="{FF2B5EF4-FFF2-40B4-BE49-F238E27FC236}">
                <a16:creationId xmlns:a16="http://schemas.microsoft.com/office/drawing/2014/main" id="{626FFC36-08B5-7BE5-8B11-D45144C84794}"/>
              </a:ext>
            </a:extLst>
          </p:cNvPr>
          <p:cNvSpPr/>
          <p:nvPr/>
        </p:nvSpPr>
        <p:spPr>
          <a:xfrm>
            <a:off x="1176418" y="1231585"/>
            <a:ext cx="3937976" cy="1272890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Tìm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hiểu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sản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phẩm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mẫu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: Rounded Corners 2">
            <a:extLst>
              <a:ext uri="{FF2B5EF4-FFF2-40B4-BE49-F238E27FC236}">
                <a16:creationId xmlns:a16="http://schemas.microsoft.com/office/drawing/2014/main" id="{6B7C0A60-8FF2-B44A-18FB-98AAFAA0487D}"/>
              </a:ext>
            </a:extLst>
          </p:cNvPr>
          <p:cNvSpPr/>
          <p:nvPr/>
        </p:nvSpPr>
        <p:spPr>
          <a:xfrm>
            <a:off x="6790203" y="4651863"/>
            <a:ext cx="4474911" cy="1191322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hành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trí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sản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phẩm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9AA5DFC3-6C8F-99CD-FEB2-EA82E2C532B3}"/>
              </a:ext>
            </a:extLst>
          </p:cNvPr>
          <p:cNvSpPr/>
          <p:nvPr/>
        </p:nvSpPr>
        <p:spPr>
          <a:xfrm>
            <a:off x="5249721" y="1660597"/>
            <a:ext cx="1417517" cy="384595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49CF0DF6-A9FB-4DB6-534A-77F892514B2A}"/>
              </a:ext>
            </a:extLst>
          </p:cNvPr>
          <p:cNvSpPr/>
          <p:nvPr/>
        </p:nvSpPr>
        <p:spPr>
          <a:xfrm rot="5400000">
            <a:off x="8485403" y="3041683"/>
            <a:ext cx="1084510" cy="363338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9CA6FEB7-7138-57F1-C4EF-0C2779F3B0D0}"/>
              </a:ext>
            </a:extLst>
          </p:cNvPr>
          <p:cNvSpPr/>
          <p:nvPr/>
        </p:nvSpPr>
        <p:spPr>
          <a:xfrm rot="10800000">
            <a:off x="5191996" y="4941289"/>
            <a:ext cx="1417517" cy="384595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文本框 48">
            <a:extLst>
              <a:ext uri="{FF2B5EF4-FFF2-40B4-BE49-F238E27FC236}">
                <a16:creationId xmlns:a16="http://schemas.microsoft.com/office/drawing/2014/main" id="{17E82515-6BC1-EC72-860C-4BBFC8ED2E0F}"/>
              </a:ext>
            </a:extLst>
          </p:cNvPr>
          <p:cNvSpPr txBox="1"/>
          <p:nvPr/>
        </p:nvSpPr>
        <p:spPr>
          <a:xfrm>
            <a:off x="778642" y="302360"/>
            <a:ext cx="4994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88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dist="38100" dir="2700000" algn="tl">
                    <a:schemeClr val="bg1"/>
                  </a:outerShdw>
                </a:effectLst>
                <a:latin typeface="字魂20号-石头体" panose="00000500000000000000" pitchFamily="2" charset="-122"/>
                <a:ea typeface="字魂20号-石头体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UTM Cookies" panose="02040603050506020204" pitchFamily="18" charset="0"/>
                <a:ea typeface="字魂20号-石头体" panose="00000500000000000000" pitchFamily="2" charset="-122"/>
                <a:cs typeface="+mn-cs"/>
              </a:rPr>
              <a:t>Bước</a:t>
            </a:r>
            <a:r>
              <a:rPr kumimoji="0" lang="en-US" altLang="zh-CN" sz="48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UTM Cookies" panose="02040603050506020204" pitchFamily="18" charset="0"/>
                <a:ea typeface="字魂20号-石头体" panose="00000500000000000000" pitchFamily="2" charset="-122"/>
                <a:cs typeface="+mn-cs"/>
              </a:rPr>
              <a:t> 1</a:t>
            </a:r>
            <a:endParaRPr kumimoji="0" lang="zh-CN" altLang="en-US" sz="4800" b="1" i="0" u="none" strike="noStrike" kern="1200" normalizeH="0" baseline="0" noProof="0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uLnTx/>
              <a:uFillTx/>
              <a:latin typeface="UTM Cookies" panose="02040603050506020204" pitchFamily="18" charset="0"/>
              <a:ea typeface="字魂20号-石头体" panose="00000500000000000000" pitchFamily="2" charset="-122"/>
              <a:cs typeface="+mn-cs"/>
            </a:endParaRPr>
          </a:p>
        </p:txBody>
      </p:sp>
      <p:sp>
        <p:nvSpPr>
          <p:cNvPr id="11" name="文本框 48">
            <a:extLst>
              <a:ext uri="{FF2B5EF4-FFF2-40B4-BE49-F238E27FC236}">
                <a16:creationId xmlns:a16="http://schemas.microsoft.com/office/drawing/2014/main" id="{8D88926A-D5E3-6C44-67C0-2B2FEEE0D271}"/>
              </a:ext>
            </a:extLst>
          </p:cNvPr>
          <p:cNvSpPr txBox="1"/>
          <p:nvPr/>
        </p:nvSpPr>
        <p:spPr>
          <a:xfrm>
            <a:off x="6418576" y="297564"/>
            <a:ext cx="4994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88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dist="38100" dir="2700000" algn="tl">
                    <a:schemeClr val="bg1"/>
                  </a:outerShdw>
                </a:effectLst>
                <a:latin typeface="字魂20号-石头体" panose="00000500000000000000" pitchFamily="2" charset="-122"/>
                <a:ea typeface="字魂20号-石头体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UTM Cookies" panose="02040603050506020204" pitchFamily="18" charset="0"/>
                <a:ea typeface="字魂20号-石头体" panose="00000500000000000000" pitchFamily="2" charset="-122"/>
                <a:cs typeface="+mn-cs"/>
              </a:rPr>
              <a:t>Bước</a:t>
            </a:r>
            <a:r>
              <a:rPr kumimoji="0" lang="en-US" altLang="zh-CN" sz="48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UTM Cookies" panose="02040603050506020204" pitchFamily="18" charset="0"/>
                <a:ea typeface="字魂20号-石头体" panose="00000500000000000000" pitchFamily="2" charset="-122"/>
                <a:cs typeface="+mn-cs"/>
              </a:rPr>
              <a:t> 2</a:t>
            </a:r>
            <a:endParaRPr kumimoji="0" lang="zh-CN" altLang="en-US" sz="4800" b="1" i="0" u="none" strike="noStrike" kern="1200" normalizeH="0" baseline="0" noProof="0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uLnTx/>
              <a:uFillTx/>
              <a:latin typeface="UTM Cookies" panose="02040603050506020204" pitchFamily="18" charset="0"/>
              <a:ea typeface="字魂20号-石头体" panose="00000500000000000000" pitchFamily="2" charset="-122"/>
              <a:cs typeface="+mn-cs"/>
            </a:endParaRPr>
          </a:p>
        </p:txBody>
      </p:sp>
      <p:sp>
        <p:nvSpPr>
          <p:cNvPr id="12" name="文本框 48">
            <a:extLst>
              <a:ext uri="{FF2B5EF4-FFF2-40B4-BE49-F238E27FC236}">
                <a16:creationId xmlns:a16="http://schemas.microsoft.com/office/drawing/2014/main" id="{EE5A6E50-6693-A002-09C6-3C5C6698BE2C}"/>
              </a:ext>
            </a:extLst>
          </p:cNvPr>
          <p:cNvSpPr txBox="1"/>
          <p:nvPr/>
        </p:nvSpPr>
        <p:spPr>
          <a:xfrm>
            <a:off x="6607325" y="3820866"/>
            <a:ext cx="4994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88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dist="38100" dir="2700000" algn="tl">
                    <a:schemeClr val="bg1"/>
                  </a:outerShdw>
                </a:effectLst>
                <a:latin typeface="字魂20号-石头体" panose="00000500000000000000" pitchFamily="2" charset="-122"/>
                <a:ea typeface="字魂20号-石头体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UTM Cookies" panose="02040603050506020204" pitchFamily="18" charset="0"/>
                <a:ea typeface="字魂20号-石头体" panose="00000500000000000000" pitchFamily="2" charset="-122"/>
                <a:cs typeface="+mn-cs"/>
              </a:rPr>
              <a:t>Bước</a:t>
            </a:r>
            <a:r>
              <a:rPr kumimoji="0" lang="en-US" altLang="zh-CN" sz="48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UTM Cookies" panose="02040603050506020204" pitchFamily="18" charset="0"/>
                <a:ea typeface="字魂20号-石头体" panose="00000500000000000000" pitchFamily="2" charset="-122"/>
                <a:cs typeface="+mn-cs"/>
              </a:rPr>
              <a:t> </a:t>
            </a:r>
            <a:r>
              <a:rPr lang="en-US" altLang="zh-CN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rPr>
              <a:t>3</a:t>
            </a:r>
            <a:endParaRPr kumimoji="0" lang="zh-CN" altLang="en-US" sz="4800" b="1" i="0" u="none" strike="noStrike" kern="1200" normalizeH="0" baseline="0" noProof="0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uLnTx/>
              <a:uFillTx/>
              <a:latin typeface="UTM Cookies" panose="02040603050506020204" pitchFamily="18" charset="0"/>
              <a:ea typeface="字魂20号-石头体" panose="00000500000000000000" pitchFamily="2" charset="-122"/>
              <a:cs typeface="+mn-cs"/>
            </a:endParaRPr>
          </a:p>
        </p:txBody>
      </p:sp>
      <p:sp>
        <p:nvSpPr>
          <p:cNvPr id="13" name="文本框 48">
            <a:extLst>
              <a:ext uri="{FF2B5EF4-FFF2-40B4-BE49-F238E27FC236}">
                <a16:creationId xmlns:a16="http://schemas.microsoft.com/office/drawing/2014/main" id="{90B614BA-3287-7438-6401-2158305C77CD}"/>
              </a:ext>
            </a:extLst>
          </p:cNvPr>
          <p:cNvSpPr txBox="1"/>
          <p:nvPr/>
        </p:nvSpPr>
        <p:spPr>
          <a:xfrm>
            <a:off x="485280" y="3717931"/>
            <a:ext cx="4994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88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dist="38100" dir="2700000" algn="tl">
                    <a:schemeClr val="bg1"/>
                  </a:outerShdw>
                </a:effectLst>
                <a:latin typeface="字魂20号-石头体" panose="00000500000000000000" pitchFamily="2" charset="-122"/>
                <a:ea typeface="字魂20号-石头体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UTM Cookies" panose="02040603050506020204" pitchFamily="18" charset="0"/>
                <a:ea typeface="字魂20号-石头体" panose="00000500000000000000" pitchFamily="2" charset="-122"/>
                <a:cs typeface="+mn-cs"/>
              </a:rPr>
              <a:t>Bước</a:t>
            </a:r>
            <a:r>
              <a:rPr kumimoji="0" lang="en-US" altLang="zh-CN" sz="48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UTM Cookies" panose="02040603050506020204" pitchFamily="18" charset="0"/>
                <a:ea typeface="字魂20号-石头体" panose="00000500000000000000" pitchFamily="2" charset="-122"/>
                <a:cs typeface="+mn-cs"/>
              </a:rPr>
              <a:t> </a:t>
            </a:r>
            <a:r>
              <a:rPr lang="en-US" altLang="zh-CN" sz="4800" b="1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rPr>
              <a:t>4</a:t>
            </a:r>
            <a:endParaRPr kumimoji="0" lang="zh-CN" altLang="en-US" sz="4800" b="1" i="0" u="none" strike="noStrike" kern="1200" normalizeH="0" baseline="0" noProof="0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uLnTx/>
              <a:uFillTx/>
              <a:latin typeface="UTM Cookies" panose="02040603050506020204" pitchFamily="18" charset="0"/>
              <a:ea typeface="字魂20号-石头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378797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667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"/>
                            </p:stCondLst>
                            <p:childTnLst>
                              <p:par>
                                <p:cTn id="24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667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6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"/>
                            </p:stCondLst>
                            <p:childTnLst>
                              <p:par>
                                <p:cTn id="43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667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5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6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"/>
                            </p:stCondLst>
                            <p:childTnLst>
                              <p:par>
                                <p:cTn id="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"/>
                            </p:stCondLst>
                            <p:childTnLst>
                              <p:par>
                                <p:cTn id="68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667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0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71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10" grpId="0" animBg="1"/>
      <p:bldP spid="4" grpId="0" animBg="1"/>
      <p:bldP spid="2" grpId="0" animBg="1"/>
      <p:bldP spid="3" grpId="0" animBg="1"/>
      <p:bldP spid="6" grpId="0" animBg="1"/>
      <p:bldP spid="7" grpId="0" animBg="1"/>
      <p:bldP spid="9" grpId="0"/>
      <p:bldP spid="11" grpId="0"/>
      <p:bldP spid="12" grpId="0"/>
      <p:bldP spid="1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100+ hình ảnh chibi cô giáo - hinhanhsieudep.net">
            <a:extLst>
              <a:ext uri="{FF2B5EF4-FFF2-40B4-BE49-F238E27FC236}">
                <a16:creationId xmlns:a16="http://schemas.microsoft.com/office/drawing/2014/main" id="{57093983-A5CB-A6DF-5197-97C33FC43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48614" y="1213320"/>
            <a:ext cx="4849575" cy="645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Nhóm 52">
            <a:extLst>
              <a:ext uri="{FF2B5EF4-FFF2-40B4-BE49-F238E27FC236}">
                <a16:creationId xmlns:a16="http://schemas.microsoft.com/office/drawing/2014/main" id="{AABB697D-2027-74A4-12B6-C748AEF3670E}"/>
              </a:ext>
            </a:extLst>
          </p:cNvPr>
          <p:cNvGrpSpPr/>
          <p:nvPr/>
        </p:nvGrpSpPr>
        <p:grpSpPr>
          <a:xfrm>
            <a:off x="544655" y="718499"/>
            <a:ext cx="7756037" cy="4840837"/>
            <a:chOff x="-2709109" y="150330"/>
            <a:chExt cx="9293463" cy="5102325"/>
          </a:xfrm>
        </p:grpSpPr>
        <p:sp>
          <p:nvSpPr>
            <p:cNvPr id="10" name="Bong bóng Lời nói: Hình bầu dục 53">
              <a:extLst>
                <a:ext uri="{FF2B5EF4-FFF2-40B4-BE49-F238E27FC236}">
                  <a16:creationId xmlns:a16="http://schemas.microsoft.com/office/drawing/2014/main" id="{7A44A773-316A-4515-1028-0F65194F92F1}"/>
                </a:ext>
              </a:extLst>
            </p:cNvPr>
            <p:cNvSpPr/>
            <p:nvPr/>
          </p:nvSpPr>
          <p:spPr>
            <a:xfrm>
              <a:off x="-2709109" y="150330"/>
              <a:ext cx="9293463" cy="5102325"/>
            </a:xfrm>
            <a:prstGeom prst="wedgeEllipseCallout">
              <a:avLst>
                <a:gd name="adj1" fmla="val 38399"/>
                <a:gd name="adj2" fmla="val 52853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Hộp Văn bản 54">
              <a:extLst>
                <a:ext uri="{FF2B5EF4-FFF2-40B4-BE49-F238E27FC236}">
                  <a16:creationId xmlns:a16="http://schemas.microsoft.com/office/drawing/2014/main" id="{3B7CB3BE-08E3-B00A-5479-0CD0B2E57EA5}"/>
                </a:ext>
              </a:extLst>
            </p:cNvPr>
            <p:cNvSpPr txBox="1"/>
            <p:nvPr/>
          </p:nvSpPr>
          <p:spPr>
            <a:xfrm>
              <a:off x="-2013733" y="1066739"/>
              <a:ext cx="7902709" cy="36008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Khi </a:t>
              </a:r>
              <a:r>
                <a:rPr kumimoji="0" lang="en-US" sz="7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làm</a:t>
              </a: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7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xong</a:t>
              </a: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7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đồ</a:t>
              </a: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7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dùng</a:t>
              </a: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7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học</a:t>
              </a: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7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tập</a:t>
              </a: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, </a:t>
              </a:r>
              <a:r>
                <a:rPr kumimoji="0" lang="en-US" sz="7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em</a:t>
              </a: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7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cần</a:t>
              </a: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7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làm</a:t>
              </a: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7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gì</a:t>
              </a: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460640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100+ hình ảnh chibi cô giáo - hinhanhsieudep.net">
            <a:extLst>
              <a:ext uri="{FF2B5EF4-FFF2-40B4-BE49-F238E27FC236}">
                <a16:creationId xmlns:a16="http://schemas.microsoft.com/office/drawing/2014/main" id="{57093983-A5CB-A6DF-5197-97C33FC43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48614" y="1213320"/>
            <a:ext cx="4849575" cy="645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Nhóm 52">
            <a:extLst>
              <a:ext uri="{FF2B5EF4-FFF2-40B4-BE49-F238E27FC236}">
                <a16:creationId xmlns:a16="http://schemas.microsoft.com/office/drawing/2014/main" id="{AABB697D-2027-74A4-12B6-C748AEF3670E}"/>
              </a:ext>
            </a:extLst>
          </p:cNvPr>
          <p:cNvGrpSpPr/>
          <p:nvPr/>
        </p:nvGrpSpPr>
        <p:grpSpPr>
          <a:xfrm>
            <a:off x="544653" y="803843"/>
            <a:ext cx="7756037" cy="4840837"/>
            <a:chOff x="-2709111" y="240284"/>
            <a:chExt cx="9293463" cy="5102325"/>
          </a:xfrm>
        </p:grpSpPr>
        <p:sp>
          <p:nvSpPr>
            <p:cNvPr id="10" name="Bong bóng Lời nói: Hình bầu dục 53">
              <a:extLst>
                <a:ext uri="{FF2B5EF4-FFF2-40B4-BE49-F238E27FC236}">
                  <a16:creationId xmlns:a16="http://schemas.microsoft.com/office/drawing/2014/main" id="{7A44A773-316A-4515-1028-0F65194F92F1}"/>
                </a:ext>
              </a:extLst>
            </p:cNvPr>
            <p:cNvSpPr/>
            <p:nvPr/>
          </p:nvSpPr>
          <p:spPr>
            <a:xfrm>
              <a:off x="-2709111" y="240284"/>
              <a:ext cx="9293463" cy="5102325"/>
            </a:xfrm>
            <a:prstGeom prst="wedgeEllipseCallout">
              <a:avLst>
                <a:gd name="adj1" fmla="val 38399"/>
                <a:gd name="adj2" fmla="val 52853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Hộp Văn bản 54">
              <a:extLst>
                <a:ext uri="{FF2B5EF4-FFF2-40B4-BE49-F238E27FC236}">
                  <a16:creationId xmlns:a16="http://schemas.microsoft.com/office/drawing/2014/main" id="{3B7CB3BE-08E3-B00A-5479-0CD0B2E57EA5}"/>
                </a:ext>
              </a:extLst>
            </p:cNvPr>
            <p:cNvSpPr txBox="1"/>
            <p:nvPr/>
          </p:nvSpPr>
          <p:spPr>
            <a:xfrm>
              <a:off x="-2130603" y="1350825"/>
              <a:ext cx="7902709" cy="32115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80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Em</a:t>
              </a:r>
              <a:r>
                <a:rPr kumimoji="0" lang="en-US" sz="48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80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cần</a:t>
              </a:r>
              <a:r>
                <a:rPr kumimoji="0" lang="en-US" sz="48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80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giữ</a:t>
              </a:r>
              <a:r>
                <a:rPr kumimoji="0" lang="en-US" sz="48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80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gìn</a:t>
              </a:r>
              <a:r>
                <a:rPr kumimoji="0" lang="en-US" sz="48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80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sản</a:t>
              </a:r>
              <a:r>
                <a:rPr kumimoji="0" lang="en-US" sz="48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80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phẩm</a:t>
              </a:r>
              <a:r>
                <a:rPr kumimoji="0" lang="en-US" sz="48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80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của</a:t>
              </a:r>
              <a:r>
                <a:rPr kumimoji="0" lang="en-US" sz="48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80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mình</a:t>
              </a:r>
              <a:r>
                <a:rPr kumimoji="0" lang="en-US" sz="48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80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thật</a:t>
              </a:r>
              <a:r>
                <a:rPr kumimoji="0" lang="en-US" sz="48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80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kĩ</a:t>
              </a:r>
              <a:r>
                <a:rPr kumimoji="0" lang="en-US" sz="48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, </a:t>
              </a:r>
              <a:r>
                <a:rPr kumimoji="0" lang="en-US" sz="480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dọn</a:t>
              </a:r>
              <a:r>
                <a:rPr kumimoji="0" lang="en-US" sz="48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80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dẹp</a:t>
              </a:r>
              <a:r>
                <a:rPr lang="en-US" sz="4800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, </a:t>
              </a:r>
              <a:r>
                <a:rPr lang="en-US" sz="4800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vứt</a:t>
              </a:r>
              <a:r>
                <a:rPr lang="en-US" sz="4800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800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rác</a:t>
              </a:r>
              <a:r>
                <a:rPr lang="en-US" sz="4800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, </a:t>
              </a:r>
              <a:r>
                <a:rPr lang="en-US" sz="4800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vệ</a:t>
              </a:r>
              <a:r>
                <a:rPr lang="en-US" sz="4800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800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sinh</a:t>
              </a:r>
              <a:r>
                <a:rPr lang="en-US" sz="4800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800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chỗ</a:t>
              </a:r>
              <a:r>
                <a:rPr lang="en-US" sz="4800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800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làm</a:t>
              </a:r>
              <a:r>
                <a:rPr lang="en-US" sz="4800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800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sau</a:t>
              </a:r>
              <a:r>
                <a:rPr lang="en-US" sz="4800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800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khi</a:t>
              </a:r>
              <a:r>
                <a:rPr lang="en-US" sz="4800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800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thực</a:t>
              </a:r>
              <a:r>
                <a:rPr lang="en-US" sz="4800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800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hành</a:t>
              </a:r>
              <a:r>
                <a:rPr lang="en-US" sz="4800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.</a:t>
              </a:r>
              <a:endParaRPr kumimoji="0" lang="en-US" sz="4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896478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ình chữ nhật: Góc Tròn 1">
            <a:extLst>
              <a:ext uri="{FF2B5EF4-FFF2-40B4-BE49-F238E27FC236}">
                <a16:creationId xmlns:a16="http://schemas.microsoft.com/office/drawing/2014/main" id="{71CA47F7-F322-CF2F-422F-3545974F643A}"/>
              </a:ext>
            </a:extLst>
          </p:cNvPr>
          <p:cNvSpPr/>
          <p:nvPr/>
        </p:nvSpPr>
        <p:spPr>
          <a:xfrm>
            <a:off x="152954" y="142804"/>
            <a:ext cx="11868358" cy="6611564"/>
          </a:xfrm>
          <a:prstGeom prst="roundRect">
            <a:avLst>
              <a:gd name="adj" fmla="val 6415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4" name="Rectangle: Rounded Corners 2">
            <a:extLst>
              <a:ext uri="{FF2B5EF4-FFF2-40B4-BE49-F238E27FC236}">
                <a16:creationId xmlns:a16="http://schemas.microsoft.com/office/drawing/2014/main" id="{626FFC36-08B5-7BE5-8B11-D45144C84794}"/>
              </a:ext>
            </a:extLst>
          </p:cNvPr>
          <p:cNvSpPr/>
          <p:nvPr/>
        </p:nvSpPr>
        <p:spPr>
          <a:xfrm>
            <a:off x="337641" y="1107996"/>
            <a:ext cx="11516718" cy="3333335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srgbClr val="002060"/>
                </a:solidFill>
                <a:latin typeface="Calibri"/>
              </a:rPr>
              <a:t>Đồ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dùng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học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tập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được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em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làm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như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sau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:</a:t>
            </a:r>
          </a:p>
          <a:p>
            <a:pPr marL="742950" marR="0" lvl="0" indent="-742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Tìm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hiểu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sản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phẩm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mẫu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;</a:t>
            </a:r>
          </a:p>
          <a:p>
            <a:pPr marL="742950" marR="0" lvl="0" indent="-742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Lựa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chọn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vật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liệu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dụng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cụ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phù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hợp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;</a:t>
            </a:r>
          </a:p>
          <a:p>
            <a:pPr marL="742950" marR="0" lvl="0" indent="-742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4000" baseline="0" dirty="0" err="1">
                <a:solidFill>
                  <a:srgbClr val="002060"/>
                </a:solidFill>
                <a:latin typeface="Calibri"/>
              </a:rPr>
              <a:t>Tiến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hành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làm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theo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trình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tự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các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bước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và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trang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trí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;</a:t>
            </a:r>
          </a:p>
          <a:p>
            <a:pPr marL="742950" marR="0" lvl="0" indent="-742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Kiểm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sản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phẩm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文本框 48">
            <a:extLst>
              <a:ext uri="{FF2B5EF4-FFF2-40B4-BE49-F238E27FC236}">
                <a16:creationId xmlns:a16="http://schemas.microsoft.com/office/drawing/2014/main" id="{17E82515-6BC1-EC72-860C-4BBFC8ED2E0F}"/>
              </a:ext>
            </a:extLst>
          </p:cNvPr>
          <p:cNvSpPr txBox="1"/>
          <p:nvPr/>
        </p:nvSpPr>
        <p:spPr>
          <a:xfrm>
            <a:off x="3551768" y="0"/>
            <a:ext cx="49947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88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dist="38100" dir="2700000" algn="tl">
                    <a:schemeClr val="bg1"/>
                  </a:outerShdw>
                </a:effectLst>
                <a:latin typeface="字魂20号-石头体" panose="00000500000000000000" pitchFamily="2" charset="-122"/>
                <a:ea typeface="字魂20号-石头体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 w="9525">
                  <a:solidFill>
                    <a:srgbClr val="D6F4FF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7A923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字魂20号-石头体" panose="00000500000000000000" pitchFamily="2" charset="-122"/>
                <a:cs typeface="+mn-cs"/>
              </a:rPr>
              <a:t>Ghi</a:t>
            </a:r>
            <a:r>
              <a:rPr kumimoji="0" lang="en-US" altLang="zh-CN" sz="6600" b="1" i="0" u="none" strike="noStrike" kern="1200" cap="none" spc="0" normalizeH="0" noProof="0" dirty="0">
                <a:ln w="9525">
                  <a:solidFill>
                    <a:srgbClr val="D6F4FF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7A923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字魂20号-石头体" panose="00000500000000000000" pitchFamily="2" charset="-122"/>
                <a:cs typeface="+mn-cs"/>
              </a:rPr>
              <a:t> </a:t>
            </a:r>
            <a:r>
              <a:rPr kumimoji="0" lang="en-US" altLang="zh-CN" sz="6600" b="1" i="0" u="none" strike="noStrike" kern="1200" cap="none" spc="0" normalizeH="0" noProof="0" dirty="0" err="1">
                <a:ln w="9525">
                  <a:solidFill>
                    <a:srgbClr val="D6F4FF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7A923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字魂20号-石头体" panose="00000500000000000000" pitchFamily="2" charset="-122"/>
                <a:cs typeface="+mn-cs"/>
              </a:rPr>
              <a:t>nhớ</a:t>
            </a:r>
            <a:endParaRPr kumimoji="0" lang="zh-CN" altLang="en-US" sz="6600" b="1" i="0" u="none" strike="noStrike" kern="1200" cap="none" spc="0" normalizeH="0" baseline="0" noProof="0" dirty="0">
              <a:ln w="9525">
                <a:solidFill>
                  <a:srgbClr val="D6F4FF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rgbClr val="F7A923">
                    <a:lumMod val="60000"/>
                    <a:lumOff val="40000"/>
                  </a:srgbClr>
                </a:outerShdw>
              </a:effectLst>
              <a:uLnTx/>
              <a:uFillTx/>
              <a:latin typeface="UTM Cookies" panose="02040603050506020204" pitchFamily="18" charset="0"/>
              <a:ea typeface="字魂20号-石头体" panose="00000500000000000000" pitchFamily="2" charset="-122"/>
              <a:cs typeface="+mn-cs"/>
            </a:endParaRPr>
          </a:p>
        </p:txBody>
      </p:sp>
      <p:sp>
        <p:nvSpPr>
          <p:cNvPr id="14" name="Rectangle: Rounded Corners 2">
            <a:extLst>
              <a:ext uri="{FF2B5EF4-FFF2-40B4-BE49-F238E27FC236}">
                <a16:creationId xmlns:a16="http://schemas.microsoft.com/office/drawing/2014/main" id="{2A8B952E-E50E-2C89-C7A6-EA04AFAB4307}"/>
              </a:ext>
            </a:extLst>
          </p:cNvPr>
          <p:cNvSpPr/>
          <p:nvPr/>
        </p:nvSpPr>
        <p:spPr>
          <a:xfrm>
            <a:off x="314221" y="4578404"/>
            <a:ext cx="11516718" cy="1938528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ưu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lựa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chọn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liệu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qua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sử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dụng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thân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thiện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với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môi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trường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để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làm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đồ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dùng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học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tập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và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lưu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 ý an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toàn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khi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sử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dụng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các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dụng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cụ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306411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  <p:bldP spid="1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BDC67C6-F55C-61E7-5D80-5EBCF828F5F4}"/>
              </a:ext>
            </a:extLst>
          </p:cNvPr>
          <p:cNvSpPr txBox="1"/>
          <p:nvPr/>
        </p:nvSpPr>
        <p:spPr>
          <a:xfrm>
            <a:off x="2933310" y="3632200"/>
            <a:ext cx="18473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endParaRPr lang="en-US"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B3108209-C48B-F90D-B203-B363336A4F07}"/>
              </a:ext>
            </a:extLst>
          </p:cNvPr>
          <p:cNvGrpSpPr/>
          <p:nvPr/>
        </p:nvGrpSpPr>
        <p:grpSpPr>
          <a:xfrm>
            <a:off x="644225" y="500857"/>
            <a:ext cx="10825539" cy="6410225"/>
            <a:chOff x="502332" y="167915"/>
            <a:chExt cx="8119154" cy="4807669"/>
          </a:xfrm>
        </p:grpSpPr>
        <p:pic>
          <p:nvPicPr>
            <p:cNvPr id="3" name="Hình ảnh 2" descr="Ảnh có chứa bản đồ&#10;&#10;Mô tả được tạo tự động">
              <a:extLst>
                <a:ext uri="{FF2B5EF4-FFF2-40B4-BE49-F238E27FC236}">
                  <a16:creationId xmlns:a16="http://schemas.microsoft.com/office/drawing/2014/main" id="{1D01C82B-5C52-B2AD-5B62-0813825E4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0759" t="7812" r="11294" b="7812"/>
            <a:stretch/>
          </p:blipFill>
          <p:spPr>
            <a:xfrm>
              <a:off x="502332" y="167915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>
              <a:extLst>
                <a:ext uri="{FF2B5EF4-FFF2-40B4-BE49-F238E27FC236}">
                  <a16:creationId xmlns:a16="http://schemas.microsoft.com/office/drawing/2014/main" id="{59A20915-E44B-5522-EE1B-0F15FE0C2BE4}"/>
                </a:ext>
              </a:extLst>
            </p:cNvPr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D6F4FF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5" name="Nhóm 4">
            <a:extLst>
              <a:ext uri="{FF2B5EF4-FFF2-40B4-BE49-F238E27FC236}">
                <a16:creationId xmlns:a16="http://schemas.microsoft.com/office/drawing/2014/main" id="{CF060E62-0198-8A5C-863A-888DB2543D88}"/>
              </a:ext>
            </a:extLst>
          </p:cNvPr>
          <p:cNvGrpSpPr/>
          <p:nvPr/>
        </p:nvGrpSpPr>
        <p:grpSpPr>
          <a:xfrm>
            <a:off x="1984003" y="1711946"/>
            <a:ext cx="2237712" cy="1720772"/>
            <a:chOff x="1488002" y="1234446"/>
            <a:chExt cx="1678284" cy="1290579"/>
          </a:xfrm>
        </p:grpSpPr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7AA1748D-85F8-ED67-48C7-61E7BB2F20B0}"/>
                </a:ext>
              </a:extLst>
            </p:cNvPr>
            <p:cNvGrpSpPr/>
            <p:nvPr/>
          </p:nvGrpSpPr>
          <p:grpSpPr>
            <a:xfrm>
              <a:off x="1488002" y="1234446"/>
              <a:ext cx="1678284" cy="1290579"/>
              <a:chOff x="1280474" y="1105736"/>
              <a:chExt cx="1678284" cy="1290579"/>
            </a:xfrm>
          </p:grpSpPr>
          <p:pic>
            <p:nvPicPr>
              <p:cNvPr id="20" name="Hình ảnh 19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55CF1FA8-70AB-CAC5-8E92-19641DB706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r="61141" b="50000"/>
              <a:stretch/>
            </p:blipFill>
            <p:spPr>
              <a:xfrm>
                <a:off x="1280474" y="1105736"/>
                <a:ext cx="1678284" cy="1214689"/>
              </a:xfrm>
              <a:prstGeom prst="rect">
                <a:avLst/>
              </a:prstGeom>
            </p:spPr>
          </p:pic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163CC514-5D28-0BE1-23FE-9946BC5BE1F3}"/>
                  </a:ext>
                </a:extLst>
              </p:cNvPr>
              <p:cNvSpPr txBox="1"/>
              <p:nvPr/>
            </p:nvSpPr>
            <p:spPr>
              <a:xfrm>
                <a:off x="1399019" y="2111573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867" b="1" kern="0" dirty="0">
                    <a:solidFill>
                      <a:srgbClr val="FF0000"/>
                    </a:solidFill>
                    <a:latin typeface="SVN-Poky's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6DAFDE43-2761-CD14-6FD6-802882C2984F}"/>
                </a:ext>
              </a:extLst>
            </p:cNvPr>
            <p:cNvSpPr txBox="1"/>
            <p:nvPr/>
          </p:nvSpPr>
          <p:spPr>
            <a:xfrm rot="20997289">
              <a:off x="1850297" y="1788760"/>
              <a:ext cx="699370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1067" b="1" kern="0" dirty="0">
                  <a:solidFill>
                    <a:srgbClr val="00A5CA"/>
                  </a:solidFill>
                  <a:latin typeface="SVN-Poky's"/>
                  <a:cs typeface="Arial"/>
                  <a:sym typeface="Arial"/>
                </a:rPr>
                <a:t>TRẠM 1</a:t>
              </a:r>
              <a:endParaRPr lang="vi-VN" sz="1067" b="1" kern="0" dirty="0">
                <a:solidFill>
                  <a:srgbClr val="00A5CA"/>
                </a:solidFill>
                <a:latin typeface="+mj-lt"/>
                <a:cs typeface="Arial"/>
                <a:sym typeface="Arial"/>
              </a:endParaRP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1D58F4A4-F77D-F317-E3BD-927E0C76B830}"/>
              </a:ext>
            </a:extLst>
          </p:cNvPr>
          <p:cNvGrpSpPr/>
          <p:nvPr/>
        </p:nvGrpSpPr>
        <p:grpSpPr>
          <a:xfrm>
            <a:off x="5676251" y="3990343"/>
            <a:ext cx="2658111" cy="1777135"/>
            <a:chOff x="4319382" y="2911846"/>
            <a:chExt cx="1993583" cy="1332851"/>
          </a:xfrm>
        </p:grpSpPr>
        <p:grpSp>
          <p:nvGrpSpPr>
            <p:cNvPr id="25" name="Nhóm 24">
              <a:extLst>
                <a:ext uri="{FF2B5EF4-FFF2-40B4-BE49-F238E27FC236}">
                  <a16:creationId xmlns:a16="http://schemas.microsoft.com/office/drawing/2014/main" id="{10401466-B54E-1CCC-E831-A8B3F6CF2457}"/>
                </a:ext>
              </a:extLst>
            </p:cNvPr>
            <p:cNvGrpSpPr/>
            <p:nvPr/>
          </p:nvGrpSpPr>
          <p:grpSpPr>
            <a:xfrm>
              <a:off x="4319382" y="2911846"/>
              <a:ext cx="1993583" cy="1332851"/>
              <a:chOff x="4082363" y="2972172"/>
              <a:chExt cx="1993583" cy="1332851"/>
            </a:xfrm>
          </p:grpSpPr>
          <p:pic>
            <p:nvPicPr>
              <p:cNvPr id="26" name="Hình ảnh 25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93008D32-78BF-6766-3397-ECE9F27812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12193" t="50000" r="51766"/>
              <a:stretch/>
            </p:blipFill>
            <p:spPr>
              <a:xfrm>
                <a:off x="4367921" y="2972172"/>
                <a:ext cx="1708025" cy="1332851"/>
              </a:xfrm>
              <a:prstGeom prst="rect">
                <a:avLst/>
              </a:prstGeom>
            </p:spPr>
          </p:pic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FA82C810-999A-4B47-A715-4442AEA08F78}"/>
                  </a:ext>
                </a:extLst>
              </p:cNvPr>
              <p:cNvSpPr txBox="1"/>
              <p:nvPr/>
            </p:nvSpPr>
            <p:spPr>
              <a:xfrm>
                <a:off x="4082363" y="3031651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867" b="1" kern="0" dirty="0">
                    <a:solidFill>
                      <a:srgbClr val="FF0000"/>
                    </a:solidFill>
                    <a:latin typeface="SVN-Poky's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id="{421FCB3C-53AF-1D64-BD8F-F0628C24B0B9}"/>
                </a:ext>
              </a:extLst>
            </p:cNvPr>
            <p:cNvSpPr txBox="1"/>
            <p:nvPr/>
          </p:nvSpPr>
          <p:spPr>
            <a:xfrm>
              <a:off x="5109267" y="3549236"/>
              <a:ext cx="699370" cy="223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1333" b="1" kern="0" dirty="0">
                  <a:solidFill>
                    <a:srgbClr val="00A5CA"/>
                  </a:solidFill>
                  <a:latin typeface="SVN-Poky's"/>
                  <a:cs typeface="Arial"/>
                  <a:sym typeface="Arial"/>
                </a:rPr>
                <a:t>TRẠM </a:t>
              </a:r>
              <a:r>
                <a:rPr lang="vi-VN" sz="1333" b="1" kern="0" dirty="0">
                  <a:solidFill>
                    <a:srgbClr val="00A5CA"/>
                  </a:solidFill>
                  <a:latin typeface="+mj-lt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871FD855-E95D-4CC0-1DE0-E287AAD47C9F}"/>
              </a:ext>
            </a:extLst>
          </p:cNvPr>
          <p:cNvGrpSpPr/>
          <p:nvPr/>
        </p:nvGrpSpPr>
        <p:grpSpPr>
          <a:xfrm>
            <a:off x="3390130" y="2843514"/>
            <a:ext cx="2605284" cy="2570676"/>
            <a:chOff x="5690349" y="1091013"/>
            <a:chExt cx="2170708" cy="2026913"/>
          </a:xfrm>
        </p:grpSpPr>
        <p:grpSp>
          <p:nvGrpSpPr>
            <p:cNvPr id="28" name="Nhóm 27">
              <a:extLst>
                <a:ext uri="{FF2B5EF4-FFF2-40B4-BE49-F238E27FC236}">
                  <a16:creationId xmlns:a16="http://schemas.microsoft.com/office/drawing/2014/main" id="{E4208394-82BE-EE2E-6620-5453571A6179}"/>
                </a:ext>
              </a:extLst>
            </p:cNvPr>
            <p:cNvGrpSpPr/>
            <p:nvPr/>
          </p:nvGrpSpPr>
          <p:grpSpPr>
            <a:xfrm>
              <a:off x="5690349" y="1091013"/>
              <a:ext cx="2170708" cy="2026913"/>
              <a:chOff x="5344596" y="884586"/>
              <a:chExt cx="2170708" cy="2026913"/>
            </a:xfrm>
          </p:grpSpPr>
          <p:pic>
            <p:nvPicPr>
              <p:cNvPr id="29" name="Hình ảnh 28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16F1D821-DA81-21AB-C07F-939BDF0C62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52237" r="17138" b="50000"/>
              <a:stretch/>
            </p:blipFill>
            <p:spPr>
              <a:xfrm>
                <a:off x="5503717" y="884586"/>
                <a:ext cx="2011587" cy="1847376"/>
              </a:xfrm>
              <a:prstGeom prst="rect">
                <a:avLst/>
              </a:prstGeom>
            </p:spPr>
          </p:pic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963E3D39-2A7F-D9F0-1DF6-5B60D8630047}"/>
                  </a:ext>
                </a:extLst>
              </p:cNvPr>
              <p:cNvSpPr txBox="1"/>
              <p:nvPr/>
            </p:nvSpPr>
            <p:spPr>
              <a:xfrm>
                <a:off x="5344596" y="2612150"/>
                <a:ext cx="1371600" cy="2993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867" b="1" kern="0" dirty="0">
                    <a:solidFill>
                      <a:srgbClr val="FF0000"/>
                    </a:solidFill>
                    <a:latin typeface="SVN-Poky's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id="{C6D03883-155E-BE7A-FDD9-4546FF2C78BC}"/>
                </a:ext>
              </a:extLst>
            </p:cNvPr>
            <p:cNvSpPr txBox="1"/>
            <p:nvPr/>
          </p:nvSpPr>
          <p:spPr>
            <a:xfrm rot="362211">
              <a:off x="6321998" y="2275015"/>
              <a:ext cx="699370" cy="186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933" b="1" kern="0" dirty="0">
                  <a:solidFill>
                    <a:srgbClr val="00A5CA"/>
                  </a:solidFill>
                  <a:latin typeface="SVN-Poky's"/>
                  <a:cs typeface="Arial"/>
                  <a:sym typeface="Arial"/>
                </a:rPr>
                <a:t>TRẠM 2</a:t>
              </a:r>
              <a:endParaRPr lang="vi-VN" sz="933" b="1" kern="0" dirty="0">
                <a:solidFill>
                  <a:srgbClr val="00A5CA"/>
                </a:solidFill>
                <a:latin typeface="+mj-lt"/>
                <a:cs typeface="Arial"/>
                <a:sym typeface="Arial"/>
              </a:endParaRPr>
            </a:p>
          </p:txBody>
        </p:sp>
      </p:grp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8F294D8E-10C5-12A4-8B3B-1AA1CFE4F8A1}"/>
              </a:ext>
            </a:extLst>
          </p:cNvPr>
          <p:cNvSpPr txBox="1"/>
          <p:nvPr/>
        </p:nvSpPr>
        <p:spPr>
          <a:xfrm>
            <a:off x="2474943" y="503909"/>
            <a:ext cx="6860971" cy="21030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6533" b="1" kern="0" dirty="0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latin typeface="+mj-lt"/>
                <a:cs typeface="Arial"/>
                <a:sym typeface="Arial"/>
              </a:rPr>
              <a:t>SƠ ĐỒ KHO BÁU</a:t>
            </a:r>
            <a:endParaRPr lang="en-US" sz="6533" b="1" kern="0" dirty="0">
              <a:ln w="6600">
                <a:solidFill>
                  <a:srgbClr val="00587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5870"/>
                </a:outerShdw>
              </a:effectLst>
              <a:latin typeface="SVN-Poky's"/>
              <a:cs typeface="Arial"/>
              <a:sym typeface="Arial"/>
            </a:endParaRPr>
          </a:p>
        </p:txBody>
      </p:sp>
      <p:grpSp>
        <p:nvGrpSpPr>
          <p:cNvPr id="41" name="Nhóm 40">
            <a:extLst>
              <a:ext uri="{FF2B5EF4-FFF2-40B4-BE49-F238E27FC236}">
                <a16:creationId xmlns:a16="http://schemas.microsoft.com/office/drawing/2014/main" id="{FAEFE9FF-959C-3442-3D8E-1C328DE975E0}"/>
              </a:ext>
            </a:extLst>
          </p:cNvPr>
          <p:cNvGrpSpPr/>
          <p:nvPr/>
        </p:nvGrpSpPr>
        <p:grpSpPr>
          <a:xfrm>
            <a:off x="2437227" y="3357669"/>
            <a:ext cx="874944" cy="882554"/>
            <a:chOff x="5560414" y="1935075"/>
            <a:chExt cx="656208" cy="661916"/>
          </a:xfrm>
        </p:grpSpPr>
        <p:grpSp>
          <p:nvGrpSpPr>
            <p:cNvPr id="42" name="Nhóm 41">
              <a:extLst>
                <a:ext uri="{FF2B5EF4-FFF2-40B4-BE49-F238E27FC236}">
                  <a16:creationId xmlns:a16="http://schemas.microsoft.com/office/drawing/2014/main" id="{0FF87A1D-8DB3-CC65-6C89-D83F29623D3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44" name="Nhóm 43">
                <a:extLst>
                  <a:ext uri="{FF2B5EF4-FFF2-40B4-BE49-F238E27FC236}">
                    <a16:creationId xmlns:a16="http://schemas.microsoft.com/office/drawing/2014/main" id="{D87FDA36-C6D6-983A-0744-27F75A1E13B2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46" name="Hình Bầu dục 45">
                  <a:extLst>
                    <a:ext uri="{FF2B5EF4-FFF2-40B4-BE49-F238E27FC236}">
                      <a16:creationId xmlns:a16="http://schemas.microsoft.com/office/drawing/2014/main" id="{DFCFBACB-753F-DFC7-C8F9-FB8A66A80B8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  <p:sp>
              <p:nvSpPr>
                <p:cNvPr id="47" name="Hình Bầu dục 46">
                  <a:extLst>
                    <a:ext uri="{FF2B5EF4-FFF2-40B4-BE49-F238E27FC236}">
                      <a16:creationId xmlns:a16="http://schemas.microsoft.com/office/drawing/2014/main" id="{41906F6D-E973-1DAC-FE7F-445F8AD39E7F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</p:grpSp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FCA1BC2E-6CE6-A4E6-082A-42F626FA576D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lang="en-US" sz="3200" kern="0" dirty="0">
                  <a:solidFill>
                    <a:srgbClr val="000000"/>
                  </a:solidFill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43" name="Hình ảnh 42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62FFE9D8-F3FA-BBAE-86FC-00C77BDDEB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68" name="Nhóm 67">
            <a:extLst>
              <a:ext uri="{FF2B5EF4-FFF2-40B4-BE49-F238E27FC236}">
                <a16:creationId xmlns:a16="http://schemas.microsoft.com/office/drawing/2014/main" id="{17C2BD34-A8D3-CCFB-6A34-BA2DD28BEA07}"/>
              </a:ext>
            </a:extLst>
          </p:cNvPr>
          <p:cNvGrpSpPr/>
          <p:nvPr/>
        </p:nvGrpSpPr>
        <p:grpSpPr>
          <a:xfrm>
            <a:off x="4116165" y="5203368"/>
            <a:ext cx="874944" cy="882554"/>
            <a:chOff x="5560414" y="1935075"/>
            <a:chExt cx="656208" cy="661916"/>
          </a:xfrm>
        </p:grpSpPr>
        <p:grpSp>
          <p:nvGrpSpPr>
            <p:cNvPr id="69" name="Nhóm 68">
              <a:extLst>
                <a:ext uri="{FF2B5EF4-FFF2-40B4-BE49-F238E27FC236}">
                  <a16:creationId xmlns:a16="http://schemas.microsoft.com/office/drawing/2014/main" id="{16B9B620-1F99-0631-FE8F-8480EB6A8FA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71" name="Nhóm 70">
                <a:extLst>
                  <a:ext uri="{FF2B5EF4-FFF2-40B4-BE49-F238E27FC236}">
                    <a16:creationId xmlns:a16="http://schemas.microsoft.com/office/drawing/2014/main" id="{358127AE-4C98-6359-FA87-916D80BE3A5E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73" name="Hình Bầu dục 72">
                  <a:extLst>
                    <a:ext uri="{FF2B5EF4-FFF2-40B4-BE49-F238E27FC236}">
                      <a16:creationId xmlns:a16="http://schemas.microsoft.com/office/drawing/2014/main" id="{600DD0AD-06FD-AED5-C08F-7242878CB13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  <p:sp>
              <p:nvSpPr>
                <p:cNvPr id="74" name="Hình Bầu dục 73">
                  <a:extLst>
                    <a:ext uri="{FF2B5EF4-FFF2-40B4-BE49-F238E27FC236}">
                      <a16:creationId xmlns:a16="http://schemas.microsoft.com/office/drawing/2014/main" id="{9BA2F558-34DB-7F3C-4757-21F0085BF078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</p:grpSp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1166336D-32CB-6602-2F5D-200F21419651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lang="en-US" sz="3200" kern="0" dirty="0">
                  <a:solidFill>
                    <a:srgbClr val="000000"/>
                  </a:solidFill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70" name="Hình ảnh 69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377915FB-A3FD-38F2-EE77-0E16903559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57" name="Nhóm 56">
            <a:extLst>
              <a:ext uri="{FF2B5EF4-FFF2-40B4-BE49-F238E27FC236}">
                <a16:creationId xmlns:a16="http://schemas.microsoft.com/office/drawing/2014/main" id="{2FDFAB35-E8DF-55CD-FB69-039BF5CCBF79}"/>
              </a:ext>
            </a:extLst>
          </p:cNvPr>
          <p:cNvGrpSpPr/>
          <p:nvPr/>
        </p:nvGrpSpPr>
        <p:grpSpPr>
          <a:xfrm>
            <a:off x="5807608" y="3301408"/>
            <a:ext cx="874944" cy="882554"/>
            <a:chOff x="5560414" y="1935075"/>
            <a:chExt cx="656208" cy="661916"/>
          </a:xfrm>
        </p:grpSpPr>
        <p:grpSp>
          <p:nvGrpSpPr>
            <p:cNvPr id="80" name="Nhóm 79">
              <a:extLst>
                <a:ext uri="{FF2B5EF4-FFF2-40B4-BE49-F238E27FC236}">
                  <a16:creationId xmlns:a16="http://schemas.microsoft.com/office/drawing/2014/main" id="{568A6583-E4A2-5E5E-B6C1-275D070D8865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82" name="Nhóm 81">
                <a:extLst>
                  <a:ext uri="{FF2B5EF4-FFF2-40B4-BE49-F238E27FC236}">
                    <a16:creationId xmlns:a16="http://schemas.microsoft.com/office/drawing/2014/main" id="{B634476D-CCE4-4FD3-99E0-3D2F01612223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84" name="Hình Bầu dục 83">
                  <a:extLst>
                    <a:ext uri="{FF2B5EF4-FFF2-40B4-BE49-F238E27FC236}">
                      <a16:creationId xmlns:a16="http://schemas.microsoft.com/office/drawing/2014/main" id="{85F62A09-039A-0D3F-3483-F1263D7D035C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  <p:sp>
              <p:nvSpPr>
                <p:cNvPr id="85" name="Hình Bầu dục 84">
                  <a:extLst>
                    <a:ext uri="{FF2B5EF4-FFF2-40B4-BE49-F238E27FC236}">
                      <a16:creationId xmlns:a16="http://schemas.microsoft.com/office/drawing/2014/main" id="{942BBE9D-F855-B1D3-784E-6A93A0BD4718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</p:grpSp>
          <p:sp>
            <p:nvSpPr>
              <p:cNvPr id="83" name="Hộp Văn bản 82">
                <a:extLst>
                  <a:ext uri="{FF2B5EF4-FFF2-40B4-BE49-F238E27FC236}">
                    <a16:creationId xmlns:a16="http://schemas.microsoft.com/office/drawing/2014/main" id="{D27B8EBD-9857-E607-53AD-21C0E6F3FD7E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lang="en-US" sz="3200" kern="0" dirty="0">
                  <a:solidFill>
                    <a:srgbClr val="000000"/>
                  </a:solidFill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81" name="Hình ảnh 80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04185671-519C-D70D-5CD7-F1D610E185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id="{D46E945F-B469-5F76-F13D-309E11231C1A}"/>
              </a:ext>
            </a:extLst>
          </p:cNvPr>
          <p:cNvGrpSpPr/>
          <p:nvPr/>
        </p:nvGrpSpPr>
        <p:grpSpPr>
          <a:xfrm>
            <a:off x="8170121" y="3263591"/>
            <a:ext cx="874944" cy="882554"/>
            <a:chOff x="5560414" y="1935075"/>
            <a:chExt cx="656208" cy="661916"/>
          </a:xfrm>
        </p:grpSpPr>
        <p:grpSp>
          <p:nvGrpSpPr>
            <p:cNvPr id="60" name="Nhóm 59">
              <a:extLst>
                <a:ext uri="{FF2B5EF4-FFF2-40B4-BE49-F238E27FC236}">
                  <a16:creationId xmlns:a16="http://schemas.microsoft.com/office/drawing/2014/main" id="{1D0DE042-BC1C-5B14-75EB-89E77A1AF9DB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62" name="Nhóm 61">
                <a:extLst>
                  <a:ext uri="{FF2B5EF4-FFF2-40B4-BE49-F238E27FC236}">
                    <a16:creationId xmlns:a16="http://schemas.microsoft.com/office/drawing/2014/main" id="{3F3A358F-6667-A439-364F-54E92B9B1AEA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76" name="Hình Bầu dục 75">
                  <a:extLst>
                    <a:ext uri="{FF2B5EF4-FFF2-40B4-BE49-F238E27FC236}">
                      <a16:creationId xmlns:a16="http://schemas.microsoft.com/office/drawing/2014/main" id="{9C10BE33-37EE-6251-F414-54779C8370CD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  <p:sp>
              <p:nvSpPr>
                <p:cNvPr id="77" name="Hình Bầu dục 76">
                  <a:extLst>
                    <a:ext uri="{FF2B5EF4-FFF2-40B4-BE49-F238E27FC236}">
                      <a16:creationId xmlns:a16="http://schemas.microsoft.com/office/drawing/2014/main" id="{F1AF206C-7B67-4A0E-55E3-1F2AA93CF605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</p:grpSp>
          <p:sp>
            <p:nvSpPr>
              <p:cNvPr id="75" name="Hộp Văn bản 74">
                <a:extLst>
                  <a:ext uri="{FF2B5EF4-FFF2-40B4-BE49-F238E27FC236}">
                    <a16:creationId xmlns:a16="http://schemas.microsoft.com/office/drawing/2014/main" id="{0B8C9880-4784-790D-3CFD-A6654F4873CA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lang="en-US" sz="3200" kern="0" dirty="0">
                  <a:solidFill>
                    <a:srgbClr val="000000"/>
                  </a:solidFill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61" name="Hình ảnh 60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5BEE9B0C-9A63-2481-36D0-2E49DE5C0D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78" name="Nhóm 77">
            <a:extLst>
              <a:ext uri="{FF2B5EF4-FFF2-40B4-BE49-F238E27FC236}">
                <a16:creationId xmlns:a16="http://schemas.microsoft.com/office/drawing/2014/main" id="{E705293F-CD37-9FE9-427B-434CD0C35532}"/>
              </a:ext>
            </a:extLst>
          </p:cNvPr>
          <p:cNvGrpSpPr/>
          <p:nvPr/>
        </p:nvGrpSpPr>
        <p:grpSpPr>
          <a:xfrm>
            <a:off x="8179123" y="3359436"/>
            <a:ext cx="809493" cy="770065"/>
            <a:chOff x="4234875" y="1979179"/>
            <a:chExt cx="607120" cy="577549"/>
          </a:xfrm>
        </p:grpSpPr>
        <p:grpSp>
          <p:nvGrpSpPr>
            <p:cNvPr id="79" name="Nhóm 78">
              <a:extLst>
                <a:ext uri="{FF2B5EF4-FFF2-40B4-BE49-F238E27FC236}">
                  <a16:creationId xmlns:a16="http://schemas.microsoft.com/office/drawing/2014/main" id="{6F2D3BA0-A8F2-D761-ED68-A139DD82CBBD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92" name="Hình Bầu dục 91">
                <a:extLst>
                  <a:ext uri="{FF2B5EF4-FFF2-40B4-BE49-F238E27FC236}">
                    <a16:creationId xmlns:a16="http://schemas.microsoft.com/office/drawing/2014/main" id="{D3D41869-D9B2-EDDA-6B95-AA9912567D13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93" name="Hình Bầu dục 92">
                <a:extLst>
                  <a:ext uri="{FF2B5EF4-FFF2-40B4-BE49-F238E27FC236}">
                    <a16:creationId xmlns:a16="http://schemas.microsoft.com/office/drawing/2014/main" id="{039A7CDB-C353-B836-47EE-D5EC71629CCA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91" name="Hộp Văn bản 90">
              <a:extLst>
                <a:ext uri="{FF2B5EF4-FFF2-40B4-BE49-F238E27FC236}">
                  <a16:creationId xmlns:a16="http://schemas.microsoft.com/office/drawing/2014/main" id="{7B19D421-2F1F-F7E3-4A99-2955C53083B6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r>
                <a:rPr lang="en-US" sz="3200" kern="0" dirty="0">
                  <a:solidFill>
                    <a:srgbClr val="008DB4"/>
                  </a:solidFill>
                  <a:latin typeface="SVN-Poky's"/>
                  <a:cs typeface="Arial"/>
                  <a:sym typeface="Arial"/>
                </a:rPr>
                <a:t>4</a:t>
              </a:r>
              <a:endParaRPr lang="en-US" sz="3200" kern="0" dirty="0">
                <a:solidFill>
                  <a:srgbClr val="008DB4"/>
                </a:solidFill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94" name="Nhóm 93">
            <a:extLst>
              <a:ext uri="{FF2B5EF4-FFF2-40B4-BE49-F238E27FC236}">
                <a16:creationId xmlns:a16="http://schemas.microsoft.com/office/drawing/2014/main" id="{B168D926-4D75-2316-38A4-86DE9998B197}"/>
              </a:ext>
            </a:extLst>
          </p:cNvPr>
          <p:cNvGrpSpPr/>
          <p:nvPr/>
        </p:nvGrpSpPr>
        <p:grpSpPr>
          <a:xfrm>
            <a:off x="6866100" y="1421055"/>
            <a:ext cx="2843827" cy="1811935"/>
            <a:chOff x="5126861" y="1058966"/>
            <a:chExt cx="2132870" cy="1358951"/>
          </a:xfrm>
        </p:grpSpPr>
        <p:grpSp>
          <p:nvGrpSpPr>
            <p:cNvPr id="95" name="Nhóm 94">
              <a:extLst>
                <a:ext uri="{FF2B5EF4-FFF2-40B4-BE49-F238E27FC236}">
                  <a16:creationId xmlns:a16="http://schemas.microsoft.com/office/drawing/2014/main" id="{5F54F4F8-C797-71DC-854E-9DF7E44159C7}"/>
                </a:ext>
              </a:extLst>
            </p:cNvPr>
            <p:cNvGrpSpPr/>
            <p:nvPr/>
          </p:nvGrpSpPr>
          <p:grpSpPr>
            <a:xfrm>
              <a:off x="5157536" y="1058966"/>
              <a:ext cx="2102195" cy="1349464"/>
              <a:chOff x="-757433" y="2825505"/>
              <a:chExt cx="3212435" cy="1806994"/>
            </a:xfrm>
          </p:grpSpPr>
          <p:pic>
            <p:nvPicPr>
              <p:cNvPr id="97" name="Hình ảnh 96">
                <a:extLst>
                  <a:ext uri="{FF2B5EF4-FFF2-40B4-BE49-F238E27FC236}">
                    <a16:creationId xmlns:a16="http://schemas.microsoft.com/office/drawing/2014/main" id="{DF48CA03-5C6A-59A5-4780-689FC24CB3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757433" y="2825505"/>
                <a:ext cx="3212435" cy="1806994"/>
              </a:xfrm>
              <a:prstGeom prst="rect">
                <a:avLst/>
              </a:prstGeom>
            </p:spPr>
          </p:pic>
          <p:sp>
            <p:nvSpPr>
              <p:cNvPr id="98" name="Hộp Văn bản 97">
                <a:extLst>
                  <a:ext uri="{FF2B5EF4-FFF2-40B4-BE49-F238E27FC236}">
                    <a16:creationId xmlns:a16="http://schemas.microsoft.com/office/drawing/2014/main" id="{0D810810-C81C-760F-0D2C-F44BA0607E97}"/>
                  </a:ext>
                </a:extLst>
              </p:cNvPr>
              <p:cNvSpPr txBox="1"/>
              <p:nvPr/>
            </p:nvSpPr>
            <p:spPr>
              <a:xfrm rot="647062">
                <a:off x="523728" y="3598314"/>
                <a:ext cx="1135495" cy="2576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067" b="1" kern="0" dirty="0">
                    <a:solidFill>
                      <a:srgbClr val="00A5CA"/>
                    </a:solidFill>
                    <a:latin typeface="SVN-Poky's"/>
                    <a:cs typeface="Arial"/>
                    <a:sym typeface="Arial"/>
                  </a:rPr>
                  <a:t>TRẠM 4</a:t>
                </a:r>
                <a:endParaRPr lang="vi-VN" sz="1067" b="1" kern="0" dirty="0">
                  <a:solidFill>
                    <a:srgbClr val="00A5CA"/>
                  </a:solidFill>
                  <a:latin typeface="+mj-lt"/>
                  <a:cs typeface="Arial"/>
                  <a:sym typeface="Arial"/>
                </a:endParaRPr>
              </a:p>
            </p:txBody>
          </p:sp>
        </p:grpSp>
        <p:sp>
          <p:nvSpPr>
            <p:cNvPr id="96" name="Hộp Văn bản 95">
              <a:extLst>
                <a:ext uri="{FF2B5EF4-FFF2-40B4-BE49-F238E27FC236}">
                  <a16:creationId xmlns:a16="http://schemas.microsoft.com/office/drawing/2014/main" id="{FFE25E4F-2624-6882-949C-764EB5DC2531}"/>
                </a:ext>
              </a:extLst>
            </p:cNvPr>
            <p:cNvSpPr txBox="1"/>
            <p:nvPr/>
          </p:nvSpPr>
          <p:spPr>
            <a:xfrm>
              <a:off x="5126861" y="2133175"/>
              <a:ext cx="1234645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1867" b="1" kern="0" dirty="0">
                  <a:solidFill>
                    <a:srgbClr val="FF0000"/>
                  </a:solidFill>
                  <a:latin typeface="SVN-Poky's"/>
                  <a:cs typeface="Arial"/>
                  <a:sym typeface="Arial"/>
                </a:rPr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132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94">
            <a:extLst>
              <a:ext uri="{FF2B5EF4-FFF2-40B4-BE49-F238E27FC236}">
                <a16:creationId xmlns:a16="http://schemas.microsoft.com/office/drawing/2014/main" id="{40C5E024-1080-96B5-5188-1FE15A62174F}"/>
              </a:ext>
            </a:extLst>
          </p:cNvPr>
          <p:cNvGrpSpPr/>
          <p:nvPr/>
        </p:nvGrpSpPr>
        <p:grpSpPr>
          <a:xfrm>
            <a:off x="524256" y="-757311"/>
            <a:ext cx="10809379" cy="6938877"/>
            <a:chOff x="-975738" y="2625170"/>
            <a:chExt cx="3677693" cy="2068702"/>
          </a:xfrm>
        </p:grpSpPr>
        <p:pic>
          <p:nvPicPr>
            <p:cNvPr id="7" name="Hình ảnh 96">
              <a:extLst>
                <a:ext uri="{FF2B5EF4-FFF2-40B4-BE49-F238E27FC236}">
                  <a16:creationId xmlns:a16="http://schemas.microsoft.com/office/drawing/2014/main" id="{17EC5921-9AB6-DBE0-938F-F3669159AB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975738" y="2625170"/>
              <a:ext cx="3677693" cy="2068702"/>
            </a:xfrm>
            <a:prstGeom prst="rect">
              <a:avLst/>
            </a:prstGeom>
          </p:spPr>
        </p:pic>
        <p:sp>
          <p:nvSpPr>
            <p:cNvPr id="9" name="Hộp Văn bản 97">
              <a:extLst>
                <a:ext uri="{FF2B5EF4-FFF2-40B4-BE49-F238E27FC236}">
                  <a16:creationId xmlns:a16="http://schemas.microsoft.com/office/drawing/2014/main" id="{3EA6ACD3-DD2F-8D13-7520-B270A600E0FE}"/>
                </a:ext>
              </a:extLst>
            </p:cNvPr>
            <p:cNvSpPr txBox="1"/>
            <p:nvPr/>
          </p:nvSpPr>
          <p:spPr>
            <a:xfrm rot="647062">
              <a:off x="543243" y="3564869"/>
              <a:ext cx="1135495" cy="174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200" b="1" kern="0" dirty="0">
                  <a:solidFill>
                    <a:srgbClr val="00A5CA"/>
                  </a:solidFill>
                  <a:latin typeface="SVN-Poky's"/>
                  <a:cs typeface="Arial"/>
                  <a:sym typeface="Arial"/>
                </a:rPr>
                <a:t>TRẠM 4</a:t>
              </a:r>
              <a:endParaRPr lang="vi-VN" sz="3200" b="1" kern="0" dirty="0">
                <a:solidFill>
                  <a:srgbClr val="00A5CA"/>
                </a:solidFill>
                <a:latin typeface="+mj-lt"/>
                <a:cs typeface="Arial"/>
                <a:sym typeface="Arial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ADBBE15-5BAD-4702-B1EB-2277BA8A631D}"/>
              </a:ext>
            </a:extLst>
          </p:cNvPr>
          <p:cNvGrpSpPr/>
          <p:nvPr/>
        </p:nvGrpSpPr>
        <p:grpSpPr>
          <a:xfrm>
            <a:off x="1054020" y="4121970"/>
            <a:ext cx="10083960" cy="2525214"/>
            <a:chOff x="1086867" y="4461424"/>
            <a:chExt cx="10083960" cy="1907044"/>
          </a:xfrm>
        </p:grpSpPr>
        <p:sp>
          <p:nvSpPr>
            <p:cNvPr id="8" name="Hình chữ nhật: Góc Tròn 1">
              <a:extLst>
                <a:ext uri="{FF2B5EF4-FFF2-40B4-BE49-F238E27FC236}">
                  <a16:creationId xmlns:a16="http://schemas.microsoft.com/office/drawing/2014/main" id="{71CA47F7-F322-CF2F-422F-3545974F643A}"/>
                </a:ext>
              </a:extLst>
            </p:cNvPr>
            <p:cNvSpPr/>
            <p:nvPr/>
          </p:nvSpPr>
          <p:spPr>
            <a:xfrm>
              <a:off x="1086867" y="4461424"/>
              <a:ext cx="10071555" cy="1897250"/>
            </a:xfrm>
            <a:prstGeom prst="roundRect">
              <a:avLst>
                <a:gd name="adj" fmla="val 12500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8" name="Hộp Văn bản 63">
              <a:extLst>
                <a:ext uri="{FF2B5EF4-FFF2-40B4-BE49-F238E27FC236}">
                  <a16:creationId xmlns:a16="http://schemas.microsoft.com/office/drawing/2014/main" id="{25A9053F-73C8-1AFE-587D-11E71AB3C24B}"/>
                </a:ext>
              </a:extLst>
            </p:cNvPr>
            <p:cNvSpPr txBox="1"/>
            <p:nvPr/>
          </p:nvSpPr>
          <p:spPr>
            <a:xfrm>
              <a:off x="1086867" y="4625219"/>
              <a:ext cx="10083960" cy="1743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48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Em</a:t>
              </a:r>
              <a:r>
                <a:rPr lang="en-US" sz="48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8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hãy</a:t>
              </a:r>
              <a:r>
                <a:rPr lang="en-US" sz="48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8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làm</a:t>
              </a:r>
              <a:r>
                <a:rPr lang="en-US" sz="48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8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thước</a:t>
              </a:r>
              <a:r>
                <a:rPr lang="en-US" sz="48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8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kẻ</a:t>
              </a:r>
              <a:r>
                <a:rPr lang="en-US" sz="48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8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bằng</a:t>
              </a:r>
              <a:r>
                <a:rPr lang="en-US" sz="48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8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giấy</a:t>
              </a:r>
              <a:r>
                <a:rPr lang="en-US" sz="48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8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có</a:t>
              </a:r>
              <a:r>
                <a:rPr lang="en-US" sz="48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8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chiều</a:t>
              </a:r>
              <a:r>
                <a:rPr lang="en-US" sz="48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8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dài</a:t>
              </a:r>
              <a:r>
                <a:rPr lang="en-US" sz="48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3 cm x 30 cm </a:t>
              </a:r>
              <a:r>
                <a:rPr lang="en-US" sz="48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theo</a:t>
              </a:r>
              <a:r>
                <a:rPr lang="en-US" sz="48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8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mẫu</a:t>
              </a:r>
              <a:r>
                <a:rPr lang="en-US" sz="48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8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hoặc</a:t>
              </a:r>
              <a:r>
                <a:rPr lang="en-US" sz="48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8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trang</a:t>
              </a:r>
              <a:r>
                <a:rPr lang="en-US" sz="48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8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trí</a:t>
              </a:r>
              <a:r>
                <a:rPr lang="en-US" sz="48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 </a:t>
              </a:r>
              <a:r>
                <a:rPr lang="en-US" sz="48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theo</a:t>
              </a:r>
              <a:r>
                <a:rPr lang="en-US" sz="48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8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sự</a:t>
              </a:r>
              <a:r>
                <a:rPr lang="en-US" sz="48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8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sáng</a:t>
              </a:r>
              <a:r>
                <a:rPr lang="en-US" sz="48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8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tạo</a:t>
              </a:r>
              <a:r>
                <a:rPr lang="en-US" sz="48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8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của</a:t>
              </a:r>
              <a:r>
                <a:rPr lang="en-US" sz="48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8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mình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048058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A5CC1-904C-4DCC-BC03-65A05C8FC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BA1394-63E0-4BEE-8D30-1F1CDBF0B8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05534"/>
          </a:xfr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9D0E344E-5EE2-4E8E-B7C5-1867A7A852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5335" y="1690686"/>
            <a:ext cx="6234343" cy="438672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9424234-37FD-4BD0-9E1B-0228DD2567BA}"/>
              </a:ext>
            </a:extLst>
          </p:cNvPr>
          <p:cNvGrpSpPr/>
          <p:nvPr/>
        </p:nvGrpSpPr>
        <p:grpSpPr>
          <a:xfrm>
            <a:off x="1064030" y="2559334"/>
            <a:ext cx="6302038" cy="2893100"/>
            <a:chOff x="2985485" y="1802812"/>
            <a:chExt cx="6302038" cy="289310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E6AE39D-BA0E-4694-B3FF-F88755E1E08F}"/>
                </a:ext>
              </a:extLst>
            </p:cNvPr>
            <p:cNvSpPr txBox="1"/>
            <p:nvPr/>
          </p:nvSpPr>
          <p:spPr>
            <a:xfrm>
              <a:off x="2985485" y="1802812"/>
              <a:ext cx="630203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b="1" dirty="0">
                  <a:ln w="6600">
                    <a:solidFill>
                      <a:srgbClr val="F1008B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FF3399"/>
                    </a:outerShdw>
                  </a:effectLst>
                  <a:latin typeface="iCiel Crocante" panose="02000000000000000000" pitchFamily="50" charset="-93"/>
                  <a:ea typeface="LNTH-LuoLuoNotangYuanTi 1" pitchFamily="2" charset="-128"/>
                  <a:cs typeface="LNTH-LuoLuoNotangYuanTi 1" pitchFamily="2" charset="-128"/>
                </a:rPr>
                <a:t>GIẢI ĐỐ</a:t>
              </a:r>
              <a:endParaRPr lang="vi-VN" sz="8800" b="1" dirty="0">
                <a:ln w="6600">
                  <a:solidFill>
                    <a:srgbClr val="F1008B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3399"/>
                  </a:outerShdw>
                </a:effectLst>
                <a:latin typeface="iCiel Crocante" panose="02000000000000000000" pitchFamily="50" charset="-93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56D3CE5-B58B-4B01-86DF-651DA48D89A6}"/>
                </a:ext>
              </a:extLst>
            </p:cNvPr>
            <p:cNvSpPr txBox="1"/>
            <p:nvPr/>
          </p:nvSpPr>
          <p:spPr>
            <a:xfrm>
              <a:off x="3584598" y="3249362"/>
              <a:ext cx="482298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b="1" dirty="0">
                  <a:ln w="6600">
                    <a:solidFill>
                      <a:srgbClr val="0070C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00B0F0"/>
                    </a:outerShdw>
                  </a:effectLst>
                  <a:latin typeface="iCiel Crocante" panose="02000000000000000000" pitchFamily="50" charset="-93"/>
                  <a:ea typeface="LNTH-LuoLuoNotangYuanTi 1" pitchFamily="2" charset="-128"/>
                  <a:cs typeface="LNTH-LuoLuoNotangYuanTi 1" pitchFamily="2" charset="-128"/>
                </a:rPr>
                <a:t>Ô CHỮ</a:t>
              </a:r>
              <a:endParaRPr lang="vi-VN" sz="8800" b="1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B0F0"/>
                  </a:outerShdw>
                </a:effectLst>
                <a:latin typeface="iCiel Crocante" panose="02000000000000000000" pitchFamily="50" charset="-93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3A71B2B1-15A0-4B40-A911-8C06A15E4B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7566" y="1233771"/>
            <a:ext cx="5410997" cy="515006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D0A0784-0C65-47B8-B640-1CF6DE2071B6}"/>
              </a:ext>
            </a:extLst>
          </p:cNvPr>
          <p:cNvGrpSpPr/>
          <p:nvPr/>
        </p:nvGrpSpPr>
        <p:grpSpPr>
          <a:xfrm>
            <a:off x="1895024" y="1093255"/>
            <a:ext cx="3428444" cy="1088507"/>
            <a:chOff x="1895024" y="483652"/>
            <a:chExt cx="3428444" cy="1088507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1AA8B68-881C-4C62-89C5-7B1476CB0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907037" y="483652"/>
              <a:ext cx="2913538" cy="108850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00F772E-1F3C-4923-A074-56B7AC405399}"/>
                </a:ext>
              </a:extLst>
            </p:cNvPr>
            <p:cNvSpPr txBox="1"/>
            <p:nvPr/>
          </p:nvSpPr>
          <p:spPr>
            <a:xfrm>
              <a:off x="1895024" y="516697"/>
              <a:ext cx="342844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 err="1">
                  <a:ln>
                    <a:solidFill>
                      <a:srgbClr val="FFC000"/>
                    </a:solidFill>
                  </a:ln>
                  <a:solidFill>
                    <a:schemeClr val="bg1"/>
                  </a:solidFill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Trò</a:t>
              </a:r>
              <a:r>
                <a:rPr lang="en-US" sz="6000" dirty="0">
                  <a:ln>
                    <a:solidFill>
                      <a:srgbClr val="FFC000"/>
                    </a:solidFill>
                  </a:ln>
                  <a:solidFill>
                    <a:schemeClr val="bg1"/>
                  </a:solidFill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6000" dirty="0" err="1">
                  <a:ln>
                    <a:solidFill>
                      <a:srgbClr val="FFC000"/>
                    </a:solidFill>
                  </a:ln>
                  <a:solidFill>
                    <a:schemeClr val="bg1"/>
                  </a:solidFill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ch</a:t>
              </a:r>
              <a:r>
                <a:rPr lang="vi-VN" sz="6000" dirty="0">
                  <a:ln>
                    <a:solidFill>
                      <a:srgbClr val="FFC000"/>
                    </a:solidFill>
                  </a:ln>
                  <a:solidFill>
                    <a:schemeClr val="bg1"/>
                  </a:solidFill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ơ</a:t>
              </a:r>
              <a:r>
                <a:rPr lang="en-US" sz="6000" dirty="0" err="1">
                  <a:ln>
                    <a:solidFill>
                      <a:srgbClr val="FFC000"/>
                    </a:solidFill>
                  </a:ln>
                  <a:solidFill>
                    <a:schemeClr val="bg1"/>
                  </a:solidFill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i</a:t>
              </a:r>
              <a:endParaRPr lang="vi-VN" sz="6000" dirty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041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75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875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1FDA3D0-02C4-49FA-B3CD-9C058FECB9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662" y="-298"/>
            <a:ext cx="12193057" cy="6858594"/>
          </a:xfrm>
          <a:prstGeom prst="rect">
            <a:avLst/>
          </a:prstGeom>
        </p:spPr>
      </p:pic>
      <p:pic>
        <p:nvPicPr>
          <p:cNvPr id="21" name="图片 3">
            <a:extLst>
              <a:ext uri="{FF2B5EF4-FFF2-40B4-BE49-F238E27FC236}">
                <a16:creationId xmlns:a16="http://schemas.microsoft.com/office/drawing/2014/main" id="{35D6DB26-FD17-4DE0-8960-A53C931112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164703"/>
            <a:ext cx="12230100" cy="471234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148D6B6-B80A-4024-9189-E9B453F508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75131" y="-416516"/>
            <a:ext cx="3974937" cy="265199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FE6144E-7471-4401-B426-ADB367A1C5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86794">
            <a:off x="1465756" y="83697"/>
            <a:ext cx="1322947" cy="142049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0998B1D-8FF5-4B5A-A7C1-EB2999C2BD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71688" y="128012"/>
            <a:ext cx="2438611" cy="2438611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9938FCDA-07E4-4DC9-A431-E00A8B626C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13357" y="-321875"/>
            <a:ext cx="4102964" cy="2743438"/>
          </a:xfrm>
          <a:prstGeom prst="rect">
            <a:avLst/>
          </a:prstGeom>
        </p:spPr>
      </p:pic>
      <p:sp>
        <p:nvSpPr>
          <p:cNvPr id="6" name="文本框 48">
            <a:extLst>
              <a:ext uri="{FF2B5EF4-FFF2-40B4-BE49-F238E27FC236}">
                <a16:creationId xmlns:a16="http://schemas.microsoft.com/office/drawing/2014/main" id="{5634F71B-E5BA-8435-C1F8-EE785CE7B26C}"/>
              </a:ext>
            </a:extLst>
          </p:cNvPr>
          <p:cNvSpPr txBox="1"/>
          <p:nvPr/>
        </p:nvSpPr>
        <p:spPr>
          <a:xfrm>
            <a:off x="740998" y="-12966"/>
            <a:ext cx="1083116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88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dist="38100" dir="2700000" algn="tl">
                    <a:schemeClr val="bg1"/>
                  </a:outerShdw>
                </a:effectLst>
                <a:latin typeface="字魂20号-石头体" panose="00000500000000000000" pitchFamily="2" charset="-122"/>
                <a:ea typeface="字魂20号-石头体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BCD97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字魂20号-石头体" panose="00000500000000000000" pitchFamily="2" charset="-122"/>
                <a:cs typeface="+mn-cs"/>
              </a:rPr>
              <a:t>Bước</a:t>
            </a:r>
            <a:r>
              <a:rPr kumimoji="0" lang="en-US" altLang="zh-CN" sz="88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BCD97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字魂20号-石头体" panose="00000500000000000000" pitchFamily="2" charset="-122"/>
                <a:cs typeface="+mn-cs"/>
              </a:rPr>
              <a:t> 1</a:t>
            </a:r>
            <a:endParaRPr kumimoji="0" lang="zh-CN" altLang="en-US" sz="8800" b="1" i="0" u="none" strike="noStrike" kern="1200" cap="none" spc="0" normalizeH="0" baseline="0" noProof="0" dirty="0">
              <a:ln w="9525">
                <a:solidFill>
                  <a:srgbClr val="FFFFFF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rgbClr val="BCD97E">
                    <a:lumMod val="60000"/>
                    <a:lumOff val="40000"/>
                  </a:srgbClr>
                </a:outerShdw>
              </a:effectLst>
              <a:uLnTx/>
              <a:uFillTx/>
              <a:latin typeface="UTM Cookies" panose="02040603050506020204" pitchFamily="18" charset="0"/>
              <a:ea typeface="字魂20号-石头体" panose="00000500000000000000" pitchFamily="2" charset="-122"/>
              <a:cs typeface="+mn-cs"/>
            </a:endParaRPr>
          </a:p>
        </p:txBody>
      </p:sp>
      <p:sp>
        <p:nvSpPr>
          <p:cNvPr id="8" name="任意多边形: 形状 40">
            <a:extLst>
              <a:ext uri="{FF2B5EF4-FFF2-40B4-BE49-F238E27FC236}">
                <a16:creationId xmlns:a16="http://schemas.microsoft.com/office/drawing/2014/main" id="{DBA23DEF-05F1-4682-0EC0-EADC0B30AAE5}"/>
              </a:ext>
            </a:extLst>
          </p:cNvPr>
          <p:cNvSpPr/>
          <p:nvPr/>
        </p:nvSpPr>
        <p:spPr>
          <a:xfrm>
            <a:off x="136634" y="1395046"/>
            <a:ext cx="11876690" cy="5462954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3185958-385F-0C0C-0205-EA3F47BF6E8E}"/>
              </a:ext>
            </a:extLst>
          </p:cNvPr>
          <p:cNvSpPr txBox="1"/>
          <p:nvPr/>
        </p:nvSpPr>
        <p:spPr>
          <a:xfrm>
            <a:off x="1291735" y="1793641"/>
            <a:ext cx="93695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Cắt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4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kích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thước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 cm x 21 cm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giống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2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giấy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bìa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cứng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giấy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màu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thủ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công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194D4BFD-923E-CC30-142B-014DC7AE508E}"/>
              </a:ext>
            </a:extLst>
          </p:cNvPr>
          <p:cNvGrpSpPr/>
          <p:nvPr/>
        </p:nvGrpSpPr>
        <p:grpSpPr>
          <a:xfrm>
            <a:off x="902781" y="3699673"/>
            <a:ext cx="9967194" cy="2995802"/>
            <a:chOff x="902781" y="3699673"/>
            <a:chExt cx="9967194" cy="2995802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74947FAF-E643-4C2C-6466-F3650AB72AAE}"/>
                </a:ext>
              </a:extLst>
            </p:cNvPr>
            <p:cNvGrpSpPr/>
            <p:nvPr/>
          </p:nvGrpSpPr>
          <p:grpSpPr>
            <a:xfrm>
              <a:off x="902781" y="3837467"/>
              <a:ext cx="4510450" cy="1429004"/>
              <a:chOff x="-471850" y="4138228"/>
              <a:chExt cx="4510450" cy="1429004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ED520B80-006F-2815-C30F-C75C5D1FC380}"/>
                  </a:ext>
                </a:extLst>
              </p:cNvPr>
              <p:cNvSpPr/>
              <p:nvPr/>
            </p:nvSpPr>
            <p:spPr>
              <a:xfrm>
                <a:off x="1178548" y="5040758"/>
                <a:ext cx="2841171" cy="526474"/>
              </a:xfrm>
              <a:prstGeom prst="rect">
                <a:avLst/>
              </a:prstGeom>
              <a:solidFill>
                <a:schemeClr val="accent6"/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4BF218AC-E5A2-7BF8-01B7-3B0F251F352D}"/>
                  </a:ext>
                </a:extLst>
              </p:cNvPr>
              <p:cNvGrpSpPr/>
              <p:nvPr/>
            </p:nvGrpSpPr>
            <p:grpSpPr>
              <a:xfrm>
                <a:off x="1143000" y="4138228"/>
                <a:ext cx="2895600" cy="707886"/>
                <a:chOff x="1175657" y="3845665"/>
                <a:chExt cx="2895600" cy="707886"/>
              </a:xfrm>
            </p:grpSpPr>
            <p:cxnSp>
              <p:nvCxnSpPr>
                <p:cNvPr id="13" name="Straight Arrow Connector 12">
                  <a:extLst>
                    <a:ext uri="{FF2B5EF4-FFF2-40B4-BE49-F238E27FC236}">
                      <a16:creationId xmlns:a16="http://schemas.microsoft.com/office/drawing/2014/main" id="{3B179E09-10AE-BC79-74ED-F06EE7505A8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5657" y="4520877"/>
                  <a:ext cx="2895600" cy="0"/>
                </a:xfrm>
                <a:prstGeom prst="straightConnector1">
                  <a:avLst/>
                </a:prstGeom>
                <a:ln>
                  <a:headEnd type="triangle"/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1DD1710C-28B1-FC7F-A108-D9F38A1308CB}"/>
                    </a:ext>
                  </a:extLst>
                </p:cNvPr>
                <p:cNvSpPr txBox="1"/>
                <p:nvPr/>
              </p:nvSpPr>
              <p:spPr>
                <a:xfrm>
                  <a:off x="1792690" y="3845665"/>
                  <a:ext cx="1661535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4000" dirty="0">
                      <a:solidFill>
                        <a:srgbClr val="00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30</a:t>
                  </a:r>
                  <a:r>
                    <a:rPr kumimoji="0" lang="en-US" sz="4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 cm</a:t>
                  </a:r>
                </a:p>
              </p:txBody>
            </p:sp>
          </p:grp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31A693F0-F193-BF60-E4CA-402AEDE867BE}"/>
                  </a:ext>
                </a:extLst>
              </p:cNvPr>
              <p:cNvGrpSpPr/>
              <p:nvPr/>
            </p:nvGrpSpPr>
            <p:grpSpPr>
              <a:xfrm>
                <a:off x="-471850" y="4846114"/>
                <a:ext cx="1661535" cy="707886"/>
                <a:chOff x="-145279" y="3185503"/>
                <a:chExt cx="1661535" cy="707886"/>
              </a:xfrm>
            </p:grpSpPr>
            <p:cxnSp>
              <p:nvCxnSpPr>
                <p:cNvPr id="27" name="Straight Arrow Connector 26">
                  <a:extLst>
                    <a:ext uri="{FF2B5EF4-FFF2-40B4-BE49-F238E27FC236}">
                      <a16:creationId xmlns:a16="http://schemas.microsoft.com/office/drawing/2014/main" id="{C12D4DA9-B837-FA1C-3203-E723090C04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317171" y="3380016"/>
                  <a:ext cx="0" cy="412059"/>
                </a:xfrm>
                <a:prstGeom prst="straightConnector1">
                  <a:avLst/>
                </a:prstGeom>
                <a:ln>
                  <a:headEnd type="triangle"/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6FA177AC-9523-938A-7E14-D5502D138495}"/>
                    </a:ext>
                  </a:extLst>
                </p:cNvPr>
                <p:cNvSpPr txBox="1"/>
                <p:nvPr/>
              </p:nvSpPr>
              <p:spPr>
                <a:xfrm>
                  <a:off x="-145279" y="3185503"/>
                  <a:ext cx="1661535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3 cm</a:t>
                  </a:r>
                </a:p>
              </p:txBody>
            </p:sp>
          </p:grp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F22DC0C1-A75B-AD9B-9368-2DA48A31D60A}"/>
                </a:ext>
              </a:extLst>
            </p:cNvPr>
            <p:cNvGrpSpPr/>
            <p:nvPr/>
          </p:nvGrpSpPr>
          <p:grpSpPr>
            <a:xfrm>
              <a:off x="926123" y="5266471"/>
              <a:ext cx="4510450" cy="1429004"/>
              <a:chOff x="-471850" y="4138228"/>
              <a:chExt cx="4510450" cy="1429004"/>
            </a:xfrm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C9528C09-02A9-84C8-DE38-DE7014BF6D9D}"/>
                  </a:ext>
                </a:extLst>
              </p:cNvPr>
              <p:cNvSpPr/>
              <p:nvPr/>
            </p:nvSpPr>
            <p:spPr>
              <a:xfrm>
                <a:off x="1178548" y="5040758"/>
                <a:ext cx="2841171" cy="526474"/>
              </a:xfrm>
              <a:prstGeom prst="rect">
                <a:avLst/>
              </a:prstGeom>
              <a:solidFill>
                <a:schemeClr val="accent6"/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4814C06B-2713-58B4-9BF5-2F0CFEC1CE55}"/>
                  </a:ext>
                </a:extLst>
              </p:cNvPr>
              <p:cNvGrpSpPr/>
              <p:nvPr/>
            </p:nvGrpSpPr>
            <p:grpSpPr>
              <a:xfrm>
                <a:off x="1143000" y="4138228"/>
                <a:ext cx="2895600" cy="707886"/>
                <a:chOff x="1175657" y="3845665"/>
                <a:chExt cx="2895600" cy="707886"/>
              </a:xfrm>
            </p:grpSpPr>
            <p:cxnSp>
              <p:nvCxnSpPr>
                <p:cNvPr id="38" name="Straight Arrow Connector 37">
                  <a:extLst>
                    <a:ext uri="{FF2B5EF4-FFF2-40B4-BE49-F238E27FC236}">
                      <a16:creationId xmlns:a16="http://schemas.microsoft.com/office/drawing/2014/main" id="{8075DAE0-D425-B35F-1F43-68E1F8AE4A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5657" y="4520877"/>
                  <a:ext cx="2895600" cy="0"/>
                </a:xfrm>
                <a:prstGeom prst="straightConnector1">
                  <a:avLst/>
                </a:prstGeom>
                <a:ln>
                  <a:headEnd type="triangle"/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AEF60ADC-3230-3237-FF00-6CA44DFD558C}"/>
                    </a:ext>
                  </a:extLst>
                </p:cNvPr>
                <p:cNvSpPr txBox="1"/>
                <p:nvPr/>
              </p:nvSpPr>
              <p:spPr>
                <a:xfrm>
                  <a:off x="1792690" y="3845665"/>
                  <a:ext cx="1661535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4000" dirty="0">
                      <a:solidFill>
                        <a:srgbClr val="00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30</a:t>
                  </a:r>
                  <a:r>
                    <a:rPr kumimoji="0" lang="en-US" sz="4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 cm</a:t>
                  </a:r>
                </a:p>
              </p:txBody>
            </p:sp>
          </p:grp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DFE61E78-95D5-F3C7-0D3F-199E6293723D}"/>
                  </a:ext>
                </a:extLst>
              </p:cNvPr>
              <p:cNvGrpSpPr/>
              <p:nvPr/>
            </p:nvGrpSpPr>
            <p:grpSpPr>
              <a:xfrm>
                <a:off x="-471850" y="4846114"/>
                <a:ext cx="1661535" cy="707886"/>
                <a:chOff x="-145279" y="3185503"/>
                <a:chExt cx="1661535" cy="707886"/>
              </a:xfrm>
            </p:grpSpPr>
            <p:cxnSp>
              <p:nvCxnSpPr>
                <p:cNvPr id="36" name="Straight Arrow Connector 35">
                  <a:extLst>
                    <a:ext uri="{FF2B5EF4-FFF2-40B4-BE49-F238E27FC236}">
                      <a16:creationId xmlns:a16="http://schemas.microsoft.com/office/drawing/2014/main" id="{276AA5D9-082C-39A2-DCE1-B75D01604FD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317171" y="3380016"/>
                  <a:ext cx="0" cy="412059"/>
                </a:xfrm>
                <a:prstGeom prst="straightConnector1">
                  <a:avLst/>
                </a:prstGeom>
                <a:ln>
                  <a:headEnd type="triangle"/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6947141A-2D8C-B426-3BD1-0AE1ED9CA9E3}"/>
                    </a:ext>
                  </a:extLst>
                </p:cNvPr>
                <p:cNvSpPr txBox="1"/>
                <p:nvPr/>
              </p:nvSpPr>
              <p:spPr>
                <a:xfrm>
                  <a:off x="-145279" y="3185503"/>
                  <a:ext cx="1661535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3 cm</a:t>
                  </a:r>
                </a:p>
              </p:txBody>
            </p:sp>
          </p:grp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75F43586-9C9D-BED6-9E21-BF3A97732274}"/>
                </a:ext>
              </a:extLst>
            </p:cNvPr>
            <p:cNvGrpSpPr/>
            <p:nvPr/>
          </p:nvGrpSpPr>
          <p:grpSpPr>
            <a:xfrm>
              <a:off x="6336183" y="3699673"/>
              <a:ext cx="4510450" cy="1429004"/>
              <a:chOff x="-471850" y="4138228"/>
              <a:chExt cx="4510450" cy="1429004"/>
            </a:xfrm>
          </p:grpSpPr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64AC9607-A25A-FFF5-921B-65BBAA641591}"/>
                  </a:ext>
                </a:extLst>
              </p:cNvPr>
              <p:cNvSpPr/>
              <p:nvPr/>
            </p:nvSpPr>
            <p:spPr>
              <a:xfrm>
                <a:off x="1178548" y="5040758"/>
                <a:ext cx="2841171" cy="526474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8354C5DD-C68D-AE39-5D4C-0E525BE66DAF}"/>
                  </a:ext>
                </a:extLst>
              </p:cNvPr>
              <p:cNvGrpSpPr/>
              <p:nvPr/>
            </p:nvGrpSpPr>
            <p:grpSpPr>
              <a:xfrm>
                <a:off x="1143000" y="4138228"/>
                <a:ext cx="2895600" cy="707886"/>
                <a:chOff x="1175657" y="3845665"/>
                <a:chExt cx="2895600" cy="707886"/>
              </a:xfrm>
            </p:grpSpPr>
            <p:cxnSp>
              <p:nvCxnSpPr>
                <p:cNvPr id="46" name="Straight Arrow Connector 45">
                  <a:extLst>
                    <a:ext uri="{FF2B5EF4-FFF2-40B4-BE49-F238E27FC236}">
                      <a16:creationId xmlns:a16="http://schemas.microsoft.com/office/drawing/2014/main" id="{50F76F15-BD63-54C4-2D7F-90C3F9B96E0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5657" y="4520877"/>
                  <a:ext cx="2895600" cy="0"/>
                </a:xfrm>
                <a:prstGeom prst="straightConnector1">
                  <a:avLst/>
                </a:prstGeom>
                <a:ln>
                  <a:headEnd type="triangle"/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39ADC70D-DC82-22E9-AA77-CFAF606EA88E}"/>
                    </a:ext>
                  </a:extLst>
                </p:cNvPr>
                <p:cNvSpPr txBox="1"/>
                <p:nvPr/>
              </p:nvSpPr>
              <p:spPr>
                <a:xfrm>
                  <a:off x="1792690" y="3845665"/>
                  <a:ext cx="1661535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4000" dirty="0">
                      <a:solidFill>
                        <a:srgbClr val="00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30</a:t>
                  </a:r>
                  <a:r>
                    <a:rPr kumimoji="0" lang="en-US" sz="4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 cm</a:t>
                  </a:r>
                </a:p>
              </p:txBody>
            </p:sp>
          </p:grpSp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E651EF9B-75A0-1E70-1238-0BD7DCC9E2F5}"/>
                  </a:ext>
                </a:extLst>
              </p:cNvPr>
              <p:cNvGrpSpPr/>
              <p:nvPr/>
            </p:nvGrpSpPr>
            <p:grpSpPr>
              <a:xfrm>
                <a:off x="-471850" y="4846114"/>
                <a:ext cx="1661535" cy="707886"/>
                <a:chOff x="-145279" y="3185503"/>
                <a:chExt cx="1661535" cy="707886"/>
              </a:xfrm>
            </p:grpSpPr>
            <p:cxnSp>
              <p:nvCxnSpPr>
                <p:cNvPr id="44" name="Straight Arrow Connector 43">
                  <a:extLst>
                    <a:ext uri="{FF2B5EF4-FFF2-40B4-BE49-F238E27FC236}">
                      <a16:creationId xmlns:a16="http://schemas.microsoft.com/office/drawing/2014/main" id="{337B3C4D-1C94-3DEA-76AE-57685648416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317171" y="3380016"/>
                  <a:ext cx="0" cy="412059"/>
                </a:xfrm>
                <a:prstGeom prst="straightConnector1">
                  <a:avLst/>
                </a:prstGeom>
                <a:ln>
                  <a:headEnd type="triangle"/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CBE7CCDF-CF7D-3F5A-D250-1D3B15844B48}"/>
                    </a:ext>
                  </a:extLst>
                </p:cNvPr>
                <p:cNvSpPr txBox="1"/>
                <p:nvPr/>
              </p:nvSpPr>
              <p:spPr>
                <a:xfrm>
                  <a:off x="-145279" y="3185503"/>
                  <a:ext cx="1661535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3 cm</a:t>
                  </a:r>
                </a:p>
              </p:txBody>
            </p:sp>
          </p:grp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DE999643-5CAB-9B29-5AFF-7C635E252A46}"/>
                </a:ext>
              </a:extLst>
            </p:cNvPr>
            <p:cNvGrpSpPr/>
            <p:nvPr/>
          </p:nvGrpSpPr>
          <p:grpSpPr>
            <a:xfrm>
              <a:off x="6359525" y="5128677"/>
              <a:ext cx="4510450" cy="1429004"/>
              <a:chOff x="-471850" y="4138228"/>
              <a:chExt cx="4510450" cy="1429004"/>
            </a:xfrm>
          </p:grpSpPr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C13B2333-BFBD-F943-95E1-3DFA6F4A7C26}"/>
                  </a:ext>
                </a:extLst>
              </p:cNvPr>
              <p:cNvSpPr/>
              <p:nvPr/>
            </p:nvSpPr>
            <p:spPr>
              <a:xfrm>
                <a:off x="1178548" y="5040758"/>
                <a:ext cx="2841171" cy="526474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970A4AF7-18E4-6C9A-D2EB-CACA6BD6293B}"/>
                  </a:ext>
                </a:extLst>
              </p:cNvPr>
              <p:cNvGrpSpPr/>
              <p:nvPr/>
            </p:nvGrpSpPr>
            <p:grpSpPr>
              <a:xfrm>
                <a:off x="1143000" y="4138228"/>
                <a:ext cx="2895600" cy="707886"/>
                <a:chOff x="1175657" y="3845665"/>
                <a:chExt cx="2895600" cy="707886"/>
              </a:xfrm>
            </p:grpSpPr>
            <p:cxnSp>
              <p:nvCxnSpPr>
                <p:cNvPr id="54" name="Straight Arrow Connector 53">
                  <a:extLst>
                    <a:ext uri="{FF2B5EF4-FFF2-40B4-BE49-F238E27FC236}">
                      <a16:creationId xmlns:a16="http://schemas.microsoft.com/office/drawing/2014/main" id="{BD1796DC-8CCE-39AB-8C76-87160F7000B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5657" y="4520877"/>
                  <a:ext cx="2895600" cy="0"/>
                </a:xfrm>
                <a:prstGeom prst="straightConnector1">
                  <a:avLst/>
                </a:prstGeom>
                <a:ln>
                  <a:headEnd type="triangle"/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F1050DE8-9838-AE4C-0F2C-BB2563D97A3A}"/>
                    </a:ext>
                  </a:extLst>
                </p:cNvPr>
                <p:cNvSpPr txBox="1"/>
                <p:nvPr/>
              </p:nvSpPr>
              <p:spPr>
                <a:xfrm>
                  <a:off x="1792690" y="3845665"/>
                  <a:ext cx="1661535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4000" dirty="0">
                      <a:solidFill>
                        <a:srgbClr val="00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30</a:t>
                  </a:r>
                  <a:r>
                    <a:rPr kumimoji="0" lang="en-US" sz="4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 cm</a:t>
                  </a:r>
                </a:p>
              </p:txBody>
            </p: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69485217-9328-F654-B5AF-6371CD0C4D57}"/>
                  </a:ext>
                </a:extLst>
              </p:cNvPr>
              <p:cNvGrpSpPr/>
              <p:nvPr/>
            </p:nvGrpSpPr>
            <p:grpSpPr>
              <a:xfrm>
                <a:off x="-471850" y="4846114"/>
                <a:ext cx="1661535" cy="707886"/>
                <a:chOff x="-145279" y="3185503"/>
                <a:chExt cx="1661535" cy="707886"/>
              </a:xfrm>
            </p:grpSpPr>
            <p:cxnSp>
              <p:nvCxnSpPr>
                <p:cNvPr id="52" name="Straight Arrow Connector 51">
                  <a:extLst>
                    <a:ext uri="{FF2B5EF4-FFF2-40B4-BE49-F238E27FC236}">
                      <a16:creationId xmlns:a16="http://schemas.microsoft.com/office/drawing/2014/main" id="{28CF9015-7DF3-633E-DD96-CBACD68D3D1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317171" y="3380016"/>
                  <a:ext cx="0" cy="412059"/>
                </a:xfrm>
                <a:prstGeom prst="straightConnector1">
                  <a:avLst/>
                </a:prstGeom>
                <a:ln>
                  <a:headEnd type="triangle"/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62C28B96-7FBB-18CB-6216-B9386D3C1285}"/>
                    </a:ext>
                  </a:extLst>
                </p:cNvPr>
                <p:cNvSpPr txBox="1"/>
                <p:nvPr/>
              </p:nvSpPr>
              <p:spPr>
                <a:xfrm>
                  <a:off x="-145279" y="3185503"/>
                  <a:ext cx="1661535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3 cm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527054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3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25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75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1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1FDA3D0-02C4-49FA-B3CD-9C058FECB9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662" y="-298"/>
            <a:ext cx="12193057" cy="6858594"/>
          </a:xfrm>
          <a:prstGeom prst="rect">
            <a:avLst/>
          </a:prstGeom>
        </p:spPr>
      </p:pic>
      <p:pic>
        <p:nvPicPr>
          <p:cNvPr id="21" name="图片 3">
            <a:extLst>
              <a:ext uri="{FF2B5EF4-FFF2-40B4-BE49-F238E27FC236}">
                <a16:creationId xmlns:a16="http://schemas.microsoft.com/office/drawing/2014/main" id="{35D6DB26-FD17-4DE0-8960-A53C931112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164703"/>
            <a:ext cx="12230100" cy="471234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148D6B6-B80A-4024-9189-E9B453F508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75131" y="-416516"/>
            <a:ext cx="3974937" cy="265199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FE6144E-7471-4401-B426-ADB367A1C5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86794">
            <a:off x="1465756" y="83697"/>
            <a:ext cx="1322947" cy="142049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0998B1D-8FF5-4B5A-A7C1-EB2999C2BD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71688" y="128012"/>
            <a:ext cx="2438611" cy="2438611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9938FCDA-07E4-4DC9-A431-E00A8B626C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13357" y="-321875"/>
            <a:ext cx="4102964" cy="2743438"/>
          </a:xfrm>
          <a:prstGeom prst="rect">
            <a:avLst/>
          </a:prstGeom>
        </p:spPr>
      </p:pic>
      <p:sp>
        <p:nvSpPr>
          <p:cNvPr id="6" name="文本框 48">
            <a:extLst>
              <a:ext uri="{FF2B5EF4-FFF2-40B4-BE49-F238E27FC236}">
                <a16:creationId xmlns:a16="http://schemas.microsoft.com/office/drawing/2014/main" id="{5634F71B-E5BA-8435-C1F8-EE785CE7B26C}"/>
              </a:ext>
            </a:extLst>
          </p:cNvPr>
          <p:cNvSpPr txBox="1"/>
          <p:nvPr/>
        </p:nvSpPr>
        <p:spPr>
          <a:xfrm>
            <a:off x="740998" y="-12966"/>
            <a:ext cx="1083116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88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dist="38100" dir="2700000" algn="tl">
                    <a:schemeClr val="bg1"/>
                  </a:outerShdw>
                </a:effectLst>
                <a:latin typeface="字魂20号-石头体" panose="00000500000000000000" pitchFamily="2" charset="-122"/>
                <a:ea typeface="字魂20号-石头体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BCD97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字魂20号-石头体" panose="00000500000000000000" pitchFamily="2" charset="-122"/>
                <a:cs typeface="+mn-cs"/>
              </a:rPr>
              <a:t>Bước</a:t>
            </a:r>
            <a:r>
              <a:rPr kumimoji="0" lang="en-US" altLang="zh-CN" sz="88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BCD97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字魂20号-石头体" panose="00000500000000000000" pitchFamily="2" charset="-122"/>
                <a:cs typeface="+mn-cs"/>
              </a:rPr>
              <a:t> 2</a:t>
            </a:r>
            <a:endParaRPr kumimoji="0" lang="zh-CN" altLang="en-US" sz="8800" b="1" i="0" u="none" strike="noStrike" kern="1200" cap="none" spc="0" normalizeH="0" baseline="0" noProof="0" dirty="0">
              <a:ln w="9525">
                <a:solidFill>
                  <a:srgbClr val="FFFFFF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rgbClr val="BCD97E">
                    <a:lumMod val="60000"/>
                    <a:lumOff val="40000"/>
                  </a:srgbClr>
                </a:outerShdw>
              </a:effectLst>
              <a:uLnTx/>
              <a:uFillTx/>
              <a:latin typeface="UTM Cookies" panose="02040603050506020204" pitchFamily="18" charset="0"/>
              <a:ea typeface="字魂20号-石头体" panose="00000500000000000000" pitchFamily="2" charset="-122"/>
              <a:cs typeface="+mn-cs"/>
            </a:endParaRPr>
          </a:p>
        </p:txBody>
      </p:sp>
      <p:sp>
        <p:nvSpPr>
          <p:cNvPr id="8" name="任意多边形: 形状 40">
            <a:extLst>
              <a:ext uri="{FF2B5EF4-FFF2-40B4-BE49-F238E27FC236}">
                <a16:creationId xmlns:a16="http://schemas.microsoft.com/office/drawing/2014/main" id="{DBA23DEF-05F1-4682-0EC0-EADC0B30AAE5}"/>
              </a:ext>
            </a:extLst>
          </p:cNvPr>
          <p:cNvSpPr/>
          <p:nvPr/>
        </p:nvSpPr>
        <p:spPr>
          <a:xfrm>
            <a:off x="136633" y="1395046"/>
            <a:ext cx="11965725" cy="5462954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3185958-385F-0C0C-0205-EA3F47BF6E8E}"/>
              </a:ext>
            </a:extLst>
          </p:cNvPr>
          <p:cNvSpPr txBox="1"/>
          <p:nvPr/>
        </p:nvSpPr>
        <p:spPr>
          <a:xfrm>
            <a:off x="-60550" y="1433584"/>
            <a:ext cx="59457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bìa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cứng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thước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93630AD-5657-4722-D5AC-65E38F15A83B}"/>
              </a:ext>
            </a:extLst>
          </p:cNvPr>
          <p:cNvGrpSpPr/>
          <p:nvPr/>
        </p:nvGrpSpPr>
        <p:grpSpPr>
          <a:xfrm>
            <a:off x="430160" y="3428999"/>
            <a:ext cx="5182170" cy="3388681"/>
            <a:chOff x="3517330" y="3229560"/>
            <a:chExt cx="5182170" cy="3388681"/>
          </a:xfrm>
        </p:grpSpPr>
        <p:sp>
          <p:nvSpPr>
            <p:cNvPr id="17" name="Rectangle: Rounded Corners 4">
              <a:extLst>
                <a:ext uri="{FF2B5EF4-FFF2-40B4-BE49-F238E27FC236}">
                  <a16:creationId xmlns:a16="http://schemas.microsoft.com/office/drawing/2014/main" id="{37793576-3447-B37E-43FC-57CD94AE6E28}"/>
                </a:ext>
              </a:extLst>
            </p:cNvPr>
            <p:cNvSpPr/>
            <p:nvPr/>
          </p:nvSpPr>
          <p:spPr>
            <a:xfrm>
              <a:off x="3517330" y="3229560"/>
              <a:ext cx="5182170" cy="3388681"/>
            </a:xfrm>
            <a:custGeom>
              <a:avLst/>
              <a:gdLst>
                <a:gd name="connsiteX0" fmla="*/ 0 w 5182170"/>
                <a:gd name="connsiteY0" fmla="*/ 117214 h 3388681"/>
                <a:gd name="connsiteX1" fmla="*/ 117214 w 5182170"/>
                <a:gd name="connsiteY1" fmla="*/ 0 h 3388681"/>
                <a:gd name="connsiteX2" fmla="*/ 686204 w 5182170"/>
                <a:gd name="connsiteY2" fmla="*/ 0 h 3388681"/>
                <a:gd name="connsiteX3" fmla="*/ 1304672 w 5182170"/>
                <a:gd name="connsiteY3" fmla="*/ 0 h 3388681"/>
                <a:gd name="connsiteX4" fmla="*/ 1923140 w 5182170"/>
                <a:gd name="connsiteY4" fmla="*/ 0 h 3388681"/>
                <a:gd name="connsiteX5" fmla="*/ 2591085 w 5182170"/>
                <a:gd name="connsiteY5" fmla="*/ 0 h 3388681"/>
                <a:gd name="connsiteX6" fmla="*/ 3061120 w 5182170"/>
                <a:gd name="connsiteY6" fmla="*/ 0 h 3388681"/>
                <a:gd name="connsiteX7" fmla="*/ 3630111 w 5182170"/>
                <a:gd name="connsiteY7" fmla="*/ 0 h 3388681"/>
                <a:gd name="connsiteX8" fmla="*/ 4199101 w 5182170"/>
                <a:gd name="connsiteY8" fmla="*/ 0 h 3388681"/>
                <a:gd name="connsiteX9" fmla="*/ 5064956 w 5182170"/>
                <a:gd name="connsiteY9" fmla="*/ 0 h 3388681"/>
                <a:gd name="connsiteX10" fmla="*/ 5182170 w 5182170"/>
                <a:gd name="connsiteY10" fmla="*/ 117214 h 3388681"/>
                <a:gd name="connsiteX11" fmla="*/ 5182170 w 5182170"/>
                <a:gd name="connsiteY11" fmla="*/ 684980 h 3388681"/>
                <a:gd name="connsiteX12" fmla="*/ 5182170 w 5182170"/>
                <a:gd name="connsiteY12" fmla="*/ 1347373 h 3388681"/>
                <a:gd name="connsiteX13" fmla="*/ 5182170 w 5182170"/>
                <a:gd name="connsiteY13" fmla="*/ 2041308 h 3388681"/>
                <a:gd name="connsiteX14" fmla="*/ 5182170 w 5182170"/>
                <a:gd name="connsiteY14" fmla="*/ 2609074 h 3388681"/>
                <a:gd name="connsiteX15" fmla="*/ 5182170 w 5182170"/>
                <a:gd name="connsiteY15" fmla="*/ 3271467 h 3388681"/>
                <a:gd name="connsiteX16" fmla="*/ 5064956 w 5182170"/>
                <a:gd name="connsiteY16" fmla="*/ 3388681 h 3388681"/>
                <a:gd name="connsiteX17" fmla="*/ 4397011 w 5182170"/>
                <a:gd name="connsiteY17" fmla="*/ 3388681 h 3388681"/>
                <a:gd name="connsiteX18" fmla="*/ 3877498 w 5182170"/>
                <a:gd name="connsiteY18" fmla="*/ 3388681 h 3388681"/>
                <a:gd name="connsiteX19" fmla="*/ 3209553 w 5182170"/>
                <a:gd name="connsiteY19" fmla="*/ 3388681 h 3388681"/>
                <a:gd name="connsiteX20" fmla="*/ 2541608 w 5182170"/>
                <a:gd name="connsiteY20" fmla="*/ 3388681 h 3388681"/>
                <a:gd name="connsiteX21" fmla="*/ 2071572 w 5182170"/>
                <a:gd name="connsiteY21" fmla="*/ 3388681 h 3388681"/>
                <a:gd name="connsiteX22" fmla="*/ 1552059 w 5182170"/>
                <a:gd name="connsiteY22" fmla="*/ 3388681 h 3388681"/>
                <a:gd name="connsiteX23" fmla="*/ 983069 w 5182170"/>
                <a:gd name="connsiteY23" fmla="*/ 3388681 h 3388681"/>
                <a:gd name="connsiteX24" fmla="*/ 117214 w 5182170"/>
                <a:gd name="connsiteY24" fmla="*/ 3388681 h 3388681"/>
                <a:gd name="connsiteX25" fmla="*/ 0 w 5182170"/>
                <a:gd name="connsiteY25" fmla="*/ 3271467 h 3388681"/>
                <a:gd name="connsiteX26" fmla="*/ 0 w 5182170"/>
                <a:gd name="connsiteY26" fmla="*/ 2703701 h 3388681"/>
                <a:gd name="connsiteX27" fmla="*/ 0 w 5182170"/>
                <a:gd name="connsiteY27" fmla="*/ 2167478 h 3388681"/>
                <a:gd name="connsiteX28" fmla="*/ 0 w 5182170"/>
                <a:gd name="connsiteY28" fmla="*/ 1473543 h 3388681"/>
                <a:gd name="connsiteX29" fmla="*/ 0 w 5182170"/>
                <a:gd name="connsiteY29" fmla="*/ 779607 h 3388681"/>
                <a:gd name="connsiteX30" fmla="*/ 0 w 5182170"/>
                <a:gd name="connsiteY30" fmla="*/ 117214 h 3388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182170" h="3388681" fill="none" extrusionOk="0">
                  <a:moveTo>
                    <a:pt x="0" y="117214"/>
                  </a:moveTo>
                  <a:cubicBezTo>
                    <a:pt x="-9232" y="44267"/>
                    <a:pt x="65380" y="-1715"/>
                    <a:pt x="117214" y="0"/>
                  </a:cubicBezTo>
                  <a:cubicBezTo>
                    <a:pt x="347041" y="5166"/>
                    <a:pt x="571448" y="-1745"/>
                    <a:pt x="686204" y="0"/>
                  </a:cubicBezTo>
                  <a:cubicBezTo>
                    <a:pt x="800960" y="1745"/>
                    <a:pt x="1093820" y="-13250"/>
                    <a:pt x="1304672" y="0"/>
                  </a:cubicBezTo>
                  <a:cubicBezTo>
                    <a:pt x="1515524" y="13250"/>
                    <a:pt x="1753400" y="911"/>
                    <a:pt x="1923140" y="0"/>
                  </a:cubicBezTo>
                  <a:cubicBezTo>
                    <a:pt x="2092880" y="-911"/>
                    <a:pt x="2413626" y="-21110"/>
                    <a:pt x="2591085" y="0"/>
                  </a:cubicBezTo>
                  <a:cubicBezTo>
                    <a:pt x="2768545" y="21110"/>
                    <a:pt x="2854494" y="21643"/>
                    <a:pt x="3061120" y="0"/>
                  </a:cubicBezTo>
                  <a:cubicBezTo>
                    <a:pt x="3267747" y="-21643"/>
                    <a:pt x="3418322" y="-14561"/>
                    <a:pt x="3630111" y="0"/>
                  </a:cubicBezTo>
                  <a:cubicBezTo>
                    <a:pt x="3841900" y="14561"/>
                    <a:pt x="4069974" y="-15118"/>
                    <a:pt x="4199101" y="0"/>
                  </a:cubicBezTo>
                  <a:cubicBezTo>
                    <a:pt x="4328228" y="15118"/>
                    <a:pt x="4692034" y="-21011"/>
                    <a:pt x="5064956" y="0"/>
                  </a:cubicBezTo>
                  <a:cubicBezTo>
                    <a:pt x="5131162" y="5078"/>
                    <a:pt x="5177047" y="52946"/>
                    <a:pt x="5182170" y="117214"/>
                  </a:cubicBezTo>
                  <a:cubicBezTo>
                    <a:pt x="5191524" y="395023"/>
                    <a:pt x="5196699" y="482982"/>
                    <a:pt x="5182170" y="684980"/>
                  </a:cubicBezTo>
                  <a:cubicBezTo>
                    <a:pt x="5167641" y="886978"/>
                    <a:pt x="5155297" y="1043078"/>
                    <a:pt x="5182170" y="1347373"/>
                  </a:cubicBezTo>
                  <a:cubicBezTo>
                    <a:pt x="5209043" y="1651668"/>
                    <a:pt x="5185746" y="1716819"/>
                    <a:pt x="5182170" y="2041308"/>
                  </a:cubicBezTo>
                  <a:cubicBezTo>
                    <a:pt x="5178594" y="2365797"/>
                    <a:pt x="5189452" y="2361814"/>
                    <a:pt x="5182170" y="2609074"/>
                  </a:cubicBezTo>
                  <a:cubicBezTo>
                    <a:pt x="5174888" y="2856334"/>
                    <a:pt x="5202696" y="2983806"/>
                    <a:pt x="5182170" y="3271467"/>
                  </a:cubicBezTo>
                  <a:cubicBezTo>
                    <a:pt x="5174419" y="3332619"/>
                    <a:pt x="5132063" y="3385210"/>
                    <a:pt x="5064956" y="3388681"/>
                  </a:cubicBezTo>
                  <a:cubicBezTo>
                    <a:pt x="4790037" y="3389429"/>
                    <a:pt x="4577942" y="3392034"/>
                    <a:pt x="4397011" y="3388681"/>
                  </a:cubicBezTo>
                  <a:cubicBezTo>
                    <a:pt x="4216081" y="3385328"/>
                    <a:pt x="4100691" y="3393844"/>
                    <a:pt x="3877498" y="3388681"/>
                  </a:cubicBezTo>
                  <a:cubicBezTo>
                    <a:pt x="3654305" y="3383518"/>
                    <a:pt x="3481314" y="3415342"/>
                    <a:pt x="3209553" y="3388681"/>
                  </a:cubicBezTo>
                  <a:cubicBezTo>
                    <a:pt x="2937792" y="3362020"/>
                    <a:pt x="2725569" y="3390175"/>
                    <a:pt x="2541608" y="3388681"/>
                  </a:cubicBezTo>
                  <a:cubicBezTo>
                    <a:pt x="2357648" y="3387187"/>
                    <a:pt x="2287798" y="3400854"/>
                    <a:pt x="2071572" y="3388681"/>
                  </a:cubicBezTo>
                  <a:cubicBezTo>
                    <a:pt x="1855346" y="3376508"/>
                    <a:pt x="1748992" y="3388407"/>
                    <a:pt x="1552059" y="3388681"/>
                  </a:cubicBezTo>
                  <a:cubicBezTo>
                    <a:pt x="1355126" y="3388955"/>
                    <a:pt x="1211774" y="3415950"/>
                    <a:pt x="983069" y="3388681"/>
                  </a:cubicBezTo>
                  <a:cubicBezTo>
                    <a:pt x="754364" y="3361413"/>
                    <a:pt x="424497" y="3423510"/>
                    <a:pt x="117214" y="3388681"/>
                  </a:cubicBezTo>
                  <a:cubicBezTo>
                    <a:pt x="48590" y="3377798"/>
                    <a:pt x="3316" y="3333629"/>
                    <a:pt x="0" y="3271467"/>
                  </a:cubicBezTo>
                  <a:cubicBezTo>
                    <a:pt x="-15405" y="3133878"/>
                    <a:pt x="-12358" y="2922274"/>
                    <a:pt x="0" y="2703701"/>
                  </a:cubicBezTo>
                  <a:cubicBezTo>
                    <a:pt x="12358" y="2485128"/>
                    <a:pt x="-7524" y="2368052"/>
                    <a:pt x="0" y="2167478"/>
                  </a:cubicBezTo>
                  <a:cubicBezTo>
                    <a:pt x="7524" y="1966904"/>
                    <a:pt x="5582" y="1785597"/>
                    <a:pt x="0" y="1473543"/>
                  </a:cubicBezTo>
                  <a:cubicBezTo>
                    <a:pt x="-5582" y="1161489"/>
                    <a:pt x="6360" y="1048865"/>
                    <a:pt x="0" y="779607"/>
                  </a:cubicBezTo>
                  <a:cubicBezTo>
                    <a:pt x="-6360" y="510349"/>
                    <a:pt x="22330" y="261990"/>
                    <a:pt x="0" y="117214"/>
                  </a:cubicBezTo>
                  <a:close/>
                </a:path>
                <a:path w="5182170" h="3388681" stroke="0" extrusionOk="0">
                  <a:moveTo>
                    <a:pt x="0" y="117214"/>
                  </a:moveTo>
                  <a:cubicBezTo>
                    <a:pt x="5639" y="45918"/>
                    <a:pt x="49278" y="-1003"/>
                    <a:pt x="117214" y="0"/>
                  </a:cubicBezTo>
                  <a:cubicBezTo>
                    <a:pt x="233131" y="-8031"/>
                    <a:pt x="409433" y="23009"/>
                    <a:pt x="587249" y="0"/>
                  </a:cubicBezTo>
                  <a:cubicBezTo>
                    <a:pt x="765065" y="-23009"/>
                    <a:pt x="843171" y="22489"/>
                    <a:pt x="1057285" y="0"/>
                  </a:cubicBezTo>
                  <a:cubicBezTo>
                    <a:pt x="1271399" y="-22489"/>
                    <a:pt x="1616826" y="1348"/>
                    <a:pt x="1774708" y="0"/>
                  </a:cubicBezTo>
                  <a:cubicBezTo>
                    <a:pt x="1932590" y="-1348"/>
                    <a:pt x="2209883" y="7897"/>
                    <a:pt x="2393175" y="0"/>
                  </a:cubicBezTo>
                  <a:cubicBezTo>
                    <a:pt x="2576467" y="-7897"/>
                    <a:pt x="2666015" y="22708"/>
                    <a:pt x="2912688" y="0"/>
                  </a:cubicBezTo>
                  <a:cubicBezTo>
                    <a:pt x="3159361" y="-22708"/>
                    <a:pt x="3231250" y="8054"/>
                    <a:pt x="3432201" y="0"/>
                  </a:cubicBezTo>
                  <a:cubicBezTo>
                    <a:pt x="3633152" y="-8054"/>
                    <a:pt x="3719289" y="-21799"/>
                    <a:pt x="4001191" y="0"/>
                  </a:cubicBezTo>
                  <a:cubicBezTo>
                    <a:pt x="4283093" y="21799"/>
                    <a:pt x="4721102" y="38355"/>
                    <a:pt x="5064956" y="0"/>
                  </a:cubicBezTo>
                  <a:cubicBezTo>
                    <a:pt x="5145271" y="-2304"/>
                    <a:pt x="5184744" y="58484"/>
                    <a:pt x="5182170" y="117214"/>
                  </a:cubicBezTo>
                  <a:cubicBezTo>
                    <a:pt x="5187722" y="280616"/>
                    <a:pt x="5165091" y="408052"/>
                    <a:pt x="5182170" y="653437"/>
                  </a:cubicBezTo>
                  <a:cubicBezTo>
                    <a:pt x="5199249" y="898822"/>
                    <a:pt x="5209259" y="980108"/>
                    <a:pt x="5182170" y="1221203"/>
                  </a:cubicBezTo>
                  <a:cubicBezTo>
                    <a:pt x="5155081" y="1462298"/>
                    <a:pt x="5209933" y="1692199"/>
                    <a:pt x="5182170" y="1852053"/>
                  </a:cubicBezTo>
                  <a:cubicBezTo>
                    <a:pt x="5154408" y="2011907"/>
                    <a:pt x="5181944" y="2296919"/>
                    <a:pt x="5182170" y="2514446"/>
                  </a:cubicBezTo>
                  <a:cubicBezTo>
                    <a:pt x="5182396" y="2731973"/>
                    <a:pt x="5189007" y="2906490"/>
                    <a:pt x="5182170" y="3271467"/>
                  </a:cubicBezTo>
                  <a:cubicBezTo>
                    <a:pt x="5193649" y="3335372"/>
                    <a:pt x="5123647" y="3378712"/>
                    <a:pt x="5064956" y="3388681"/>
                  </a:cubicBezTo>
                  <a:cubicBezTo>
                    <a:pt x="4947626" y="3376648"/>
                    <a:pt x="4662885" y="3401768"/>
                    <a:pt x="4495966" y="3388681"/>
                  </a:cubicBezTo>
                  <a:cubicBezTo>
                    <a:pt x="4329047" y="3375595"/>
                    <a:pt x="4147238" y="3379386"/>
                    <a:pt x="3926975" y="3388681"/>
                  </a:cubicBezTo>
                  <a:cubicBezTo>
                    <a:pt x="3706712" y="3397976"/>
                    <a:pt x="3617141" y="3395769"/>
                    <a:pt x="3456940" y="3388681"/>
                  </a:cubicBezTo>
                  <a:cubicBezTo>
                    <a:pt x="3296740" y="3381593"/>
                    <a:pt x="2993724" y="3399615"/>
                    <a:pt x="2838472" y="3388681"/>
                  </a:cubicBezTo>
                  <a:cubicBezTo>
                    <a:pt x="2683220" y="3377747"/>
                    <a:pt x="2583671" y="3397676"/>
                    <a:pt x="2368437" y="3388681"/>
                  </a:cubicBezTo>
                  <a:cubicBezTo>
                    <a:pt x="2153203" y="3379686"/>
                    <a:pt x="2122354" y="3389139"/>
                    <a:pt x="1898401" y="3388681"/>
                  </a:cubicBezTo>
                  <a:cubicBezTo>
                    <a:pt x="1674448" y="3388223"/>
                    <a:pt x="1547012" y="3371490"/>
                    <a:pt x="1230456" y="3388681"/>
                  </a:cubicBezTo>
                  <a:cubicBezTo>
                    <a:pt x="913900" y="3405872"/>
                    <a:pt x="793644" y="3397263"/>
                    <a:pt x="661466" y="3388681"/>
                  </a:cubicBezTo>
                  <a:cubicBezTo>
                    <a:pt x="529288" y="3380100"/>
                    <a:pt x="313743" y="3388539"/>
                    <a:pt x="117214" y="3388681"/>
                  </a:cubicBezTo>
                  <a:cubicBezTo>
                    <a:pt x="56360" y="3388335"/>
                    <a:pt x="-4200" y="3333905"/>
                    <a:pt x="0" y="3271467"/>
                  </a:cubicBezTo>
                  <a:cubicBezTo>
                    <a:pt x="-32503" y="3098161"/>
                    <a:pt x="-28464" y="2904420"/>
                    <a:pt x="0" y="2577531"/>
                  </a:cubicBezTo>
                  <a:cubicBezTo>
                    <a:pt x="28464" y="2250642"/>
                    <a:pt x="4610" y="2263505"/>
                    <a:pt x="0" y="2009766"/>
                  </a:cubicBezTo>
                  <a:cubicBezTo>
                    <a:pt x="-4610" y="1756027"/>
                    <a:pt x="24700" y="1608040"/>
                    <a:pt x="0" y="1347373"/>
                  </a:cubicBezTo>
                  <a:cubicBezTo>
                    <a:pt x="-24700" y="1086706"/>
                    <a:pt x="-6289" y="877729"/>
                    <a:pt x="0" y="716522"/>
                  </a:cubicBezTo>
                  <a:cubicBezTo>
                    <a:pt x="6289" y="555315"/>
                    <a:pt x="6522" y="378067"/>
                    <a:pt x="0" y="11721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extLst>
                <a:ext uri="{C807C97D-BFC1-408E-A445-0C87EB9F89A2}">
                  <ask:lineSketchStyleProps xmlns:ask="http://schemas.microsoft.com/office/drawing/2018/sketchyshapes" sd="3311932192">
                    <a:prstGeom prst="roundRect">
                      <a:avLst>
                        <a:gd name="adj" fmla="val 3459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2C3CA63-D20E-6274-C548-C95B5B2FFF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58912" t="29076" r="7222" b="53814"/>
            <a:stretch/>
          </p:blipFill>
          <p:spPr>
            <a:xfrm>
              <a:off x="3683246" y="3362616"/>
              <a:ext cx="4783465" cy="3122275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958E35AE-F1B8-DB45-953C-D5BB8851B83E}"/>
              </a:ext>
            </a:extLst>
          </p:cNvPr>
          <p:cNvSpPr txBox="1"/>
          <p:nvPr/>
        </p:nvSpPr>
        <p:spPr>
          <a:xfrm>
            <a:off x="5960446" y="1376100"/>
            <a:ext cx="61419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giấy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màu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thủ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hai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thước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trí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B05D8E7A-6E56-54FB-6370-C91ADFE79F84}"/>
              </a:ext>
            </a:extLst>
          </p:cNvPr>
          <p:cNvGrpSpPr/>
          <p:nvPr/>
        </p:nvGrpSpPr>
        <p:grpSpPr>
          <a:xfrm>
            <a:off x="6579670" y="3411835"/>
            <a:ext cx="5182170" cy="3388681"/>
            <a:chOff x="6579670" y="3411835"/>
            <a:chExt cx="5182170" cy="3388681"/>
          </a:xfrm>
        </p:grpSpPr>
        <p:sp>
          <p:nvSpPr>
            <p:cNvPr id="58" name="Rectangle: Rounded Corners 4">
              <a:extLst>
                <a:ext uri="{FF2B5EF4-FFF2-40B4-BE49-F238E27FC236}">
                  <a16:creationId xmlns:a16="http://schemas.microsoft.com/office/drawing/2014/main" id="{99A6E925-C949-1EE0-245F-F90458FF7B86}"/>
                </a:ext>
              </a:extLst>
            </p:cNvPr>
            <p:cNvSpPr/>
            <p:nvPr/>
          </p:nvSpPr>
          <p:spPr>
            <a:xfrm>
              <a:off x="6579670" y="3411835"/>
              <a:ext cx="5182170" cy="3388681"/>
            </a:xfrm>
            <a:custGeom>
              <a:avLst/>
              <a:gdLst>
                <a:gd name="connsiteX0" fmla="*/ 0 w 5182170"/>
                <a:gd name="connsiteY0" fmla="*/ 117214 h 3388681"/>
                <a:gd name="connsiteX1" fmla="*/ 117214 w 5182170"/>
                <a:gd name="connsiteY1" fmla="*/ 0 h 3388681"/>
                <a:gd name="connsiteX2" fmla="*/ 686204 w 5182170"/>
                <a:gd name="connsiteY2" fmla="*/ 0 h 3388681"/>
                <a:gd name="connsiteX3" fmla="*/ 1304672 w 5182170"/>
                <a:gd name="connsiteY3" fmla="*/ 0 h 3388681"/>
                <a:gd name="connsiteX4" fmla="*/ 1923140 w 5182170"/>
                <a:gd name="connsiteY4" fmla="*/ 0 h 3388681"/>
                <a:gd name="connsiteX5" fmla="*/ 2591085 w 5182170"/>
                <a:gd name="connsiteY5" fmla="*/ 0 h 3388681"/>
                <a:gd name="connsiteX6" fmla="*/ 3061120 w 5182170"/>
                <a:gd name="connsiteY6" fmla="*/ 0 h 3388681"/>
                <a:gd name="connsiteX7" fmla="*/ 3630111 w 5182170"/>
                <a:gd name="connsiteY7" fmla="*/ 0 h 3388681"/>
                <a:gd name="connsiteX8" fmla="*/ 4199101 w 5182170"/>
                <a:gd name="connsiteY8" fmla="*/ 0 h 3388681"/>
                <a:gd name="connsiteX9" fmla="*/ 5064956 w 5182170"/>
                <a:gd name="connsiteY9" fmla="*/ 0 h 3388681"/>
                <a:gd name="connsiteX10" fmla="*/ 5182170 w 5182170"/>
                <a:gd name="connsiteY10" fmla="*/ 117214 h 3388681"/>
                <a:gd name="connsiteX11" fmla="*/ 5182170 w 5182170"/>
                <a:gd name="connsiteY11" fmla="*/ 684980 h 3388681"/>
                <a:gd name="connsiteX12" fmla="*/ 5182170 w 5182170"/>
                <a:gd name="connsiteY12" fmla="*/ 1347373 h 3388681"/>
                <a:gd name="connsiteX13" fmla="*/ 5182170 w 5182170"/>
                <a:gd name="connsiteY13" fmla="*/ 2041308 h 3388681"/>
                <a:gd name="connsiteX14" fmla="*/ 5182170 w 5182170"/>
                <a:gd name="connsiteY14" fmla="*/ 2609074 h 3388681"/>
                <a:gd name="connsiteX15" fmla="*/ 5182170 w 5182170"/>
                <a:gd name="connsiteY15" fmla="*/ 3271467 h 3388681"/>
                <a:gd name="connsiteX16" fmla="*/ 5064956 w 5182170"/>
                <a:gd name="connsiteY16" fmla="*/ 3388681 h 3388681"/>
                <a:gd name="connsiteX17" fmla="*/ 4397011 w 5182170"/>
                <a:gd name="connsiteY17" fmla="*/ 3388681 h 3388681"/>
                <a:gd name="connsiteX18" fmla="*/ 3877498 w 5182170"/>
                <a:gd name="connsiteY18" fmla="*/ 3388681 h 3388681"/>
                <a:gd name="connsiteX19" fmla="*/ 3209553 w 5182170"/>
                <a:gd name="connsiteY19" fmla="*/ 3388681 h 3388681"/>
                <a:gd name="connsiteX20" fmla="*/ 2541608 w 5182170"/>
                <a:gd name="connsiteY20" fmla="*/ 3388681 h 3388681"/>
                <a:gd name="connsiteX21" fmla="*/ 2071572 w 5182170"/>
                <a:gd name="connsiteY21" fmla="*/ 3388681 h 3388681"/>
                <a:gd name="connsiteX22" fmla="*/ 1552059 w 5182170"/>
                <a:gd name="connsiteY22" fmla="*/ 3388681 h 3388681"/>
                <a:gd name="connsiteX23" fmla="*/ 983069 w 5182170"/>
                <a:gd name="connsiteY23" fmla="*/ 3388681 h 3388681"/>
                <a:gd name="connsiteX24" fmla="*/ 117214 w 5182170"/>
                <a:gd name="connsiteY24" fmla="*/ 3388681 h 3388681"/>
                <a:gd name="connsiteX25" fmla="*/ 0 w 5182170"/>
                <a:gd name="connsiteY25" fmla="*/ 3271467 h 3388681"/>
                <a:gd name="connsiteX26" fmla="*/ 0 w 5182170"/>
                <a:gd name="connsiteY26" fmla="*/ 2703701 h 3388681"/>
                <a:gd name="connsiteX27" fmla="*/ 0 w 5182170"/>
                <a:gd name="connsiteY27" fmla="*/ 2167478 h 3388681"/>
                <a:gd name="connsiteX28" fmla="*/ 0 w 5182170"/>
                <a:gd name="connsiteY28" fmla="*/ 1473543 h 3388681"/>
                <a:gd name="connsiteX29" fmla="*/ 0 w 5182170"/>
                <a:gd name="connsiteY29" fmla="*/ 779607 h 3388681"/>
                <a:gd name="connsiteX30" fmla="*/ 0 w 5182170"/>
                <a:gd name="connsiteY30" fmla="*/ 117214 h 3388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182170" h="3388681" fill="none" extrusionOk="0">
                  <a:moveTo>
                    <a:pt x="0" y="117214"/>
                  </a:moveTo>
                  <a:cubicBezTo>
                    <a:pt x="-9232" y="44267"/>
                    <a:pt x="65380" y="-1715"/>
                    <a:pt x="117214" y="0"/>
                  </a:cubicBezTo>
                  <a:cubicBezTo>
                    <a:pt x="347041" y="5166"/>
                    <a:pt x="571448" y="-1745"/>
                    <a:pt x="686204" y="0"/>
                  </a:cubicBezTo>
                  <a:cubicBezTo>
                    <a:pt x="800960" y="1745"/>
                    <a:pt x="1093820" y="-13250"/>
                    <a:pt x="1304672" y="0"/>
                  </a:cubicBezTo>
                  <a:cubicBezTo>
                    <a:pt x="1515524" y="13250"/>
                    <a:pt x="1753400" y="911"/>
                    <a:pt x="1923140" y="0"/>
                  </a:cubicBezTo>
                  <a:cubicBezTo>
                    <a:pt x="2092880" y="-911"/>
                    <a:pt x="2413626" y="-21110"/>
                    <a:pt x="2591085" y="0"/>
                  </a:cubicBezTo>
                  <a:cubicBezTo>
                    <a:pt x="2768545" y="21110"/>
                    <a:pt x="2854494" y="21643"/>
                    <a:pt x="3061120" y="0"/>
                  </a:cubicBezTo>
                  <a:cubicBezTo>
                    <a:pt x="3267747" y="-21643"/>
                    <a:pt x="3418322" y="-14561"/>
                    <a:pt x="3630111" y="0"/>
                  </a:cubicBezTo>
                  <a:cubicBezTo>
                    <a:pt x="3841900" y="14561"/>
                    <a:pt x="4069974" y="-15118"/>
                    <a:pt x="4199101" y="0"/>
                  </a:cubicBezTo>
                  <a:cubicBezTo>
                    <a:pt x="4328228" y="15118"/>
                    <a:pt x="4692034" y="-21011"/>
                    <a:pt x="5064956" y="0"/>
                  </a:cubicBezTo>
                  <a:cubicBezTo>
                    <a:pt x="5131162" y="5078"/>
                    <a:pt x="5177047" y="52946"/>
                    <a:pt x="5182170" y="117214"/>
                  </a:cubicBezTo>
                  <a:cubicBezTo>
                    <a:pt x="5191524" y="395023"/>
                    <a:pt x="5196699" y="482982"/>
                    <a:pt x="5182170" y="684980"/>
                  </a:cubicBezTo>
                  <a:cubicBezTo>
                    <a:pt x="5167641" y="886978"/>
                    <a:pt x="5155297" y="1043078"/>
                    <a:pt x="5182170" y="1347373"/>
                  </a:cubicBezTo>
                  <a:cubicBezTo>
                    <a:pt x="5209043" y="1651668"/>
                    <a:pt x="5185746" y="1716819"/>
                    <a:pt x="5182170" y="2041308"/>
                  </a:cubicBezTo>
                  <a:cubicBezTo>
                    <a:pt x="5178594" y="2365797"/>
                    <a:pt x="5189452" y="2361814"/>
                    <a:pt x="5182170" y="2609074"/>
                  </a:cubicBezTo>
                  <a:cubicBezTo>
                    <a:pt x="5174888" y="2856334"/>
                    <a:pt x="5202696" y="2983806"/>
                    <a:pt x="5182170" y="3271467"/>
                  </a:cubicBezTo>
                  <a:cubicBezTo>
                    <a:pt x="5174419" y="3332619"/>
                    <a:pt x="5132063" y="3385210"/>
                    <a:pt x="5064956" y="3388681"/>
                  </a:cubicBezTo>
                  <a:cubicBezTo>
                    <a:pt x="4790037" y="3389429"/>
                    <a:pt x="4577942" y="3392034"/>
                    <a:pt x="4397011" y="3388681"/>
                  </a:cubicBezTo>
                  <a:cubicBezTo>
                    <a:pt x="4216081" y="3385328"/>
                    <a:pt x="4100691" y="3393844"/>
                    <a:pt x="3877498" y="3388681"/>
                  </a:cubicBezTo>
                  <a:cubicBezTo>
                    <a:pt x="3654305" y="3383518"/>
                    <a:pt x="3481314" y="3415342"/>
                    <a:pt x="3209553" y="3388681"/>
                  </a:cubicBezTo>
                  <a:cubicBezTo>
                    <a:pt x="2937792" y="3362020"/>
                    <a:pt x="2725569" y="3390175"/>
                    <a:pt x="2541608" y="3388681"/>
                  </a:cubicBezTo>
                  <a:cubicBezTo>
                    <a:pt x="2357648" y="3387187"/>
                    <a:pt x="2287798" y="3400854"/>
                    <a:pt x="2071572" y="3388681"/>
                  </a:cubicBezTo>
                  <a:cubicBezTo>
                    <a:pt x="1855346" y="3376508"/>
                    <a:pt x="1748992" y="3388407"/>
                    <a:pt x="1552059" y="3388681"/>
                  </a:cubicBezTo>
                  <a:cubicBezTo>
                    <a:pt x="1355126" y="3388955"/>
                    <a:pt x="1211774" y="3415950"/>
                    <a:pt x="983069" y="3388681"/>
                  </a:cubicBezTo>
                  <a:cubicBezTo>
                    <a:pt x="754364" y="3361413"/>
                    <a:pt x="424497" y="3423510"/>
                    <a:pt x="117214" y="3388681"/>
                  </a:cubicBezTo>
                  <a:cubicBezTo>
                    <a:pt x="48590" y="3377798"/>
                    <a:pt x="3316" y="3333629"/>
                    <a:pt x="0" y="3271467"/>
                  </a:cubicBezTo>
                  <a:cubicBezTo>
                    <a:pt x="-15405" y="3133878"/>
                    <a:pt x="-12358" y="2922274"/>
                    <a:pt x="0" y="2703701"/>
                  </a:cubicBezTo>
                  <a:cubicBezTo>
                    <a:pt x="12358" y="2485128"/>
                    <a:pt x="-7524" y="2368052"/>
                    <a:pt x="0" y="2167478"/>
                  </a:cubicBezTo>
                  <a:cubicBezTo>
                    <a:pt x="7524" y="1966904"/>
                    <a:pt x="5582" y="1785597"/>
                    <a:pt x="0" y="1473543"/>
                  </a:cubicBezTo>
                  <a:cubicBezTo>
                    <a:pt x="-5582" y="1161489"/>
                    <a:pt x="6360" y="1048865"/>
                    <a:pt x="0" y="779607"/>
                  </a:cubicBezTo>
                  <a:cubicBezTo>
                    <a:pt x="-6360" y="510349"/>
                    <a:pt x="22330" y="261990"/>
                    <a:pt x="0" y="117214"/>
                  </a:cubicBezTo>
                  <a:close/>
                </a:path>
                <a:path w="5182170" h="3388681" stroke="0" extrusionOk="0">
                  <a:moveTo>
                    <a:pt x="0" y="117214"/>
                  </a:moveTo>
                  <a:cubicBezTo>
                    <a:pt x="5639" y="45918"/>
                    <a:pt x="49278" y="-1003"/>
                    <a:pt x="117214" y="0"/>
                  </a:cubicBezTo>
                  <a:cubicBezTo>
                    <a:pt x="233131" y="-8031"/>
                    <a:pt x="409433" y="23009"/>
                    <a:pt x="587249" y="0"/>
                  </a:cubicBezTo>
                  <a:cubicBezTo>
                    <a:pt x="765065" y="-23009"/>
                    <a:pt x="843171" y="22489"/>
                    <a:pt x="1057285" y="0"/>
                  </a:cubicBezTo>
                  <a:cubicBezTo>
                    <a:pt x="1271399" y="-22489"/>
                    <a:pt x="1616826" y="1348"/>
                    <a:pt x="1774708" y="0"/>
                  </a:cubicBezTo>
                  <a:cubicBezTo>
                    <a:pt x="1932590" y="-1348"/>
                    <a:pt x="2209883" y="7897"/>
                    <a:pt x="2393175" y="0"/>
                  </a:cubicBezTo>
                  <a:cubicBezTo>
                    <a:pt x="2576467" y="-7897"/>
                    <a:pt x="2666015" y="22708"/>
                    <a:pt x="2912688" y="0"/>
                  </a:cubicBezTo>
                  <a:cubicBezTo>
                    <a:pt x="3159361" y="-22708"/>
                    <a:pt x="3231250" y="8054"/>
                    <a:pt x="3432201" y="0"/>
                  </a:cubicBezTo>
                  <a:cubicBezTo>
                    <a:pt x="3633152" y="-8054"/>
                    <a:pt x="3719289" y="-21799"/>
                    <a:pt x="4001191" y="0"/>
                  </a:cubicBezTo>
                  <a:cubicBezTo>
                    <a:pt x="4283093" y="21799"/>
                    <a:pt x="4721102" y="38355"/>
                    <a:pt x="5064956" y="0"/>
                  </a:cubicBezTo>
                  <a:cubicBezTo>
                    <a:pt x="5145271" y="-2304"/>
                    <a:pt x="5184744" y="58484"/>
                    <a:pt x="5182170" y="117214"/>
                  </a:cubicBezTo>
                  <a:cubicBezTo>
                    <a:pt x="5187722" y="280616"/>
                    <a:pt x="5165091" y="408052"/>
                    <a:pt x="5182170" y="653437"/>
                  </a:cubicBezTo>
                  <a:cubicBezTo>
                    <a:pt x="5199249" y="898822"/>
                    <a:pt x="5209259" y="980108"/>
                    <a:pt x="5182170" y="1221203"/>
                  </a:cubicBezTo>
                  <a:cubicBezTo>
                    <a:pt x="5155081" y="1462298"/>
                    <a:pt x="5209933" y="1692199"/>
                    <a:pt x="5182170" y="1852053"/>
                  </a:cubicBezTo>
                  <a:cubicBezTo>
                    <a:pt x="5154408" y="2011907"/>
                    <a:pt x="5181944" y="2296919"/>
                    <a:pt x="5182170" y="2514446"/>
                  </a:cubicBezTo>
                  <a:cubicBezTo>
                    <a:pt x="5182396" y="2731973"/>
                    <a:pt x="5189007" y="2906490"/>
                    <a:pt x="5182170" y="3271467"/>
                  </a:cubicBezTo>
                  <a:cubicBezTo>
                    <a:pt x="5193649" y="3335372"/>
                    <a:pt x="5123647" y="3378712"/>
                    <a:pt x="5064956" y="3388681"/>
                  </a:cubicBezTo>
                  <a:cubicBezTo>
                    <a:pt x="4947626" y="3376648"/>
                    <a:pt x="4662885" y="3401768"/>
                    <a:pt x="4495966" y="3388681"/>
                  </a:cubicBezTo>
                  <a:cubicBezTo>
                    <a:pt x="4329047" y="3375595"/>
                    <a:pt x="4147238" y="3379386"/>
                    <a:pt x="3926975" y="3388681"/>
                  </a:cubicBezTo>
                  <a:cubicBezTo>
                    <a:pt x="3706712" y="3397976"/>
                    <a:pt x="3617141" y="3395769"/>
                    <a:pt x="3456940" y="3388681"/>
                  </a:cubicBezTo>
                  <a:cubicBezTo>
                    <a:pt x="3296740" y="3381593"/>
                    <a:pt x="2993724" y="3399615"/>
                    <a:pt x="2838472" y="3388681"/>
                  </a:cubicBezTo>
                  <a:cubicBezTo>
                    <a:pt x="2683220" y="3377747"/>
                    <a:pt x="2583671" y="3397676"/>
                    <a:pt x="2368437" y="3388681"/>
                  </a:cubicBezTo>
                  <a:cubicBezTo>
                    <a:pt x="2153203" y="3379686"/>
                    <a:pt x="2122354" y="3389139"/>
                    <a:pt x="1898401" y="3388681"/>
                  </a:cubicBezTo>
                  <a:cubicBezTo>
                    <a:pt x="1674448" y="3388223"/>
                    <a:pt x="1547012" y="3371490"/>
                    <a:pt x="1230456" y="3388681"/>
                  </a:cubicBezTo>
                  <a:cubicBezTo>
                    <a:pt x="913900" y="3405872"/>
                    <a:pt x="793644" y="3397263"/>
                    <a:pt x="661466" y="3388681"/>
                  </a:cubicBezTo>
                  <a:cubicBezTo>
                    <a:pt x="529288" y="3380100"/>
                    <a:pt x="313743" y="3388539"/>
                    <a:pt x="117214" y="3388681"/>
                  </a:cubicBezTo>
                  <a:cubicBezTo>
                    <a:pt x="56360" y="3388335"/>
                    <a:pt x="-4200" y="3333905"/>
                    <a:pt x="0" y="3271467"/>
                  </a:cubicBezTo>
                  <a:cubicBezTo>
                    <a:pt x="-32503" y="3098161"/>
                    <a:pt x="-28464" y="2904420"/>
                    <a:pt x="0" y="2577531"/>
                  </a:cubicBezTo>
                  <a:cubicBezTo>
                    <a:pt x="28464" y="2250642"/>
                    <a:pt x="4610" y="2263505"/>
                    <a:pt x="0" y="2009766"/>
                  </a:cubicBezTo>
                  <a:cubicBezTo>
                    <a:pt x="-4610" y="1756027"/>
                    <a:pt x="24700" y="1608040"/>
                    <a:pt x="0" y="1347373"/>
                  </a:cubicBezTo>
                  <a:cubicBezTo>
                    <a:pt x="-24700" y="1086706"/>
                    <a:pt x="-6289" y="877729"/>
                    <a:pt x="0" y="716522"/>
                  </a:cubicBezTo>
                  <a:cubicBezTo>
                    <a:pt x="6289" y="555315"/>
                    <a:pt x="6522" y="378067"/>
                    <a:pt x="0" y="11721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extLst>
                <a:ext uri="{C807C97D-BFC1-408E-A445-0C87EB9F89A2}">
                  <ask:lineSketchStyleProps xmlns:ask="http://schemas.microsoft.com/office/drawing/2018/sketchyshapes" sd="3311932192">
                    <a:prstGeom prst="roundRect">
                      <a:avLst>
                        <a:gd name="adj" fmla="val 3459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817AF668-C75C-941B-4DED-D963D0508E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58194" t="49165" r="7255" b="33916"/>
            <a:stretch/>
          </p:blipFill>
          <p:spPr>
            <a:xfrm>
              <a:off x="6763618" y="3532191"/>
              <a:ext cx="4808548" cy="3042020"/>
            </a:xfrm>
            <a:prstGeom prst="rect">
              <a:avLst/>
            </a:prstGeom>
          </p:spPr>
        </p:pic>
      </p:grp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2A7A5A65-65F3-7C03-291B-6C13AE49CA73}"/>
              </a:ext>
            </a:extLst>
          </p:cNvPr>
          <p:cNvCxnSpPr/>
          <p:nvPr/>
        </p:nvCxnSpPr>
        <p:spPr>
          <a:xfrm>
            <a:off x="5960446" y="1620900"/>
            <a:ext cx="0" cy="523710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920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9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91" fill="hold">
                                          <p:stCondLst>
                                            <p:cond delay="9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1" decel="50000" autoRev="1" fill="hold">
                                          <p:stCondLst>
                                            <p:cond delay="9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7" fill="hold">
                                          <p:stCondLst>
                                            <p:cond delay="17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1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9" grpId="0"/>
      <p:bldP spid="3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1FDA3D0-02C4-49FA-B3CD-9C058FECB9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662" y="-298"/>
            <a:ext cx="12193057" cy="6858594"/>
          </a:xfrm>
          <a:prstGeom prst="rect">
            <a:avLst/>
          </a:prstGeom>
        </p:spPr>
      </p:pic>
      <p:pic>
        <p:nvPicPr>
          <p:cNvPr id="21" name="图片 3">
            <a:extLst>
              <a:ext uri="{FF2B5EF4-FFF2-40B4-BE49-F238E27FC236}">
                <a16:creationId xmlns:a16="http://schemas.microsoft.com/office/drawing/2014/main" id="{35D6DB26-FD17-4DE0-8960-A53C931112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164703"/>
            <a:ext cx="12230100" cy="471234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148D6B6-B80A-4024-9189-E9B453F508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75131" y="-416516"/>
            <a:ext cx="3974937" cy="265199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FE6144E-7471-4401-B426-ADB367A1C5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86794">
            <a:off x="1465756" y="83697"/>
            <a:ext cx="1322947" cy="142049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0998B1D-8FF5-4B5A-A7C1-EB2999C2BD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71688" y="128012"/>
            <a:ext cx="2438611" cy="2438611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9938FCDA-07E4-4DC9-A431-E00A8B626C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13357" y="-321875"/>
            <a:ext cx="4102964" cy="2743438"/>
          </a:xfrm>
          <a:prstGeom prst="rect">
            <a:avLst/>
          </a:prstGeom>
        </p:spPr>
      </p:pic>
      <p:sp>
        <p:nvSpPr>
          <p:cNvPr id="6" name="文本框 48">
            <a:extLst>
              <a:ext uri="{FF2B5EF4-FFF2-40B4-BE49-F238E27FC236}">
                <a16:creationId xmlns:a16="http://schemas.microsoft.com/office/drawing/2014/main" id="{5634F71B-E5BA-8435-C1F8-EE785CE7B26C}"/>
              </a:ext>
            </a:extLst>
          </p:cNvPr>
          <p:cNvSpPr txBox="1"/>
          <p:nvPr/>
        </p:nvSpPr>
        <p:spPr>
          <a:xfrm>
            <a:off x="740998" y="-12966"/>
            <a:ext cx="1083116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88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dist="38100" dir="2700000" algn="tl">
                    <a:schemeClr val="bg1"/>
                  </a:outerShdw>
                </a:effectLst>
                <a:latin typeface="字魂20号-石头体" panose="00000500000000000000" pitchFamily="2" charset="-122"/>
                <a:ea typeface="字魂20号-石头体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BCD97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字魂20号-石头体" panose="00000500000000000000" pitchFamily="2" charset="-122"/>
                <a:cs typeface="+mn-cs"/>
              </a:rPr>
              <a:t>Bước</a:t>
            </a:r>
            <a:r>
              <a:rPr kumimoji="0" lang="en-US" altLang="zh-CN" sz="88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BCD97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字魂20号-石头体" panose="00000500000000000000" pitchFamily="2" charset="-122"/>
                <a:cs typeface="+mn-cs"/>
              </a:rPr>
              <a:t> 3</a:t>
            </a:r>
            <a:endParaRPr kumimoji="0" lang="zh-CN" altLang="en-US" sz="8800" b="1" i="0" u="none" strike="noStrike" kern="1200" cap="none" spc="0" normalizeH="0" baseline="0" noProof="0" dirty="0">
              <a:ln w="9525">
                <a:solidFill>
                  <a:srgbClr val="FFFFFF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rgbClr val="BCD97E">
                    <a:lumMod val="60000"/>
                    <a:lumOff val="40000"/>
                  </a:srgbClr>
                </a:outerShdw>
              </a:effectLst>
              <a:uLnTx/>
              <a:uFillTx/>
              <a:latin typeface="UTM Cookies" panose="02040603050506020204" pitchFamily="18" charset="0"/>
              <a:ea typeface="字魂20号-石头体" panose="00000500000000000000" pitchFamily="2" charset="-122"/>
              <a:cs typeface="+mn-cs"/>
            </a:endParaRPr>
          </a:p>
        </p:txBody>
      </p:sp>
      <p:sp>
        <p:nvSpPr>
          <p:cNvPr id="8" name="任意多边形: 形状 40">
            <a:extLst>
              <a:ext uri="{FF2B5EF4-FFF2-40B4-BE49-F238E27FC236}">
                <a16:creationId xmlns:a16="http://schemas.microsoft.com/office/drawing/2014/main" id="{DBA23DEF-05F1-4682-0EC0-EADC0B30AAE5}"/>
              </a:ext>
            </a:extLst>
          </p:cNvPr>
          <p:cNvSpPr/>
          <p:nvPr/>
        </p:nvSpPr>
        <p:spPr>
          <a:xfrm>
            <a:off x="136634" y="1395046"/>
            <a:ext cx="11876690" cy="5462954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3185958-385F-0C0C-0205-EA3F47BF6E8E}"/>
              </a:ext>
            </a:extLst>
          </p:cNvPr>
          <p:cNvSpPr txBox="1"/>
          <p:nvPr/>
        </p:nvSpPr>
        <p:spPr>
          <a:xfrm>
            <a:off x="1390221" y="2278297"/>
            <a:ext cx="93695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dấu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thước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kẻ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thước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mẫu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bút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chì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A3DDE04-3DCD-3DED-B813-E3F3FC0255BC}"/>
              </a:ext>
            </a:extLst>
          </p:cNvPr>
          <p:cNvGrpSpPr/>
          <p:nvPr/>
        </p:nvGrpSpPr>
        <p:grpSpPr>
          <a:xfrm>
            <a:off x="3174387" y="3862690"/>
            <a:ext cx="6240079" cy="1629297"/>
            <a:chOff x="2463850" y="3833656"/>
            <a:chExt cx="6240079" cy="1629297"/>
          </a:xfrm>
        </p:grpSpPr>
        <p:sp>
          <p:nvSpPr>
            <p:cNvPr id="17" name="Rectangle: Rounded Corners 4">
              <a:extLst>
                <a:ext uri="{FF2B5EF4-FFF2-40B4-BE49-F238E27FC236}">
                  <a16:creationId xmlns:a16="http://schemas.microsoft.com/office/drawing/2014/main" id="{37793576-3447-B37E-43FC-57CD94AE6E28}"/>
                </a:ext>
              </a:extLst>
            </p:cNvPr>
            <p:cNvSpPr/>
            <p:nvPr/>
          </p:nvSpPr>
          <p:spPr>
            <a:xfrm>
              <a:off x="2463850" y="3833656"/>
              <a:ext cx="6240079" cy="1629297"/>
            </a:xfrm>
            <a:custGeom>
              <a:avLst/>
              <a:gdLst>
                <a:gd name="connsiteX0" fmla="*/ 0 w 6240079"/>
                <a:gd name="connsiteY0" fmla="*/ 56357 h 1629297"/>
                <a:gd name="connsiteX1" fmla="*/ 56357 w 6240079"/>
                <a:gd name="connsiteY1" fmla="*/ 0 h 1629297"/>
                <a:gd name="connsiteX2" fmla="*/ 614628 w 6240079"/>
                <a:gd name="connsiteY2" fmla="*/ 0 h 1629297"/>
                <a:gd name="connsiteX3" fmla="*/ 1356720 w 6240079"/>
                <a:gd name="connsiteY3" fmla="*/ 0 h 1629297"/>
                <a:gd name="connsiteX4" fmla="*/ 1914991 w 6240079"/>
                <a:gd name="connsiteY4" fmla="*/ 0 h 1629297"/>
                <a:gd name="connsiteX5" fmla="*/ 2411988 w 6240079"/>
                <a:gd name="connsiteY5" fmla="*/ 0 h 1629297"/>
                <a:gd name="connsiteX6" fmla="*/ 3092807 w 6240079"/>
                <a:gd name="connsiteY6" fmla="*/ 0 h 1629297"/>
                <a:gd name="connsiteX7" fmla="*/ 3773625 w 6240079"/>
                <a:gd name="connsiteY7" fmla="*/ 0 h 1629297"/>
                <a:gd name="connsiteX8" fmla="*/ 4515717 w 6240079"/>
                <a:gd name="connsiteY8" fmla="*/ 0 h 1629297"/>
                <a:gd name="connsiteX9" fmla="*/ 5012714 w 6240079"/>
                <a:gd name="connsiteY9" fmla="*/ 0 h 1629297"/>
                <a:gd name="connsiteX10" fmla="*/ 6183722 w 6240079"/>
                <a:gd name="connsiteY10" fmla="*/ 0 h 1629297"/>
                <a:gd name="connsiteX11" fmla="*/ 6240079 w 6240079"/>
                <a:gd name="connsiteY11" fmla="*/ 56357 h 1629297"/>
                <a:gd name="connsiteX12" fmla="*/ 6240079 w 6240079"/>
                <a:gd name="connsiteY12" fmla="*/ 516387 h 1629297"/>
                <a:gd name="connsiteX13" fmla="*/ 6240079 w 6240079"/>
                <a:gd name="connsiteY13" fmla="*/ 976417 h 1629297"/>
                <a:gd name="connsiteX14" fmla="*/ 6240079 w 6240079"/>
                <a:gd name="connsiteY14" fmla="*/ 1572940 h 1629297"/>
                <a:gd name="connsiteX15" fmla="*/ 6183722 w 6240079"/>
                <a:gd name="connsiteY15" fmla="*/ 1629297 h 1629297"/>
                <a:gd name="connsiteX16" fmla="*/ 5380356 w 6240079"/>
                <a:gd name="connsiteY16" fmla="*/ 1629297 h 1629297"/>
                <a:gd name="connsiteX17" fmla="*/ 4638264 w 6240079"/>
                <a:gd name="connsiteY17" fmla="*/ 1629297 h 1629297"/>
                <a:gd name="connsiteX18" fmla="*/ 3896172 w 6240079"/>
                <a:gd name="connsiteY18" fmla="*/ 1629297 h 1629297"/>
                <a:gd name="connsiteX19" fmla="*/ 3215354 w 6240079"/>
                <a:gd name="connsiteY19" fmla="*/ 1629297 h 1629297"/>
                <a:gd name="connsiteX20" fmla="*/ 2595809 w 6240079"/>
                <a:gd name="connsiteY20" fmla="*/ 1629297 h 1629297"/>
                <a:gd name="connsiteX21" fmla="*/ 2037538 w 6240079"/>
                <a:gd name="connsiteY21" fmla="*/ 1629297 h 1629297"/>
                <a:gd name="connsiteX22" fmla="*/ 1295446 w 6240079"/>
                <a:gd name="connsiteY22" fmla="*/ 1629297 h 1629297"/>
                <a:gd name="connsiteX23" fmla="*/ 56357 w 6240079"/>
                <a:gd name="connsiteY23" fmla="*/ 1629297 h 1629297"/>
                <a:gd name="connsiteX24" fmla="*/ 0 w 6240079"/>
                <a:gd name="connsiteY24" fmla="*/ 1572940 h 1629297"/>
                <a:gd name="connsiteX25" fmla="*/ 0 w 6240079"/>
                <a:gd name="connsiteY25" fmla="*/ 1067412 h 1629297"/>
                <a:gd name="connsiteX26" fmla="*/ 0 w 6240079"/>
                <a:gd name="connsiteY26" fmla="*/ 561885 h 1629297"/>
                <a:gd name="connsiteX27" fmla="*/ 0 w 6240079"/>
                <a:gd name="connsiteY27" fmla="*/ 56357 h 1629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240079" h="1629297" fill="none" extrusionOk="0">
                  <a:moveTo>
                    <a:pt x="0" y="56357"/>
                  </a:moveTo>
                  <a:cubicBezTo>
                    <a:pt x="-970" y="25260"/>
                    <a:pt x="27379" y="-2142"/>
                    <a:pt x="56357" y="0"/>
                  </a:cubicBezTo>
                  <a:cubicBezTo>
                    <a:pt x="267212" y="7058"/>
                    <a:pt x="438644" y="-16154"/>
                    <a:pt x="614628" y="0"/>
                  </a:cubicBezTo>
                  <a:cubicBezTo>
                    <a:pt x="790612" y="16154"/>
                    <a:pt x="1075858" y="-31563"/>
                    <a:pt x="1356720" y="0"/>
                  </a:cubicBezTo>
                  <a:cubicBezTo>
                    <a:pt x="1637582" y="31563"/>
                    <a:pt x="1672762" y="-27846"/>
                    <a:pt x="1914991" y="0"/>
                  </a:cubicBezTo>
                  <a:cubicBezTo>
                    <a:pt x="2157220" y="27846"/>
                    <a:pt x="2236633" y="18883"/>
                    <a:pt x="2411988" y="0"/>
                  </a:cubicBezTo>
                  <a:cubicBezTo>
                    <a:pt x="2587343" y="-18883"/>
                    <a:pt x="2793616" y="29479"/>
                    <a:pt x="3092807" y="0"/>
                  </a:cubicBezTo>
                  <a:cubicBezTo>
                    <a:pt x="3391998" y="-29479"/>
                    <a:pt x="3500899" y="6720"/>
                    <a:pt x="3773625" y="0"/>
                  </a:cubicBezTo>
                  <a:cubicBezTo>
                    <a:pt x="4046351" y="-6720"/>
                    <a:pt x="4270175" y="-4234"/>
                    <a:pt x="4515717" y="0"/>
                  </a:cubicBezTo>
                  <a:cubicBezTo>
                    <a:pt x="4761259" y="4234"/>
                    <a:pt x="4782057" y="-23227"/>
                    <a:pt x="5012714" y="0"/>
                  </a:cubicBezTo>
                  <a:cubicBezTo>
                    <a:pt x="5243371" y="23227"/>
                    <a:pt x="5908195" y="-38523"/>
                    <a:pt x="6183722" y="0"/>
                  </a:cubicBezTo>
                  <a:cubicBezTo>
                    <a:pt x="6210336" y="2329"/>
                    <a:pt x="6240916" y="25285"/>
                    <a:pt x="6240079" y="56357"/>
                  </a:cubicBezTo>
                  <a:cubicBezTo>
                    <a:pt x="6256263" y="281939"/>
                    <a:pt x="6245515" y="340094"/>
                    <a:pt x="6240079" y="516387"/>
                  </a:cubicBezTo>
                  <a:cubicBezTo>
                    <a:pt x="6234644" y="692680"/>
                    <a:pt x="6245963" y="874069"/>
                    <a:pt x="6240079" y="976417"/>
                  </a:cubicBezTo>
                  <a:cubicBezTo>
                    <a:pt x="6234196" y="1078765"/>
                    <a:pt x="6235236" y="1347737"/>
                    <a:pt x="6240079" y="1572940"/>
                  </a:cubicBezTo>
                  <a:cubicBezTo>
                    <a:pt x="6241238" y="1604646"/>
                    <a:pt x="6216172" y="1635177"/>
                    <a:pt x="6183722" y="1629297"/>
                  </a:cubicBezTo>
                  <a:cubicBezTo>
                    <a:pt x="5847948" y="1609661"/>
                    <a:pt x="5714517" y="1645752"/>
                    <a:pt x="5380356" y="1629297"/>
                  </a:cubicBezTo>
                  <a:cubicBezTo>
                    <a:pt x="5046195" y="1612842"/>
                    <a:pt x="5005520" y="1595534"/>
                    <a:pt x="4638264" y="1629297"/>
                  </a:cubicBezTo>
                  <a:cubicBezTo>
                    <a:pt x="4271008" y="1663060"/>
                    <a:pt x="4116554" y="1614634"/>
                    <a:pt x="3896172" y="1629297"/>
                  </a:cubicBezTo>
                  <a:cubicBezTo>
                    <a:pt x="3675790" y="1643960"/>
                    <a:pt x="3473666" y="1646287"/>
                    <a:pt x="3215354" y="1629297"/>
                  </a:cubicBezTo>
                  <a:cubicBezTo>
                    <a:pt x="2957042" y="1612307"/>
                    <a:pt x="2896454" y="1600129"/>
                    <a:pt x="2595809" y="1629297"/>
                  </a:cubicBezTo>
                  <a:cubicBezTo>
                    <a:pt x="2295165" y="1658465"/>
                    <a:pt x="2164013" y="1621486"/>
                    <a:pt x="2037538" y="1629297"/>
                  </a:cubicBezTo>
                  <a:cubicBezTo>
                    <a:pt x="1911063" y="1637108"/>
                    <a:pt x="1499467" y="1643162"/>
                    <a:pt x="1295446" y="1629297"/>
                  </a:cubicBezTo>
                  <a:cubicBezTo>
                    <a:pt x="1091425" y="1615432"/>
                    <a:pt x="589452" y="1590764"/>
                    <a:pt x="56357" y="1629297"/>
                  </a:cubicBezTo>
                  <a:cubicBezTo>
                    <a:pt x="21595" y="1622777"/>
                    <a:pt x="-5627" y="1601828"/>
                    <a:pt x="0" y="1572940"/>
                  </a:cubicBezTo>
                  <a:cubicBezTo>
                    <a:pt x="3449" y="1394421"/>
                    <a:pt x="-15729" y="1192320"/>
                    <a:pt x="0" y="1067412"/>
                  </a:cubicBezTo>
                  <a:cubicBezTo>
                    <a:pt x="15729" y="942504"/>
                    <a:pt x="23075" y="746112"/>
                    <a:pt x="0" y="561885"/>
                  </a:cubicBezTo>
                  <a:cubicBezTo>
                    <a:pt x="-23075" y="377658"/>
                    <a:pt x="-4065" y="250388"/>
                    <a:pt x="0" y="56357"/>
                  </a:cubicBezTo>
                  <a:close/>
                </a:path>
                <a:path w="6240079" h="1629297" stroke="0" extrusionOk="0">
                  <a:moveTo>
                    <a:pt x="0" y="56357"/>
                  </a:moveTo>
                  <a:cubicBezTo>
                    <a:pt x="3723" y="20901"/>
                    <a:pt x="23046" y="-685"/>
                    <a:pt x="56357" y="0"/>
                  </a:cubicBezTo>
                  <a:cubicBezTo>
                    <a:pt x="174233" y="745"/>
                    <a:pt x="425784" y="-2470"/>
                    <a:pt x="553354" y="0"/>
                  </a:cubicBezTo>
                  <a:cubicBezTo>
                    <a:pt x="680924" y="2470"/>
                    <a:pt x="843052" y="-16375"/>
                    <a:pt x="1050352" y="0"/>
                  </a:cubicBezTo>
                  <a:cubicBezTo>
                    <a:pt x="1257652" y="16375"/>
                    <a:pt x="1664890" y="39006"/>
                    <a:pt x="1853717" y="0"/>
                  </a:cubicBezTo>
                  <a:cubicBezTo>
                    <a:pt x="2042544" y="-39006"/>
                    <a:pt x="2377235" y="848"/>
                    <a:pt x="2534536" y="0"/>
                  </a:cubicBezTo>
                  <a:cubicBezTo>
                    <a:pt x="2691837" y="-848"/>
                    <a:pt x="2907461" y="20285"/>
                    <a:pt x="3092807" y="0"/>
                  </a:cubicBezTo>
                  <a:cubicBezTo>
                    <a:pt x="3278153" y="-20285"/>
                    <a:pt x="3431602" y="-971"/>
                    <a:pt x="3651078" y="0"/>
                  </a:cubicBezTo>
                  <a:cubicBezTo>
                    <a:pt x="3870554" y="971"/>
                    <a:pt x="4124580" y="22101"/>
                    <a:pt x="4270622" y="0"/>
                  </a:cubicBezTo>
                  <a:cubicBezTo>
                    <a:pt x="4416664" y="-22101"/>
                    <a:pt x="4728414" y="8729"/>
                    <a:pt x="5012714" y="0"/>
                  </a:cubicBezTo>
                  <a:cubicBezTo>
                    <a:pt x="5297014" y="-8729"/>
                    <a:pt x="5774189" y="-15343"/>
                    <a:pt x="6183722" y="0"/>
                  </a:cubicBezTo>
                  <a:cubicBezTo>
                    <a:pt x="6220606" y="-1604"/>
                    <a:pt x="6241044" y="27094"/>
                    <a:pt x="6240079" y="56357"/>
                  </a:cubicBezTo>
                  <a:cubicBezTo>
                    <a:pt x="6215801" y="213228"/>
                    <a:pt x="6241378" y="394318"/>
                    <a:pt x="6240079" y="592216"/>
                  </a:cubicBezTo>
                  <a:cubicBezTo>
                    <a:pt x="6238780" y="790114"/>
                    <a:pt x="6219621" y="987759"/>
                    <a:pt x="6240079" y="1097744"/>
                  </a:cubicBezTo>
                  <a:cubicBezTo>
                    <a:pt x="6260537" y="1207729"/>
                    <a:pt x="6255370" y="1336357"/>
                    <a:pt x="6240079" y="1572940"/>
                  </a:cubicBezTo>
                  <a:cubicBezTo>
                    <a:pt x="6241202" y="1604516"/>
                    <a:pt x="6216884" y="1630703"/>
                    <a:pt x="6183722" y="1629297"/>
                  </a:cubicBezTo>
                  <a:cubicBezTo>
                    <a:pt x="5824301" y="1649748"/>
                    <a:pt x="5579541" y="1607496"/>
                    <a:pt x="5380356" y="1629297"/>
                  </a:cubicBezTo>
                  <a:cubicBezTo>
                    <a:pt x="5181171" y="1651098"/>
                    <a:pt x="4907452" y="1608434"/>
                    <a:pt x="4699538" y="1629297"/>
                  </a:cubicBezTo>
                  <a:cubicBezTo>
                    <a:pt x="4491624" y="1650160"/>
                    <a:pt x="4252962" y="1617727"/>
                    <a:pt x="4079993" y="1629297"/>
                  </a:cubicBezTo>
                  <a:cubicBezTo>
                    <a:pt x="3907025" y="1640867"/>
                    <a:pt x="3793728" y="1631622"/>
                    <a:pt x="3582996" y="1629297"/>
                  </a:cubicBezTo>
                  <a:cubicBezTo>
                    <a:pt x="3372264" y="1626972"/>
                    <a:pt x="3127383" y="1632690"/>
                    <a:pt x="2902178" y="1629297"/>
                  </a:cubicBezTo>
                  <a:cubicBezTo>
                    <a:pt x="2676973" y="1625904"/>
                    <a:pt x="2519315" y="1639583"/>
                    <a:pt x="2405180" y="1629297"/>
                  </a:cubicBezTo>
                  <a:cubicBezTo>
                    <a:pt x="2291045" y="1619011"/>
                    <a:pt x="2054319" y="1628869"/>
                    <a:pt x="1908183" y="1629297"/>
                  </a:cubicBezTo>
                  <a:cubicBezTo>
                    <a:pt x="1762047" y="1629725"/>
                    <a:pt x="1502756" y="1592387"/>
                    <a:pt x="1166091" y="1629297"/>
                  </a:cubicBezTo>
                  <a:cubicBezTo>
                    <a:pt x="829426" y="1666207"/>
                    <a:pt x="319035" y="1595419"/>
                    <a:pt x="56357" y="1629297"/>
                  </a:cubicBezTo>
                  <a:cubicBezTo>
                    <a:pt x="31452" y="1628972"/>
                    <a:pt x="-2106" y="1607022"/>
                    <a:pt x="0" y="1572940"/>
                  </a:cubicBezTo>
                  <a:cubicBezTo>
                    <a:pt x="16716" y="1471911"/>
                    <a:pt x="-19224" y="1215912"/>
                    <a:pt x="0" y="1112910"/>
                  </a:cubicBezTo>
                  <a:cubicBezTo>
                    <a:pt x="19224" y="1009908"/>
                    <a:pt x="22696" y="848713"/>
                    <a:pt x="0" y="607382"/>
                  </a:cubicBezTo>
                  <a:cubicBezTo>
                    <a:pt x="-22696" y="366051"/>
                    <a:pt x="983" y="209531"/>
                    <a:pt x="0" y="56357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extLst>
                <a:ext uri="{C807C97D-BFC1-408E-A445-0C87EB9F89A2}">
                  <ask:lineSketchStyleProps xmlns:ask="http://schemas.microsoft.com/office/drawing/2018/sketchyshapes" sd="3311932192">
                    <a:prstGeom prst="roundRect">
                      <a:avLst>
                        <a:gd name="adj" fmla="val 3459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4D12F2B-DDF2-02C4-5060-BE1C9668BB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57737" t="70658" r="7043" b="23245"/>
            <a:stretch/>
          </p:blipFill>
          <p:spPr>
            <a:xfrm>
              <a:off x="2580327" y="3968056"/>
              <a:ext cx="5975595" cy="13361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3834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9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91" fill="hold">
                                          <p:stCondLst>
                                            <p:cond delay="9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1" decel="50000" autoRev="1" fill="hold">
                                          <p:stCondLst>
                                            <p:cond delay="9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7" fill="hold">
                                          <p:stCondLst>
                                            <p:cond delay="17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1FDA3D0-02C4-49FA-B3CD-9C058FECB9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662" y="-298"/>
            <a:ext cx="12193057" cy="6858594"/>
          </a:xfrm>
          <a:prstGeom prst="rect">
            <a:avLst/>
          </a:prstGeom>
        </p:spPr>
      </p:pic>
      <p:pic>
        <p:nvPicPr>
          <p:cNvPr id="21" name="图片 3">
            <a:extLst>
              <a:ext uri="{FF2B5EF4-FFF2-40B4-BE49-F238E27FC236}">
                <a16:creationId xmlns:a16="http://schemas.microsoft.com/office/drawing/2014/main" id="{35D6DB26-FD17-4DE0-8960-A53C931112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164703"/>
            <a:ext cx="12230100" cy="471234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148D6B6-B80A-4024-9189-E9B453F508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75131" y="-416516"/>
            <a:ext cx="3974937" cy="265199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FE6144E-7471-4401-B426-ADB367A1C5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86794">
            <a:off x="1465756" y="83697"/>
            <a:ext cx="1322947" cy="142049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0998B1D-8FF5-4B5A-A7C1-EB2999C2BD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71688" y="128012"/>
            <a:ext cx="2438611" cy="2438611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9938FCDA-07E4-4DC9-A431-E00A8B626C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13357" y="-321875"/>
            <a:ext cx="4102964" cy="2743438"/>
          </a:xfrm>
          <a:prstGeom prst="rect">
            <a:avLst/>
          </a:prstGeom>
        </p:spPr>
      </p:pic>
      <p:sp>
        <p:nvSpPr>
          <p:cNvPr id="6" name="文本框 48">
            <a:extLst>
              <a:ext uri="{FF2B5EF4-FFF2-40B4-BE49-F238E27FC236}">
                <a16:creationId xmlns:a16="http://schemas.microsoft.com/office/drawing/2014/main" id="{5634F71B-E5BA-8435-C1F8-EE785CE7B26C}"/>
              </a:ext>
            </a:extLst>
          </p:cNvPr>
          <p:cNvSpPr txBox="1"/>
          <p:nvPr/>
        </p:nvSpPr>
        <p:spPr>
          <a:xfrm>
            <a:off x="740998" y="-12966"/>
            <a:ext cx="1083116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88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dist="38100" dir="2700000" algn="tl">
                    <a:schemeClr val="bg1"/>
                  </a:outerShdw>
                </a:effectLst>
                <a:latin typeface="字魂20号-石头体" panose="00000500000000000000" pitchFamily="2" charset="-122"/>
                <a:ea typeface="字魂20号-石头体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BCD97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字魂20号-石头体" panose="00000500000000000000" pitchFamily="2" charset="-122"/>
                <a:cs typeface="+mn-cs"/>
              </a:rPr>
              <a:t>Bước</a:t>
            </a:r>
            <a:r>
              <a:rPr kumimoji="0" lang="en-US" altLang="zh-CN" sz="88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BCD97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字魂20号-石头体" panose="00000500000000000000" pitchFamily="2" charset="-122"/>
                <a:cs typeface="+mn-cs"/>
              </a:rPr>
              <a:t> 4</a:t>
            </a:r>
            <a:endParaRPr kumimoji="0" lang="zh-CN" altLang="en-US" sz="8800" b="1" i="0" u="none" strike="noStrike" kern="1200" cap="none" spc="0" normalizeH="0" baseline="0" noProof="0" dirty="0">
              <a:ln w="9525">
                <a:solidFill>
                  <a:srgbClr val="FFFFFF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rgbClr val="BCD97E">
                    <a:lumMod val="60000"/>
                    <a:lumOff val="40000"/>
                  </a:srgbClr>
                </a:outerShdw>
              </a:effectLst>
              <a:uLnTx/>
              <a:uFillTx/>
              <a:latin typeface="UTM Cookies" panose="02040603050506020204" pitchFamily="18" charset="0"/>
              <a:ea typeface="字魂20号-石头体" panose="00000500000000000000" pitchFamily="2" charset="-122"/>
              <a:cs typeface="+mn-cs"/>
            </a:endParaRPr>
          </a:p>
        </p:txBody>
      </p:sp>
      <p:sp>
        <p:nvSpPr>
          <p:cNvPr id="8" name="任意多边形: 形状 40">
            <a:extLst>
              <a:ext uri="{FF2B5EF4-FFF2-40B4-BE49-F238E27FC236}">
                <a16:creationId xmlns:a16="http://schemas.microsoft.com/office/drawing/2014/main" id="{DBA23DEF-05F1-4682-0EC0-EADC0B30AAE5}"/>
              </a:ext>
            </a:extLst>
          </p:cNvPr>
          <p:cNvSpPr/>
          <p:nvPr/>
        </p:nvSpPr>
        <p:spPr>
          <a:xfrm>
            <a:off x="136634" y="1395046"/>
            <a:ext cx="11876690" cy="5462954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3185958-385F-0C0C-0205-EA3F47BF6E8E}"/>
              </a:ext>
            </a:extLst>
          </p:cNvPr>
          <p:cNvSpPr txBox="1"/>
          <p:nvPr/>
        </p:nvSpPr>
        <p:spPr>
          <a:xfrm>
            <a:off x="2127229" y="2211826"/>
            <a:ext cx="81479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Tô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đậm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dấu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ghi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thước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kẻ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96A66E8-DCD3-21D0-99F3-8C26A40151BE}"/>
              </a:ext>
            </a:extLst>
          </p:cNvPr>
          <p:cNvGrpSpPr/>
          <p:nvPr/>
        </p:nvGrpSpPr>
        <p:grpSpPr>
          <a:xfrm>
            <a:off x="3174387" y="3862690"/>
            <a:ext cx="6240079" cy="1629297"/>
            <a:chOff x="3174387" y="3862690"/>
            <a:chExt cx="6240079" cy="1629297"/>
          </a:xfrm>
        </p:grpSpPr>
        <p:sp>
          <p:nvSpPr>
            <p:cNvPr id="17" name="Rectangle: Rounded Corners 4">
              <a:extLst>
                <a:ext uri="{FF2B5EF4-FFF2-40B4-BE49-F238E27FC236}">
                  <a16:creationId xmlns:a16="http://schemas.microsoft.com/office/drawing/2014/main" id="{37793576-3447-B37E-43FC-57CD94AE6E28}"/>
                </a:ext>
              </a:extLst>
            </p:cNvPr>
            <p:cNvSpPr/>
            <p:nvPr/>
          </p:nvSpPr>
          <p:spPr>
            <a:xfrm>
              <a:off x="3174387" y="3862690"/>
              <a:ext cx="6240079" cy="1629297"/>
            </a:xfrm>
            <a:custGeom>
              <a:avLst/>
              <a:gdLst>
                <a:gd name="connsiteX0" fmla="*/ 0 w 6240079"/>
                <a:gd name="connsiteY0" fmla="*/ 56357 h 1629297"/>
                <a:gd name="connsiteX1" fmla="*/ 56357 w 6240079"/>
                <a:gd name="connsiteY1" fmla="*/ 0 h 1629297"/>
                <a:gd name="connsiteX2" fmla="*/ 614628 w 6240079"/>
                <a:gd name="connsiteY2" fmla="*/ 0 h 1629297"/>
                <a:gd name="connsiteX3" fmla="*/ 1356720 w 6240079"/>
                <a:gd name="connsiteY3" fmla="*/ 0 h 1629297"/>
                <a:gd name="connsiteX4" fmla="*/ 1914991 w 6240079"/>
                <a:gd name="connsiteY4" fmla="*/ 0 h 1629297"/>
                <a:gd name="connsiteX5" fmla="*/ 2411988 w 6240079"/>
                <a:gd name="connsiteY5" fmla="*/ 0 h 1629297"/>
                <a:gd name="connsiteX6" fmla="*/ 3092807 w 6240079"/>
                <a:gd name="connsiteY6" fmla="*/ 0 h 1629297"/>
                <a:gd name="connsiteX7" fmla="*/ 3773625 w 6240079"/>
                <a:gd name="connsiteY7" fmla="*/ 0 h 1629297"/>
                <a:gd name="connsiteX8" fmla="*/ 4515717 w 6240079"/>
                <a:gd name="connsiteY8" fmla="*/ 0 h 1629297"/>
                <a:gd name="connsiteX9" fmla="*/ 5012714 w 6240079"/>
                <a:gd name="connsiteY9" fmla="*/ 0 h 1629297"/>
                <a:gd name="connsiteX10" fmla="*/ 6183722 w 6240079"/>
                <a:gd name="connsiteY10" fmla="*/ 0 h 1629297"/>
                <a:gd name="connsiteX11" fmla="*/ 6240079 w 6240079"/>
                <a:gd name="connsiteY11" fmla="*/ 56357 h 1629297"/>
                <a:gd name="connsiteX12" fmla="*/ 6240079 w 6240079"/>
                <a:gd name="connsiteY12" fmla="*/ 516387 h 1629297"/>
                <a:gd name="connsiteX13" fmla="*/ 6240079 w 6240079"/>
                <a:gd name="connsiteY13" fmla="*/ 976417 h 1629297"/>
                <a:gd name="connsiteX14" fmla="*/ 6240079 w 6240079"/>
                <a:gd name="connsiteY14" fmla="*/ 1572940 h 1629297"/>
                <a:gd name="connsiteX15" fmla="*/ 6183722 w 6240079"/>
                <a:gd name="connsiteY15" fmla="*/ 1629297 h 1629297"/>
                <a:gd name="connsiteX16" fmla="*/ 5380356 w 6240079"/>
                <a:gd name="connsiteY16" fmla="*/ 1629297 h 1629297"/>
                <a:gd name="connsiteX17" fmla="*/ 4638264 w 6240079"/>
                <a:gd name="connsiteY17" fmla="*/ 1629297 h 1629297"/>
                <a:gd name="connsiteX18" fmla="*/ 3896172 w 6240079"/>
                <a:gd name="connsiteY18" fmla="*/ 1629297 h 1629297"/>
                <a:gd name="connsiteX19" fmla="*/ 3215354 w 6240079"/>
                <a:gd name="connsiteY19" fmla="*/ 1629297 h 1629297"/>
                <a:gd name="connsiteX20" fmla="*/ 2595809 w 6240079"/>
                <a:gd name="connsiteY20" fmla="*/ 1629297 h 1629297"/>
                <a:gd name="connsiteX21" fmla="*/ 2037538 w 6240079"/>
                <a:gd name="connsiteY21" fmla="*/ 1629297 h 1629297"/>
                <a:gd name="connsiteX22" fmla="*/ 1295446 w 6240079"/>
                <a:gd name="connsiteY22" fmla="*/ 1629297 h 1629297"/>
                <a:gd name="connsiteX23" fmla="*/ 56357 w 6240079"/>
                <a:gd name="connsiteY23" fmla="*/ 1629297 h 1629297"/>
                <a:gd name="connsiteX24" fmla="*/ 0 w 6240079"/>
                <a:gd name="connsiteY24" fmla="*/ 1572940 h 1629297"/>
                <a:gd name="connsiteX25" fmla="*/ 0 w 6240079"/>
                <a:gd name="connsiteY25" fmla="*/ 1067412 h 1629297"/>
                <a:gd name="connsiteX26" fmla="*/ 0 w 6240079"/>
                <a:gd name="connsiteY26" fmla="*/ 561885 h 1629297"/>
                <a:gd name="connsiteX27" fmla="*/ 0 w 6240079"/>
                <a:gd name="connsiteY27" fmla="*/ 56357 h 1629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240079" h="1629297" fill="none" extrusionOk="0">
                  <a:moveTo>
                    <a:pt x="0" y="56357"/>
                  </a:moveTo>
                  <a:cubicBezTo>
                    <a:pt x="-970" y="25260"/>
                    <a:pt x="27379" y="-2142"/>
                    <a:pt x="56357" y="0"/>
                  </a:cubicBezTo>
                  <a:cubicBezTo>
                    <a:pt x="267212" y="7058"/>
                    <a:pt x="438644" y="-16154"/>
                    <a:pt x="614628" y="0"/>
                  </a:cubicBezTo>
                  <a:cubicBezTo>
                    <a:pt x="790612" y="16154"/>
                    <a:pt x="1075858" y="-31563"/>
                    <a:pt x="1356720" y="0"/>
                  </a:cubicBezTo>
                  <a:cubicBezTo>
                    <a:pt x="1637582" y="31563"/>
                    <a:pt x="1672762" y="-27846"/>
                    <a:pt x="1914991" y="0"/>
                  </a:cubicBezTo>
                  <a:cubicBezTo>
                    <a:pt x="2157220" y="27846"/>
                    <a:pt x="2236633" y="18883"/>
                    <a:pt x="2411988" y="0"/>
                  </a:cubicBezTo>
                  <a:cubicBezTo>
                    <a:pt x="2587343" y="-18883"/>
                    <a:pt x="2793616" y="29479"/>
                    <a:pt x="3092807" y="0"/>
                  </a:cubicBezTo>
                  <a:cubicBezTo>
                    <a:pt x="3391998" y="-29479"/>
                    <a:pt x="3500899" y="6720"/>
                    <a:pt x="3773625" y="0"/>
                  </a:cubicBezTo>
                  <a:cubicBezTo>
                    <a:pt x="4046351" y="-6720"/>
                    <a:pt x="4270175" y="-4234"/>
                    <a:pt x="4515717" y="0"/>
                  </a:cubicBezTo>
                  <a:cubicBezTo>
                    <a:pt x="4761259" y="4234"/>
                    <a:pt x="4782057" y="-23227"/>
                    <a:pt x="5012714" y="0"/>
                  </a:cubicBezTo>
                  <a:cubicBezTo>
                    <a:pt x="5243371" y="23227"/>
                    <a:pt x="5908195" y="-38523"/>
                    <a:pt x="6183722" y="0"/>
                  </a:cubicBezTo>
                  <a:cubicBezTo>
                    <a:pt x="6210336" y="2329"/>
                    <a:pt x="6240916" y="25285"/>
                    <a:pt x="6240079" y="56357"/>
                  </a:cubicBezTo>
                  <a:cubicBezTo>
                    <a:pt x="6256263" y="281939"/>
                    <a:pt x="6245515" y="340094"/>
                    <a:pt x="6240079" y="516387"/>
                  </a:cubicBezTo>
                  <a:cubicBezTo>
                    <a:pt x="6234644" y="692680"/>
                    <a:pt x="6245963" y="874069"/>
                    <a:pt x="6240079" y="976417"/>
                  </a:cubicBezTo>
                  <a:cubicBezTo>
                    <a:pt x="6234196" y="1078765"/>
                    <a:pt x="6235236" y="1347737"/>
                    <a:pt x="6240079" y="1572940"/>
                  </a:cubicBezTo>
                  <a:cubicBezTo>
                    <a:pt x="6241238" y="1604646"/>
                    <a:pt x="6216172" y="1635177"/>
                    <a:pt x="6183722" y="1629297"/>
                  </a:cubicBezTo>
                  <a:cubicBezTo>
                    <a:pt x="5847948" y="1609661"/>
                    <a:pt x="5714517" y="1645752"/>
                    <a:pt x="5380356" y="1629297"/>
                  </a:cubicBezTo>
                  <a:cubicBezTo>
                    <a:pt x="5046195" y="1612842"/>
                    <a:pt x="5005520" y="1595534"/>
                    <a:pt x="4638264" y="1629297"/>
                  </a:cubicBezTo>
                  <a:cubicBezTo>
                    <a:pt x="4271008" y="1663060"/>
                    <a:pt x="4116554" y="1614634"/>
                    <a:pt x="3896172" y="1629297"/>
                  </a:cubicBezTo>
                  <a:cubicBezTo>
                    <a:pt x="3675790" y="1643960"/>
                    <a:pt x="3473666" y="1646287"/>
                    <a:pt x="3215354" y="1629297"/>
                  </a:cubicBezTo>
                  <a:cubicBezTo>
                    <a:pt x="2957042" y="1612307"/>
                    <a:pt x="2896454" y="1600129"/>
                    <a:pt x="2595809" y="1629297"/>
                  </a:cubicBezTo>
                  <a:cubicBezTo>
                    <a:pt x="2295165" y="1658465"/>
                    <a:pt x="2164013" y="1621486"/>
                    <a:pt x="2037538" y="1629297"/>
                  </a:cubicBezTo>
                  <a:cubicBezTo>
                    <a:pt x="1911063" y="1637108"/>
                    <a:pt x="1499467" y="1643162"/>
                    <a:pt x="1295446" y="1629297"/>
                  </a:cubicBezTo>
                  <a:cubicBezTo>
                    <a:pt x="1091425" y="1615432"/>
                    <a:pt x="589452" y="1590764"/>
                    <a:pt x="56357" y="1629297"/>
                  </a:cubicBezTo>
                  <a:cubicBezTo>
                    <a:pt x="21595" y="1622777"/>
                    <a:pt x="-5627" y="1601828"/>
                    <a:pt x="0" y="1572940"/>
                  </a:cubicBezTo>
                  <a:cubicBezTo>
                    <a:pt x="3449" y="1394421"/>
                    <a:pt x="-15729" y="1192320"/>
                    <a:pt x="0" y="1067412"/>
                  </a:cubicBezTo>
                  <a:cubicBezTo>
                    <a:pt x="15729" y="942504"/>
                    <a:pt x="23075" y="746112"/>
                    <a:pt x="0" y="561885"/>
                  </a:cubicBezTo>
                  <a:cubicBezTo>
                    <a:pt x="-23075" y="377658"/>
                    <a:pt x="-4065" y="250388"/>
                    <a:pt x="0" y="56357"/>
                  </a:cubicBezTo>
                  <a:close/>
                </a:path>
                <a:path w="6240079" h="1629297" stroke="0" extrusionOk="0">
                  <a:moveTo>
                    <a:pt x="0" y="56357"/>
                  </a:moveTo>
                  <a:cubicBezTo>
                    <a:pt x="3723" y="20901"/>
                    <a:pt x="23046" y="-685"/>
                    <a:pt x="56357" y="0"/>
                  </a:cubicBezTo>
                  <a:cubicBezTo>
                    <a:pt x="174233" y="745"/>
                    <a:pt x="425784" y="-2470"/>
                    <a:pt x="553354" y="0"/>
                  </a:cubicBezTo>
                  <a:cubicBezTo>
                    <a:pt x="680924" y="2470"/>
                    <a:pt x="843052" y="-16375"/>
                    <a:pt x="1050352" y="0"/>
                  </a:cubicBezTo>
                  <a:cubicBezTo>
                    <a:pt x="1257652" y="16375"/>
                    <a:pt x="1664890" y="39006"/>
                    <a:pt x="1853717" y="0"/>
                  </a:cubicBezTo>
                  <a:cubicBezTo>
                    <a:pt x="2042544" y="-39006"/>
                    <a:pt x="2377235" y="848"/>
                    <a:pt x="2534536" y="0"/>
                  </a:cubicBezTo>
                  <a:cubicBezTo>
                    <a:pt x="2691837" y="-848"/>
                    <a:pt x="2907461" y="20285"/>
                    <a:pt x="3092807" y="0"/>
                  </a:cubicBezTo>
                  <a:cubicBezTo>
                    <a:pt x="3278153" y="-20285"/>
                    <a:pt x="3431602" y="-971"/>
                    <a:pt x="3651078" y="0"/>
                  </a:cubicBezTo>
                  <a:cubicBezTo>
                    <a:pt x="3870554" y="971"/>
                    <a:pt x="4124580" y="22101"/>
                    <a:pt x="4270622" y="0"/>
                  </a:cubicBezTo>
                  <a:cubicBezTo>
                    <a:pt x="4416664" y="-22101"/>
                    <a:pt x="4728414" y="8729"/>
                    <a:pt x="5012714" y="0"/>
                  </a:cubicBezTo>
                  <a:cubicBezTo>
                    <a:pt x="5297014" y="-8729"/>
                    <a:pt x="5774189" y="-15343"/>
                    <a:pt x="6183722" y="0"/>
                  </a:cubicBezTo>
                  <a:cubicBezTo>
                    <a:pt x="6220606" y="-1604"/>
                    <a:pt x="6241044" y="27094"/>
                    <a:pt x="6240079" y="56357"/>
                  </a:cubicBezTo>
                  <a:cubicBezTo>
                    <a:pt x="6215801" y="213228"/>
                    <a:pt x="6241378" y="394318"/>
                    <a:pt x="6240079" y="592216"/>
                  </a:cubicBezTo>
                  <a:cubicBezTo>
                    <a:pt x="6238780" y="790114"/>
                    <a:pt x="6219621" y="987759"/>
                    <a:pt x="6240079" y="1097744"/>
                  </a:cubicBezTo>
                  <a:cubicBezTo>
                    <a:pt x="6260537" y="1207729"/>
                    <a:pt x="6255370" y="1336357"/>
                    <a:pt x="6240079" y="1572940"/>
                  </a:cubicBezTo>
                  <a:cubicBezTo>
                    <a:pt x="6241202" y="1604516"/>
                    <a:pt x="6216884" y="1630703"/>
                    <a:pt x="6183722" y="1629297"/>
                  </a:cubicBezTo>
                  <a:cubicBezTo>
                    <a:pt x="5824301" y="1649748"/>
                    <a:pt x="5579541" y="1607496"/>
                    <a:pt x="5380356" y="1629297"/>
                  </a:cubicBezTo>
                  <a:cubicBezTo>
                    <a:pt x="5181171" y="1651098"/>
                    <a:pt x="4907452" y="1608434"/>
                    <a:pt x="4699538" y="1629297"/>
                  </a:cubicBezTo>
                  <a:cubicBezTo>
                    <a:pt x="4491624" y="1650160"/>
                    <a:pt x="4252962" y="1617727"/>
                    <a:pt x="4079993" y="1629297"/>
                  </a:cubicBezTo>
                  <a:cubicBezTo>
                    <a:pt x="3907025" y="1640867"/>
                    <a:pt x="3793728" y="1631622"/>
                    <a:pt x="3582996" y="1629297"/>
                  </a:cubicBezTo>
                  <a:cubicBezTo>
                    <a:pt x="3372264" y="1626972"/>
                    <a:pt x="3127383" y="1632690"/>
                    <a:pt x="2902178" y="1629297"/>
                  </a:cubicBezTo>
                  <a:cubicBezTo>
                    <a:pt x="2676973" y="1625904"/>
                    <a:pt x="2519315" y="1639583"/>
                    <a:pt x="2405180" y="1629297"/>
                  </a:cubicBezTo>
                  <a:cubicBezTo>
                    <a:pt x="2291045" y="1619011"/>
                    <a:pt x="2054319" y="1628869"/>
                    <a:pt x="1908183" y="1629297"/>
                  </a:cubicBezTo>
                  <a:cubicBezTo>
                    <a:pt x="1762047" y="1629725"/>
                    <a:pt x="1502756" y="1592387"/>
                    <a:pt x="1166091" y="1629297"/>
                  </a:cubicBezTo>
                  <a:cubicBezTo>
                    <a:pt x="829426" y="1666207"/>
                    <a:pt x="319035" y="1595419"/>
                    <a:pt x="56357" y="1629297"/>
                  </a:cubicBezTo>
                  <a:cubicBezTo>
                    <a:pt x="31452" y="1628972"/>
                    <a:pt x="-2106" y="1607022"/>
                    <a:pt x="0" y="1572940"/>
                  </a:cubicBezTo>
                  <a:cubicBezTo>
                    <a:pt x="16716" y="1471911"/>
                    <a:pt x="-19224" y="1215912"/>
                    <a:pt x="0" y="1112910"/>
                  </a:cubicBezTo>
                  <a:cubicBezTo>
                    <a:pt x="19224" y="1009908"/>
                    <a:pt x="22696" y="848713"/>
                    <a:pt x="0" y="607382"/>
                  </a:cubicBezTo>
                  <a:cubicBezTo>
                    <a:pt x="-22696" y="366051"/>
                    <a:pt x="983" y="209531"/>
                    <a:pt x="0" y="56357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extLst>
                <a:ext uri="{C807C97D-BFC1-408E-A445-0C87EB9F89A2}">
                  <ask:lineSketchStyleProps xmlns:ask="http://schemas.microsoft.com/office/drawing/2018/sketchyshapes" sd="3311932192">
                    <a:prstGeom prst="roundRect">
                      <a:avLst>
                        <a:gd name="adj" fmla="val 3459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E6BDC28-2576-D277-0A99-144D082FBE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7563" t="39901" r="10810" b="43465"/>
            <a:stretch/>
          </p:blipFill>
          <p:spPr>
            <a:xfrm>
              <a:off x="3269575" y="4063979"/>
              <a:ext cx="6049702" cy="12923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91469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9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91" fill="hold">
                                          <p:stCondLst>
                                            <p:cond delay="9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1" decel="50000" autoRev="1" fill="hold">
                                          <p:stCondLst>
                                            <p:cond delay="9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7" fill="hold">
                                          <p:stCondLst>
                                            <p:cond delay="17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1FDA3D0-02C4-49FA-B3CD-9C058FECB9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662" y="-298"/>
            <a:ext cx="12193057" cy="6858594"/>
          </a:xfrm>
          <a:prstGeom prst="rect">
            <a:avLst/>
          </a:prstGeom>
        </p:spPr>
      </p:pic>
      <p:pic>
        <p:nvPicPr>
          <p:cNvPr id="21" name="图片 3">
            <a:extLst>
              <a:ext uri="{FF2B5EF4-FFF2-40B4-BE49-F238E27FC236}">
                <a16:creationId xmlns:a16="http://schemas.microsoft.com/office/drawing/2014/main" id="{35D6DB26-FD17-4DE0-8960-A53C931112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164703"/>
            <a:ext cx="12230100" cy="471234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148D6B6-B80A-4024-9189-E9B453F508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75131" y="-416516"/>
            <a:ext cx="3974937" cy="265199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FE6144E-7471-4401-B426-ADB367A1C5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86794">
            <a:off x="1465756" y="83697"/>
            <a:ext cx="1322947" cy="142049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0998B1D-8FF5-4B5A-A7C1-EB2999C2BD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71688" y="128012"/>
            <a:ext cx="2438611" cy="2438611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9938FCDA-07E4-4DC9-A431-E00A8B626C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13357" y="-321875"/>
            <a:ext cx="4102964" cy="2743438"/>
          </a:xfrm>
          <a:prstGeom prst="rect">
            <a:avLst/>
          </a:prstGeom>
        </p:spPr>
      </p:pic>
      <p:sp>
        <p:nvSpPr>
          <p:cNvPr id="6" name="文本框 48">
            <a:extLst>
              <a:ext uri="{FF2B5EF4-FFF2-40B4-BE49-F238E27FC236}">
                <a16:creationId xmlns:a16="http://schemas.microsoft.com/office/drawing/2014/main" id="{5634F71B-E5BA-8435-C1F8-EE785CE7B26C}"/>
              </a:ext>
            </a:extLst>
          </p:cNvPr>
          <p:cNvSpPr txBox="1"/>
          <p:nvPr/>
        </p:nvSpPr>
        <p:spPr>
          <a:xfrm>
            <a:off x="740998" y="-12966"/>
            <a:ext cx="1083116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88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dist="38100" dir="2700000" algn="tl">
                    <a:schemeClr val="bg1"/>
                  </a:outerShdw>
                </a:effectLst>
                <a:latin typeface="字魂20号-石头体" panose="00000500000000000000" pitchFamily="2" charset="-122"/>
                <a:ea typeface="字魂20号-石头体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BCD97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字魂20号-石头体" panose="00000500000000000000" pitchFamily="2" charset="-122"/>
                <a:cs typeface="+mn-cs"/>
              </a:rPr>
              <a:t>Bước</a:t>
            </a:r>
            <a:r>
              <a:rPr kumimoji="0" lang="en-US" altLang="zh-CN" sz="88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BCD97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字魂20号-石头体" panose="00000500000000000000" pitchFamily="2" charset="-122"/>
                <a:cs typeface="+mn-cs"/>
              </a:rPr>
              <a:t> 5</a:t>
            </a:r>
            <a:endParaRPr kumimoji="0" lang="zh-CN" altLang="en-US" sz="8800" b="1" i="0" u="none" strike="noStrike" kern="1200" cap="none" spc="0" normalizeH="0" baseline="0" noProof="0" dirty="0">
              <a:ln w="9525">
                <a:solidFill>
                  <a:srgbClr val="FFFFFF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rgbClr val="BCD97E">
                    <a:lumMod val="60000"/>
                    <a:lumOff val="40000"/>
                  </a:srgbClr>
                </a:outerShdw>
              </a:effectLst>
              <a:uLnTx/>
              <a:uFillTx/>
              <a:latin typeface="UTM Cookies" panose="02040603050506020204" pitchFamily="18" charset="0"/>
              <a:ea typeface="字魂20号-石头体" panose="00000500000000000000" pitchFamily="2" charset="-122"/>
              <a:cs typeface="+mn-cs"/>
            </a:endParaRPr>
          </a:p>
        </p:txBody>
      </p:sp>
      <p:sp>
        <p:nvSpPr>
          <p:cNvPr id="8" name="任意多边形: 形状 40">
            <a:extLst>
              <a:ext uri="{FF2B5EF4-FFF2-40B4-BE49-F238E27FC236}">
                <a16:creationId xmlns:a16="http://schemas.microsoft.com/office/drawing/2014/main" id="{DBA23DEF-05F1-4682-0EC0-EADC0B30AAE5}"/>
              </a:ext>
            </a:extLst>
          </p:cNvPr>
          <p:cNvSpPr/>
          <p:nvPr/>
        </p:nvSpPr>
        <p:spPr>
          <a:xfrm>
            <a:off x="136634" y="1395046"/>
            <a:ext cx="11876690" cy="5462954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3185958-385F-0C0C-0205-EA3F47BF6E8E}"/>
              </a:ext>
            </a:extLst>
          </p:cNvPr>
          <p:cNvSpPr txBox="1"/>
          <p:nvPr/>
        </p:nvSpPr>
        <p:spPr>
          <a:xfrm>
            <a:off x="2127229" y="2211826"/>
            <a:ext cx="72872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Kiểm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thước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kẻ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yêu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cầu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41F7A5A-42DD-2ECA-380D-B6793BA4D5A7}"/>
              </a:ext>
            </a:extLst>
          </p:cNvPr>
          <p:cNvGrpSpPr/>
          <p:nvPr/>
        </p:nvGrpSpPr>
        <p:grpSpPr>
          <a:xfrm>
            <a:off x="3174387" y="3862690"/>
            <a:ext cx="6240079" cy="1629297"/>
            <a:chOff x="3174387" y="3862690"/>
            <a:chExt cx="6240079" cy="1629297"/>
          </a:xfrm>
        </p:grpSpPr>
        <p:sp>
          <p:nvSpPr>
            <p:cNvPr id="17" name="Rectangle: Rounded Corners 4">
              <a:extLst>
                <a:ext uri="{FF2B5EF4-FFF2-40B4-BE49-F238E27FC236}">
                  <a16:creationId xmlns:a16="http://schemas.microsoft.com/office/drawing/2014/main" id="{37793576-3447-B37E-43FC-57CD94AE6E28}"/>
                </a:ext>
              </a:extLst>
            </p:cNvPr>
            <p:cNvSpPr/>
            <p:nvPr/>
          </p:nvSpPr>
          <p:spPr>
            <a:xfrm>
              <a:off x="3174387" y="3862690"/>
              <a:ext cx="6240079" cy="1629297"/>
            </a:xfrm>
            <a:custGeom>
              <a:avLst/>
              <a:gdLst>
                <a:gd name="connsiteX0" fmla="*/ 0 w 6240079"/>
                <a:gd name="connsiteY0" fmla="*/ 56357 h 1629297"/>
                <a:gd name="connsiteX1" fmla="*/ 56357 w 6240079"/>
                <a:gd name="connsiteY1" fmla="*/ 0 h 1629297"/>
                <a:gd name="connsiteX2" fmla="*/ 614628 w 6240079"/>
                <a:gd name="connsiteY2" fmla="*/ 0 h 1629297"/>
                <a:gd name="connsiteX3" fmla="*/ 1356720 w 6240079"/>
                <a:gd name="connsiteY3" fmla="*/ 0 h 1629297"/>
                <a:gd name="connsiteX4" fmla="*/ 1914991 w 6240079"/>
                <a:gd name="connsiteY4" fmla="*/ 0 h 1629297"/>
                <a:gd name="connsiteX5" fmla="*/ 2411988 w 6240079"/>
                <a:gd name="connsiteY5" fmla="*/ 0 h 1629297"/>
                <a:gd name="connsiteX6" fmla="*/ 3092807 w 6240079"/>
                <a:gd name="connsiteY6" fmla="*/ 0 h 1629297"/>
                <a:gd name="connsiteX7" fmla="*/ 3773625 w 6240079"/>
                <a:gd name="connsiteY7" fmla="*/ 0 h 1629297"/>
                <a:gd name="connsiteX8" fmla="*/ 4515717 w 6240079"/>
                <a:gd name="connsiteY8" fmla="*/ 0 h 1629297"/>
                <a:gd name="connsiteX9" fmla="*/ 5012714 w 6240079"/>
                <a:gd name="connsiteY9" fmla="*/ 0 h 1629297"/>
                <a:gd name="connsiteX10" fmla="*/ 6183722 w 6240079"/>
                <a:gd name="connsiteY10" fmla="*/ 0 h 1629297"/>
                <a:gd name="connsiteX11" fmla="*/ 6240079 w 6240079"/>
                <a:gd name="connsiteY11" fmla="*/ 56357 h 1629297"/>
                <a:gd name="connsiteX12" fmla="*/ 6240079 w 6240079"/>
                <a:gd name="connsiteY12" fmla="*/ 516387 h 1629297"/>
                <a:gd name="connsiteX13" fmla="*/ 6240079 w 6240079"/>
                <a:gd name="connsiteY13" fmla="*/ 976417 h 1629297"/>
                <a:gd name="connsiteX14" fmla="*/ 6240079 w 6240079"/>
                <a:gd name="connsiteY14" fmla="*/ 1572940 h 1629297"/>
                <a:gd name="connsiteX15" fmla="*/ 6183722 w 6240079"/>
                <a:gd name="connsiteY15" fmla="*/ 1629297 h 1629297"/>
                <a:gd name="connsiteX16" fmla="*/ 5380356 w 6240079"/>
                <a:gd name="connsiteY16" fmla="*/ 1629297 h 1629297"/>
                <a:gd name="connsiteX17" fmla="*/ 4638264 w 6240079"/>
                <a:gd name="connsiteY17" fmla="*/ 1629297 h 1629297"/>
                <a:gd name="connsiteX18" fmla="*/ 3896172 w 6240079"/>
                <a:gd name="connsiteY18" fmla="*/ 1629297 h 1629297"/>
                <a:gd name="connsiteX19" fmla="*/ 3215354 w 6240079"/>
                <a:gd name="connsiteY19" fmla="*/ 1629297 h 1629297"/>
                <a:gd name="connsiteX20" fmla="*/ 2595809 w 6240079"/>
                <a:gd name="connsiteY20" fmla="*/ 1629297 h 1629297"/>
                <a:gd name="connsiteX21" fmla="*/ 2037538 w 6240079"/>
                <a:gd name="connsiteY21" fmla="*/ 1629297 h 1629297"/>
                <a:gd name="connsiteX22" fmla="*/ 1295446 w 6240079"/>
                <a:gd name="connsiteY22" fmla="*/ 1629297 h 1629297"/>
                <a:gd name="connsiteX23" fmla="*/ 56357 w 6240079"/>
                <a:gd name="connsiteY23" fmla="*/ 1629297 h 1629297"/>
                <a:gd name="connsiteX24" fmla="*/ 0 w 6240079"/>
                <a:gd name="connsiteY24" fmla="*/ 1572940 h 1629297"/>
                <a:gd name="connsiteX25" fmla="*/ 0 w 6240079"/>
                <a:gd name="connsiteY25" fmla="*/ 1067412 h 1629297"/>
                <a:gd name="connsiteX26" fmla="*/ 0 w 6240079"/>
                <a:gd name="connsiteY26" fmla="*/ 561885 h 1629297"/>
                <a:gd name="connsiteX27" fmla="*/ 0 w 6240079"/>
                <a:gd name="connsiteY27" fmla="*/ 56357 h 1629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240079" h="1629297" fill="none" extrusionOk="0">
                  <a:moveTo>
                    <a:pt x="0" y="56357"/>
                  </a:moveTo>
                  <a:cubicBezTo>
                    <a:pt x="-970" y="25260"/>
                    <a:pt x="27379" y="-2142"/>
                    <a:pt x="56357" y="0"/>
                  </a:cubicBezTo>
                  <a:cubicBezTo>
                    <a:pt x="267212" y="7058"/>
                    <a:pt x="438644" y="-16154"/>
                    <a:pt x="614628" y="0"/>
                  </a:cubicBezTo>
                  <a:cubicBezTo>
                    <a:pt x="790612" y="16154"/>
                    <a:pt x="1075858" y="-31563"/>
                    <a:pt x="1356720" y="0"/>
                  </a:cubicBezTo>
                  <a:cubicBezTo>
                    <a:pt x="1637582" y="31563"/>
                    <a:pt x="1672762" y="-27846"/>
                    <a:pt x="1914991" y="0"/>
                  </a:cubicBezTo>
                  <a:cubicBezTo>
                    <a:pt x="2157220" y="27846"/>
                    <a:pt x="2236633" y="18883"/>
                    <a:pt x="2411988" y="0"/>
                  </a:cubicBezTo>
                  <a:cubicBezTo>
                    <a:pt x="2587343" y="-18883"/>
                    <a:pt x="2793616" y="29479"/>
                    <a:pt x="3092807" y="0"/>
                  </a:cubicBezTo>
                  <a:cubicBezTo>
                    <a:pt x="3391998" y="-29479"/>
                    <a:pt x="3500899" y="6720"/>
                    <a:pt x="3773625" y="0"/>
                  </a:cubicBezTo>
                  <a:cubicBezTo>
                    <a:pt x="4046351" y="-6720"/>
                    <a:pt x="4270175" y="-4234"/>
                    <a:pt x="4515717" y="0"/>
                  </a:cubicBezTo>
                  <a:cubicBezTo>
                    <a:pt x="4761259" y="4234"/>
                    <a:pt x="4782057" y="-23227"/>
                    <a:pt x="5012714" y="0"/>
                  </a:cubicBezTo>
                  <a:cubicBezTo>
                    <a:pt x="5243371" y="23227"/>
                    <a:pt x="5908195" y="-38523"/>
                    <a:pt x="6183722" y="0"/>
                  </a:cubicBezTo>
                  <a:cubicBezTo>
                    <a:pt x="6210336" y="2329"/>
                    <a:pt x="6240916" y="25285"/>
                    <a:pt x="6240079" y="56357"/>
                  </a:cubicBezTo>
                  <a:cubicBezTo>
                    <a:pt x="6256263" y="281939"/>
                    <a:pt x="6245515" y="340094"/>
                    <a:pt x="6240079" y="516387"/>
                  </a:cubicBezTo>
                  <a:cubicBezTo>
                    <a:pt x="6234644" y="692680"/>
                    <a:pt x="6245963" y="874069"/>
                    <a:pt x="6240079" y="976417"/>
                  </a:cubicBezTo>
                  <a:cubicBezTo>
                    <a:pt x="6234196" y="1078765"/>
                    <a:pt x="6235236" y="1347737"/>
                    <a:pt x="6240079" y="1572940"/>
                  </a:cubicBezTo>
                  <a:cubicBezTo>
                    <a:pt x="6241238" y="1604646"/>
                    <a:pt x="6216172" y="1635177"/>
                    <a:pt x="6183722" y="1629297"/>
                  </a:cubicBezTo>
                  <a:cubicBezTo>
                    <a:pt x="5847948" y="1609661"/>
                    <a:pt x="5714517" y="1645752"/>
                    <a:pt x="5380356" y="1629297"/>
                  </a:cubicBezTo>
                  <a:cubicBezTo>
                    <a:pt x="5046195" y="1612842"/>
                    <a:pt x="5005520" y="1595534"/>
                    <a:pt x="4638264" y="1629297"/>
                  </a:cubicBezTo>
                  <a:cubicBezTo>
                    <a:pt x="4271008" y="1663060"/>
                    <a:pt x="4116554" y="1614634"/>
                    <a:pt x="3896172" y="1629297"/>
                  </a:cubicBezTo>
                  <a:cubicBezTo>
                    <a:pt x="3675790" y="1643960"/>
                    <a:pt x="3473666" y="1646287"/>
                    <a:pt x="3215354" y="1629297"/>
                  </a:cubicBezTo>
                  <a:cubicBezTo>
                    <a:pt x="2957042" y="1612307"/>
                    <a:pt x="2896454" y="1600129"/>
                    <a:pt x="2595809" y="1629297"/>
                  </a:cubicBezTo>
                  <a:cubicBezTo>
                    <a:pt x="2295165" y="1658465"/>
                    <a:pt x="2164013" y="1621486"/>
                    <a:pt x="2037538" y="1629297"/>
                  </a:cubicBezTo>
                  <a:cubicBezTo>
                    <a:pt x="1911063" y="1637108"/>
                    <a:pt x="1499467" y="1643162"/>
                    <a:pt x="1295446" y="1629297"/>
                  </a:cubicBezTo>
                  <a:cubicBezTo>
                    <a:pt x="1091425" y="1615432"/>
                    <a:pt x="589452" y="1590764"/>
                    <a:pt x="56357" y="1629297"/>
                  </a:cubicBezTo>
                  <a:cubicBezTo>
                    <a:pt x="21595" y="1622777"/>
                    <a:pt x="-5627" y="1601828"/>
                    <a:pt x="0" y="1572940"/>
                  </a:cubicBezTo>
                  <a:cubicBezTo>
                    <a:pt x="3449" y="1394421"/>
                    <a:pt x="-15729" y="1192320"/>
                    <a:pt x="0" y="1067412"/>
                  </a:cubicBezTo>
                  <a:cubicBezTo>
                    <a:pt x="15729" y="942504"/>
                    <a:pt x="23075" y="746112"/>
                    <a:pt x="0" y="561885"/>
                  </a:cubicBezTo>
                  <a:cubicBezTo>
                    <a:pt x="-23075" y="377658"/>
                    <a:pt x="-4065" y="250388"/>
                    <a:pt x="0" y="56357"/>
                  </a:cubicBezTo>
                  <a:close/>
                </a:path>
                <a:path w="6240079" h="1629297" stroke="0" extrusionOk="0">
                  <a:moveTo>
                    <a:pt x="0" y="56357"/>
                  </a:moveTo>
                  <a:cubicBezTo>
                    <a:pt x="3723" y="20901"/>
                    <a:pt x="23046" y="-685"/>
                    <a:pt x="56357" y="0"/>
                  </a:cubicBezTo>
                  <a:cubicBezTo>
                    <a:pt x="174233" y="745"/>
                    <a:pt x="425784" y="-2470"/>
                    <a:pt x="553354" y="0"/>
                  </a:cubicBezTo>
                  <a:cubicBezTo>
                    <a:pt x="680924" y="2470"/>
                    <a:pt x="843052" y="-16375"/>
                    <a:pt x="1050352" y="0"/>
                  </a:cubicBezTo>
                  <a:cubicBezTo>
                    <a:pt x="1257652" y="16375"/>
                    <a:pt x="1664890" y="39006"/>
                    <a:pt x="1853717" y="0"/>
                  </a:cubicBezTo>
                  <a:cubicBezTo>
                    <a:pt x="2042544" y="-39006"/>
                    <a:pt x="2377235" y="848"/>
                    <a:pt x="2534536" y="0"/>
                  </a:cubicBezTo>
                  <a:cubicBezTo>
                    <a:pt x="2691837" y="-848"/>
                    <a:pt x="2907461" y="20285"/>
                    <a:pt x="3092807" y="0"/>
                  </a:cubicBezTo>
                  <a:cubicBezTo>
                    <a:pt x="3278153" y="-20285"/>
                    <a:pt x="3431602" y="-971"/>
                    <a:pt x="3651078" y="0"/>
                  </a:cubicBezTo>
                  <a:cubicBezTo>
                    <a:pt x="3870554" y="971"/>
                    <a:pt x="4124580" y="22101"/>
                    <a:pt x="4270622" y="0"/>
                  </a:cubicBezTo>
                  <a:cubicBezTo>
                    <a:pt x="4416664" y="-22101"/>
                    <a:pt x="4728414" y="8729"/>
                    <a:pt x="5012714" y="0"/>
                  </a:cubicBezTo>
                  <a:cubicBezTo>
                    <a:pt x="5297014" y="-8729"/>
                    <a:pt x="5774189" y="-15343"/>
                    <a:pt x="6183722" y="0"/>
                  </a:cubicBezTo>
                  <a:cubicBezTo>
                    <a:pt x="6220606" y="-1604"/>
                    <a:pt x="6241044" y="27094"/>
                    <a:pt x="6240079" y="56357"/>
                  </a:cubicBezTo>
                  <a:cubicBezTo>
                    <a:pt x="6215801" y="213228"/>
                    <a:pt x="6241378" y="394318"/>
                    <a:pt x="6240079" y="592216"/>
                  </a:cubicBezTo>
                  <a:cubicBezTo>
                    <a:pt x="6238780" y="790114"/>
                    <a:pt x="6219621" y="987759"/>
                    <a:pt x="6240079" y="1097744"/>
                  </a:cubicBezTo>
                  <a:cubicBezTo>
                    <a:pt x="6260537" y="1207729"/>
                    <a:pt x="6255370" y="1336357"/>
                    <a:pt x="6240079" y="1572940"/>
                  </a:cubicBezTo>
                  <a:cubicBezTo>
                    <a:pt x="6241202" y="1604516"/>
                    <a:pt x="6216884" y="1630703"/>
                    <a:pt x="6183722" y="1629297"/>
                  </a:cubicBezTo>
                  <a:cubicBezTo>
                    <a:pt x="5824301" y="1649748"/>
                    <a:pt x="5579541" y="1607496"/>
                    <a:pt x="5380356" y="1629297"/>
                  </a:cubicBezTo>
                  <a:cubicBezTo>
                    <a:pt x="5181171" y="1651098"/>
                    <a:pt x="4907452" y="1608434"/>
                    <a:pt x="4699538" y="1629297"/>
                  </a:cubicBezTo>
                  <a:cubicBezTo>
                    <a:pt x="4491624" y="1650160"/>
                    <a:pt x="4252962" y="1617727"/>
                    <a:pt x="4079993" y="1629297"/>
                  </a:cubicBezTo>
                  <a:cubicBezTo>
                    <a:pt x="3907025" y="1640867"/>
                    <a:pt x="3793728" y="1631622"/>
                    <a:pt x="3582996" y="1629297"/>
                  </a:cubicBezTo>
                  <a:cubicBezTo>
                    <a:pt x="3372264" y="1626972"/>
                    <a:pt x="3127383" y="1632690"/>
                    <a:pt x="2902178" y="1629297"/>
                  </a:cubicBezTo>
                  <a:cubicBezTo>
                    <a:pt x="2676973" y="1625904"/>
                    <a:pt x="2519315" y="1639583"/>
                    <a:pt x="2405180" y="1629297"/>
                  </a:cubicBezTo>
                  <a:cubicBezTo>
                    <a:pt x="2291045" y="1619011"/>
                    <a:pt x="2054319" y="1628869"/>
                    <a:pt x="1908183" y="1629297"/>
                  </a:cubicBezTo>
                  <a:cubicBezTo>
                    <a:pt x="1762047" y="1629725"/>
                    <a:pt x="1502756" y="1592387"/>
                    <a:pt x="1166091" y="1629297"/>
                  </a:cubicBezTo>
                  <a:cubicBezTo>
                    <a:pt x="829426" y="1666207"/>
                    <a:pt x="319035" y="1595419"/>
                    <a:pt x="56357" y="1629297"/>
                  </a:cubicBezTo>
                  <a:cubicBezTo>
                    <a:pt x="31452" y="1628972"/>
                    <a:pt x="-2106" y="1607022"/>
                    <a:pt x="0" y="1572940"/>
                  </a:cubicBezTo>
                  <a:cubicBezTo>
                    <a:pt x="16716" y="1471911"/>
                    <a:pt x="-19224" y="1215912"/>
                    <a:pt x="0" y="1112910"/>
                  </a:cubicBezTo>
                  <a:cubicBezTo>
                    <a:pt x="19224" y="1009908"/>
                    <a:pt x="22696" y="848713"/>
                    <a:pt x="0" y="607382"/>
                  </a:cubicBezTo>
                  <a:cubicBezTo>
                    <a:pt x="-22696" y="366051"/>
                    <a:pt x="983" y="209531"/>
                    <a:pt x="0" y="56357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extLst>
                <a:ext uri="{C807C97D-BFC1-408E-A445-0C87EB9F89A2}">
                  <ask:lineSketchStyleProps xmlns:ask="http://schemas.microsoft.com/office/drawing/2018/sketchyshapes" sd="3311932192">
                    <a:prstGeom prst="roundRect">
                      <a:avLst>
                        <a:gd name="adj" fmla="val 3459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58B7B88-CD47-3333-EE7F-D68FDE2273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58554" t="91102" r="7683" b="2424"/>
            <a:stretch/>
          </p:blipFill>
          <p:spPr>
            <a:xfrm>
              <a:off x="3259446" y="3932537"/>
              <a:ext cx="6013990" cy="14896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635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9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91" fill="hold">
                                          <p:stCondLst>
                                            <p:cond delay="9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1" decel="50000" autoRev="1" fill="hold">
                                          <p:stCondLst>
                                            <p:cond delay="9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7" fill="hold">
                                          <p:stCondLst>
                                            <p:cond delay="17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ình chữ nhật: Góc Tròn 1">
            <a:extLst>
              <a:ext uri="{FF2B5EF4-FFF2-40B4-BE49-F238E27FC236}">
                <a16:creationId xmlns:a16="http://schemas.microsoft.com/office/drawing/2014/main" id="{71CA47F7-F322-CF2F-422F-3545974F643A}"/>
              </a:ext>
            </a:extLst>
          </p:cNvPr>
          <p:cNvSpPr/>
          <p:nvPr/>
        </p:nvSpPr>
        <p:spPr>
          <a:xfrm>
            <a:off x="285138" y="252589"/>
            <a:ext cx="11668564" cy="6352821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14" name="Picture 1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A5049D1-DDB0-5948-E00F-FEE676D29C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444" y="1535163"/>
            <a:ext cx="8263790" cy="4868936"/>
          </a:xfrm>
          <a:prstGeom prst="rect">
            <a:avLst/>
          </a:prstGeom>
        </p:spPr>
      </p:pic>
      <p:sp>
        <p:nvSpPr>
          <p:cNvPr id="18" name="文本框 48">
            <a:extLst>
              <a:ext uri="{FF2B5EF4-FFF2-40B4-BE49-F238E27FC236}">
                <a16:creationId xmlns:a16="http://schemas.microsoft.com/office/drawing/2014/main" id="{CA6D4473-6E4D-73CF-B4DD-E4099A0971F9}"/>
              </a:ext>
            </a:extLst>
          </p:cNvPr>
          <p:cNvSpPr txBox="1"/>
          <p:nvPr/>
        </p:nvSpPr>
        <p:spPr>
          <a:xfrm>
            <a:off x="2354758" y="339878"/>
            <a:ext cx="75293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88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dist="38100" dir="2700000" algn="tl">
                    <a:schemeClr val="bg1"/>
                  </a:outerShdw>
                </a:effectLst>
                <a:latin typeface="字魂20号-石头体" panose="00000500000000000000" pitchFamily="2" charset="-122"/>
                <a:ea typeface="字魂20号-石头体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 w="9525">
                  <a:solidFill>
                    <a:srgbClr val="D6F4FF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7A923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字魂20号-石头体" panose="00000500000000000000" pitchFamily="2" charset="-122"/>
                <a:cs typeface="+mn-cs"/>
              </a:rPr>
              <a:t>Một</a:t>
            </a:r>
            <a:r>
              <a:rPr kumimoji="0" lang="en-US" altLang="zh-CN" sz="6600" b="1" i="0" u="none" strike="noStrike" kern="1200" cap="none" spc="0" normalizeH="0" noProof="0" dirty="0">
                <a:ln w="9525">
                  <a:solidFill>
                    <a:srgbClr val="D6F4FF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7A923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字魂20号-石头体" panose="00000500000000000000" pitchFamily="2" charset="-122"/>
                <a:cs typeface="+mn-cs"/>
              </a:rPr>
              <a:t> </a:t>
            </a:r>
            <a:r>
              <a:rPr kumimoji="0" lang="en-US" altLang="zh-CN" sz="6600" b="1" i="0" u="none" strike="noStrike" kern="1200" cap="none" spc="0" normalizeH="0" noProof="0" dirty="0" err="1">
                <a:ln w="9525">
                  <a:solidFill>
                    <a:srgbClr val="D6F4FF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7A923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字魂20号-石头体" panose="00000500000000000000" pitchFamily="2" charset="-122"/>
                <a:cs typeface="+mn-cs"/>
              </a:rPr>
              <a:t>số</a:t>
            </a:r>
            <a:r>
              <a:rPr kumimoji="0" lang="en-US" altLang="zh-CN" sz="6600" b="1" i="0" u="none" strike="noStrike" kern="1200" cap="none" spc="0" normalizeH="0" noProof="0" dirty="0">
                <a:ln w="9525">
                  <a:solidFill>
                    <a:srgbClr val="D6F4FF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7A923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字魂20号-石头体" panose="00000500000000000000" pitchFamily="2" charset="-122"/>
                <a:cs typeface="+mn-cs"/>
              </a:rPr>
              <a:t> </a:t>
            </a:r>
            <a:r>
              <a:rPr kumimoji="0" lang="en-US" altLang="zh-CN" sz="6600" b="1" i="0" u="none" strike="noStrike" kern="1200" cap="none" spc="0" normalizeH="0" noProof="0" dirty="0" err="1">
                <a:ln w="9525">
                  <a:solidFill>
                    <a:srgbClr val="D6F4FF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7A923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字魂20号-石头体" panose="00000500000000000000" pitchFamily="2" charset="-122"/>
                <a:cs typeface="+mn-cs"/>
              </a:rPr>
              <a:t>mẫu</a:t>
            </a:r>
            <a:r>
              <a:rPr kumimoji="0" lang="en-US" altLang="zh-CN" sz="6600" b="1" i="0" u="none" strike="noStrike" kern="1200" cap="none" spc="0" normalizeH="0" noProof="0" dirty="0">
                <a:ln w="9525">
                  <a:solidFill>
                    <a:srgbClr val="D6F4FF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7A923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字魂20号-石头体" panose="00000500000000000000" pitchFamily="2" charset="-122"/>
                <a:cs typeface="+mn-cs"/>
              </a:rPr>
              <a:t> </a:t>
            </a:r>
            <a:r>
              <a:rPr kumimoji="0" lang="en-US" altLang="zh-CN" sz="6600" b="1" i="0" u="none" strike="noStrike" kern="1200" cap="none" spc="0" normalizeH="0" noProof="0" dirty="0" err="1">
                <a:ln w="9525">
                  <a:solidFill>
                    <a:srgbClr val="D6F4FF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7A923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字魂20号-石头体" panose="00000500000000000000" pitchFamily="2" charset="-122"/>
                <a:cs typeface="+mn-cs"/>
              </a:rPr>
              <a:t>gợi</a:t>
            </a:r>
            <a:r>
              <a:rPr kumimoji="0" lang="en-US" altLang="zh-CN" sz="6600" b="1" i="0" u="none" strike="noStrike" kern="1200" cap="none" spc="0" normalizeH="0" noProof="0" dirty="0">
                <a:ln w="9525">
                  <a:solidFill>
                    <a:srgbClr val="D6F4FF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7A923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字魂20号-石头体" panose="00000500000000000000" pitchFamily="2" charset="-122"/>
                <a:cs typeface="+mn-cs"/>
              </a:rPr>
              <a:t> ý</a:t>
            </a:r>
            <a:endParaRPr kumimoji="0" lang="zh-CN" altLang="en-US" sz="6600" b="1" i="0" u="none" strike="noStrike" kern="1200" cap="none" spc="0" normalizeH="0" baseline="0" noProof="0" dirty="0">
              <a:ln w="9525">
                <a:solidFill>
                  <a:srgbClr val="D6F4FF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rgbClr val="F7A923">
                    <a:lumMod val="60000"/>
                    <a:lumOff val="40000"/>
                  </a:srgbClr>
                </a:outerShdw>
              </a:effectLst>
              <a:uLnTx/>
              <a:uFillTx/>
              <a:latin typeface="UTM Cookies" panose="02040603050506020204" pitchFamily="18" charset="0"/>
              <a:ea typeface="字魂20号-石头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716795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636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ình chữ nhật: Góc Tròn 1">
            <a:extLst>
              <a:ext uri="{FF2B5EF4-FFF2-40B4-BE49-F238E27FC236}">
                <a16:creationId xmlns:a16="http://schemas.microsoft.com/office/drawing/2014/main" id="{71CA47F7-F322-CF2F-422F-3545974F643A}"/>
              </a:ext>
            </a:extLst>
          </p:cNvPr>
          <p:cNvSpPr/>
          <p:nvPr/>
        </p:nvSpPr>
        <p:spPr>
          <a:xfrm>
            <a:off x="285138" y="252589"/>
            <a:ext cx="11668564" cy="6352821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 descr="A picture containing text, indoor, game&#10;&#10;Description automatically generated">
            <a:extLst>
              <a:ext uri="{FF2B5EF4-FFF2-40B4-BE49-F238E27FC236}">
                <a16:creationId xmlns:a16="http://schemas.microsoft.com/office/drawing/2014/main" id="{1EAF49AA-D282-5825-CE52-4C64F49D4E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225" y="1613218"/>
            <a:ext cx="7277039" cy="4859735"/>
          </a:xfrm>
          <a:prstGeom prst="rect">
            <a:avLst/>
          </a:prstGeom>
        </p:spPr>
      </p:pic>
      <p:sp>
        <p:nvSpPr>
          <p:cNvPr id="18" name="文本框 48">
            <a:extLst>
              <a:ext uri="{FF2B5EF4-FFF2-40B4-BE49-F238E27FC236}">
                <a16:creationId xmlns:a16="http://schemas.microsoft.com/office/drawing/2014/main" id="{CA6D4473-6E4D-73CF-B4DD-E4099A0971F9}"/>
              </a:ext>
            </a:extLst>
          </p:cNvPr>
          <p:cNvSpPr txBox="1"/>
          <p:nvPr/>
        </p:nvSpPr>
        <p:spPr>
          <a:xfrm>
            <a:off x="2636225" y="378906"/>
            <a:ext cx="75293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88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dist="38100" dir="2700000" algn="tl">
                    <a:schemeClr val="bg1"/>
                  </a:outerShdw>
                </a:effectLst>
                <a:latin typeface="字魂20号-石头体" panose="00000500000000000000" pitchFamily="2" charset="-122"/>
                <a:ea typeface="字魂20号-石头体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 w="9525">
                  <a:solidFill>
                    <a:srgbClr val="D6F4FF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7A923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字魂20号-石头体" panose="00000500000000000000" pitchFamily="2" charset="-122"/>
                <a:cs typeface="+mn-cs"/>
              </a:rPr>
              <a:t>Một</a:t>
            </a:r>
            <a:r>
              <a:rPr kumimoji="0" lang="en-US" altLang="zh-CN" sz="6600" b="1" i="0" u="none" strike="noStrike" kern="1200" cap="none" spc="0" normalizeH="0" baseline="0" noProof="0" dirty="0">
                <a:ln w="9525">
                  <a:solidFill>
                    <a:srgbClr val="D6F4FF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7A923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字魂20号-石头体" panose="00000500000000000000" pitchFamily="2" charset="-122"/>
                <a:cs typeface="+mn-cs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 w="9525">
                  <a:solidFill>
                    <a:srgbClr val="D6F4FF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7A923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字魂20号-石头体" panose="00000500000000000000" pitchFamily="2" charset="-122"/>
                <a:cs typeface="+mn-cs"/>
              </a:rPr>
              <a:t>số</a:t>
            </a:r>
            <a:r>
              <a:rPr kumimoji="0" lang="en-US" altLang="zh-CN" sz="6600" b="1" i="0" u="none" strike="noStrike" kern="1200" cap="none" spc="0" normalizeH="0" baseline="0" noProof="0" dirty="0">
                <a:ln w="9525">
                  <a:solidFill>
                    <a:srgbClr val="D6F4FF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7A923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字魂20号-石头体" panose="00000500000000000000" pitchFamily="2" charset="-122"/>
                <a:cs typeface="+mn-cs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 w="9525">
                  <a:solidFill>
                    <a:srgbClr val="D6F4FF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7A923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字魂20号-石头体" panose="00000500000000000000" pitchFamily="2" charset="-122"/>
                <a:cs typeface="+mn-cs"/>
              </a:rPr>
              <a:t>mẫu</a:t>
            </a:r>
            <a:r>
              <a:rPr kumimoji="0" lang="en-US" altLang="zh-CN" sz="6600" b="1" i="0" u="none" strike="noStrike" kern="1200" cap="none" spc="0" normalizeH="0" baseline="0" noProof="0" dirty="0">
                <a:ln w="9525">
                  <a:solidFill>
                    <a:srgbClr val="D6F4FF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7A923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字魂20号-石头体" panose="00000500000000000000" pitchFamily="2" charset="-122"/>
                <a:cs typeface="+mn-cs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 w="9525">
                  <a:solidFill>
                    <a:srgbClr val="D6F4FF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7A923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字魂20号-石头体" panose="00000500000000000000" pitchFamily="2" charset="-122"/>
                <a:cs typeface="+mn-cs"/>
              </a:rPr>
              <a:t>gợi</a:t>
            </a:r>
            <a:r>
              <a:rPr kumimoji="0" lang="en-US" altLang="zh-CN" sz="6600" b="1" i="0" u="none" strike="noStrike" kern="1200" cap="none" spc="0" normalizeH="0" baseline="0" noProof="0" dirty="0">
                <a:ln w="9525">
                  <a:solidFill>
                    <a:srgbClr val="D6F4FF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7A923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字魂20号-石头体" panose="00000500000000000000" pitchFamily="2" charset="-122"/>
                <a:cs typeface="+mn-cs"/>
              </a:rPr>
              <a:t> ý</a:t>
            </a:r>
            <a:endParaRPr kumimoji="0" lang="zh-CN" altLang="en-US" sz="6600" b="1" i="0" u="none" strike="noStrike" kern="1200" cap="none" spc="0" normalizeH="0" baseline="0" noProof="0" dirty="0">
              <a:ln w="9525">
                <a:solidFill>
                  <a:srgbClr val="D6F4FF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rgbClr val="F7A923">
                    <a:lumMod val="60000"/>
                    <a:lumOff val="40000"/>
                  </a:srgbClr>
                </a:outerShdw>
              </a:effectLst>
              <a:uLnTx/>
              <a:uFillTx/>
              <a:latin typeface="UTM Cookies" panose="02040603050506020204" pitchFamily="18" charset="0"/>
              <a:ea typeface="字魂20号-石头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396138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ình chữ nhật: Góc Tròn 1">
            <a:extLst>
              <a:ext uri="{FF2B5EF4-FFF2-40B4-BE49-F238E27FC236}">
                <a16:creationId xmlns:a16="http://schemas.microsoft.com/office/drawing/2014/main" id="{71CA47F7-F322-CF2F-422F-3545974F643A}"/>
              </a:ext>
            </a:extLst>
          </p:cNvPr>
          <p:cNvSpPr/>
          <p:nvPr/>
        </p:nvSpPr>
        <p:spPr>
          <a:xfrm>
            <a:off x="285138" y="252589"/>
            <a:ext cx="11668564" cy="6352821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8" name="文本框 48">
            <a:extLst>
              <a:ext uri="{FF2B5EF4-FFF2-40B4-BE49-F238E27FC236}">
                <a16:creationId xmlns:a16="http://schemas.microsoft.com/office/drawing/2014/main" id="{CA6D4473-6E4D-73CF-B4DD-E4099A0971F9}"/>
              </a:ext>
            </a:extLst>
          </p:cNvPr>
          <p:cNvSpPr txBox="1"/>
          <p:nvPr/>
        </p:nvSpPr>
        <p:spPr>
          <a:xfrm>
            <a:off x="2636225" y="378906"/>
            <a:ext cx="75293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88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dist="38100" dir="2700000" algn="tl">
                    <a:schemeClr val="bg1"/>
                  </a:outerShdw>
                </a:effectLst>
                <a:latin typeface="字魂20号-石头体" panose="00000500000000000000" pitchFamily="2" charset="-122"/>
                <a:ea typeface="字魂20号-石头体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 w="9525">
                  <a:solidFill>
                    <a:srgbClr val="D6F4FF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7A923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字魂20号-石头体" panose="00000500000000000000" pitchFamily="2" charset="-122"/>
                <a:cs typeface="+mn-cs"/>
              </a:rPr>
              <a:t>Một</a:t>
            </a:r>
            <a:r>
              <a:rPr kumimoji="0" lang="en-US" altLang="zh-CN" sz="6600" b="1" i="0" u="none" strike="noStrike" kern="1200" cap="none" spc="0" normalizeH="0" baseline="0" noProof="0" dirty="0">
                <a:ln w="9525">
                  <a:solidFill>
                    <a:srgbClr val="D6F4FF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7A923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字魂20号-石头体" panose="00000500000000000000" pitchFamily="2" charset="-122"/>
                <a:cs typeface="+mn-cs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 w="9525">
                  <a:solidFill>
                    <a:srgbClr val="D6F4FF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7A923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字魂20号-石头体" panose="00000500000000000000" pitchFamily="2" charset="-122"/>
                <a:cs typeface="+mn-cs"/>
              </a:rPr>
              <a:t>số</a:t>
            </a:r>
            <a:r>
              <a:rPr kumimoji="0" lang="en-US" altLang="zh-CN" sz="6600" b="1" i="0" u="none" strike="noStrike" kern="1200" cap="none" spc="0" normalizeH="0" baseline="0" noProof="0" dirty="0">
                <a:ln w="9525">
                  <a:solidFill>
                    <a:srgbClr val="D6F4FF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7A923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字魂20号-石头体" panose="00000500000000000000" pitchFamily="2" charset="-122"/>
                <a:cs typeface="+mn-cs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 w="9525">
                  <a:solidFill>
                    <a:srgbClr val="D6F4FF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7A923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字魂20号-石头体" panose="00000500000000000000" pitchFamily="2" charset="-122"/>
                <a:cs typeface="+mn-cs"/>
              </a:rPr>
              <a:t>mẫu</a:t>
            </a:r>
            <a:r>
              <a:rPr kumimoji="0" lang="en-US" altLang="zh-CN" sz="6600" b="1" i="0" u="none" strike="noStrike" kern="1200" cap="none" spc="0" normalizeH="0" baseline="0" noProof="0" dirty="0">
                <a:ln w="9525">
                  <a:solidFill>
                    <a:srgbClr val="D6F4FF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7A923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字魂20号-石头体" panose="00000500000000000000" pitchFamily="2" charset="-122"/>
                <a:cs typeface="+mn-cs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 w="9525">
                  <a:solidFill>
                    <a:srgbClr val="D6F4FF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7A923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字魂20号-石头体" panose="00000500000000000000" pitchFamily="2" charset="-122"/>
                <a:cs typeface="+mn-cs"/>
              </a:rPr>
              <a:t>gợi</a:t>
            </a:r>
            <a:r>
              <a:rPr kumimoji="0" lang="en-US" altLang="zh-CN" sz="6600" b="1" i="0" u="none" strike="noStrike" kern="1200" cap="none" spc="0" normalizeH="0" baseline="0" noProof="0" dirty="0">
                <a:ln w="9525">
                  <a:solidFill>
                    <a:srgbClr val="D6F4FF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7A923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字魂20号-石头体" panose="00000500000000000000" pitchFamily="2" charset="-122"/>
                <a:cs typeface="+mn-cs"/>
              </a:rPr>
              <a:t> ý</a:t>
            </a:r>
            <a:endParaRPr kumimoji="0" lang="zh-CN" altLang="en-US" sz="6600" b="1" i="0" u="none" strike="noStrike" kern="1200" cap="none" spc="0" normalizeH="0" baseline="0" noProof="0" dirty="0">
              <a:ln w="9525">
                <a:solidFill>
                  <a:srgbClr val="D6F4FF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rgbClr val="F7A923">
                    <a:lumMod val="60000"/>
                    <a:lumOff val="40000"/>
                  </a:srgbClr>
                </a:outerShdw>
              </a:effectLst>
              <a:uLnTx/>
              <a:uFillTx/>
              <a:latin typeface="UTM Cookies" panose="02040603050506020204" pitchFamily="18" charset="0"/>
              <a:ea typeface="字魂20号-石头体" panose="00000500000000000000" pitchFamily="2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26993A-3189-B3D9-9966-711B7D80A2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1208" y="1486902"/>
            <a:ext cx="5004033" cy="5049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13307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CB6C39-E6A9-8724-FA79-232CB17AD1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240" y="162669"/>
            <a:ext cx="10801302" cy="6516009"/>
          </a:xfrm>
          <a:prstGeom prst="rect">
            <a:avLst/>
          </a:prstGeom>
        </p:spPr>
      </p:pic>
      <p:sp>
        <p:nvSpPr>
          <p:cNvPr id="30" name="文本框 48">
            <a:extLst>
              <a:ext uri="{FF2B5EF4-FFF2-40B4-BE49-F238E27FC236}">
                <a16:creationId xmlns:a16="http://schemas.microsoft.com/office/drawing/2014/main" id="{22D5A2B1-55B0-67BF-B0AB-DDE23AA87855}"/>
              </a:ext>
            </a:extLst>
          </p:cNvPr>
          <p:cNvSpPr txBox="1"/>
          <p:nvPr/>
        </p:nvSpPr>
        <p:spPr>
          <a:xfrm>
            <a:off x="2354758" y="339878"/>
            <a:ext cx="75293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88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dist="38100" dir="2700000" algn="tl">
                    <a:schemeClr val="bg1"/>
                  </a:outerShdw>
                </a:effectLst>
                <a:latin typeface="字魂20号-石头体" panose="00000500000000000000" pitchFamily="2" charset="-122"/>
                <a:ea typeface="字魂20号-石头体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 w="9525">
                  <a:solidFill>
                    <a:srgbClr val="D6F4FF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7A923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字魂20号-石头体" panose="00000500000000000000" pitchFamily="2" charset="-122"/>
                <a:cs typeface="+mn-cs"/>
              </a:rPr>
              <a:t>Tiêu</a:t>
            </a:r>
            <a:r>
              <a:rPr kumimoji="0" lang="en-US" altLang="zh-CN" sz="6600" b="1" i="0" u="none" strike="noStrike" kern="1200" cap="none" spc="0" normalizeH="0" noProof="0" dirty="0">
                <a:ln w="9525">
                  <a:solidFill>
                    <a:srgbClr val="D6F4FF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7A923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字魂20号-石头体" panose="00000500000000000000" pitchFamily="2" charset="-122"/>
                <a:cs typeface="+mn-cs"/>
              </a:rPr>
              <a:t> </a:t>
            </a:r>
            <a:r>
              <a:rPr kumimoji="0" lang="en-US" altLang="zh-CN" sz="6600" b="1" i="0" u="none" strike="noStrike" kern="1200" cap="none" spc="0" normalizeH="0" noProof="0" dirty="0" err="1">
                <a:ln w="9525">
                  <a:solidFill>
                    <a:srgbClr val="D6F4FF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7A923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字魂20号-石头体" panose="00000500000000000000" pitchFamily="2" charset="-122"/>
                <a:cs typeface="+mn-cs"/>
              </a:rPr>
              <a:t>chí</a:t>
            </a:r>
            <a:r>
              <a:rPr kumimoji="0" lang="en-US" altLang="zh-CN" sz="6600" b="1" i="0" u="none" strike="noStrike" kern="1200" cap="none" spc="0" normalizeH="0" noProof="0" dirty="0">
                <a:ln w="9525">
                  <a:solidFill>
                    <a:srgbClr val="D6F4FF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7A923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字魂20号-石头体" panose="00000500000000000000" pitchFamily="2" charset="-122"/>
                <a:cs typeface="+mn-cs"/>
              </a:rPr>
              <a:t> </a:t>
            </a:r>
            <a:r>
              <a:rPr kumimoji="0" lang="en-US" altLang="zh-CN" sz="6600" b="1" i="0" u="none" strike="noStrike" kern="1200" cap="none" spc="0" normalizeH="0" noProof="0" dirty="0" err="1">
                <a:ln w="9525">
                  <a:solidFill>
                    <a:srgbClr val="D6F4FF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7A923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字魂20号-石头体" panose="00000500000000000000" pitchFamily="2" charset="-122"/>
                <a:cs typeface="+mn-cs"/>
              </a:rPr>
              <a:t>đánh</a:t>
            </a:r>
            <a:r>
              <a:rPr kumimoji="0" lang="en-US" altLang="zh-CN" sz="6600" b="1" i="0" u="none" strike="noStrike" kern="1200" cap="none" spc="0" normalizeH="0" noProof="0" dirty="0">
                <a:ln w="9525">
                  <a:solidFill>
                    <a:srgbClr val="D6F4FF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7A923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字魂20号-石头体" panose="00000500000000000000" pitchFamily="2" charset="-122"/>
                <a:cs typeface="+mn-cs"/>
              </a:rPr>
              <a:t> </a:t>
            </a:r>
            <a:r>
              <a:rPr kumimoji="0" lang="en-US" altLang="zh-CN" sz="6600" b="1" i="0" u="none" strike="noStrike" kern="1200" cap="none" spc="0" normalizeH="0" noProof="0" dirty="0" err="1">
                <a:ln w="9525">
                  <a:solidFill>
                    <a:srgbClr val="D6F4FF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7A923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字魂20号-石头体" panose="00000500000000000000" pitchFamily="2" charset="-122"/>
                <a:cs typeface="+mn-cs"/>
              </a:rPr>
              <a:t>giá</a:t>
            </a:r>
            <a:endParaRPr kumimoji="0" lang="zh-CN" altLang="en-US" sz="6600" b="1" i="0" u="none" strike="noStrike" kern="1200" cap="none" spc="0" normalizeH="0" baseline="0" noProof="0" dirty="0">
              <a:ln w="9525">
                <a:solidFill>
                  <a:srgbClr val="D6F4FF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rgbClr val="F7A923">
                    <a:lumMod val="60000"/>
                    <a:lumOff val="40000"/>
                  </a:srgbClr>
                </a:outerShdw>
              </a:effectLst>
              <a:uLnTx/>
              <a:uFillTx/>
              <a:latin typeface="UTM Cookies" panose="02040603050506020204" pitchFamily="18" charset="0"/>
              <a:ea typeface="字魂20号-石头体" panose="00000500000000000000" pitchFamily="2" charset="-122"/>
              <a:cs typeface="+mn-cs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D012CD6E-9874-E5AB-C6AE-4838C4DBFCA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565" t="60150" r="5255"/>
          <a:stretch/>
        </p:blipFill>
        <p:spPr>
          <a:xfrm>
            <a:off x="1459255" y="1866817"/>
            <a:ext cx="9273490" cy="4145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724566"/>
      </p:ext>
    </p:extLst>
  </p:cSld>
  <p:clrMapOvr>
    <a:masterClrMapping/>
  </p:clrMapOvr>
  <p:transition spd="slow">
    <p:push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8" presetClass="entr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636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set>
                                          <p:cBhvr>
                                            <p:cTn id="11" dur="227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o>
                                            <p:strVal val="-45.0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227" fill="hold">
                                              <p:stCondLst>
                                                <p:cond delay="227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45"/>
                                              </p:val>
                                            </p:tav>
                                            <p:tav tm="69900">
                                              <p:val>
                                                <p:fltVal val="4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227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78" decel="50000" autoRev="1" fill="hold">
                                              <p:stCondLst>
                                                <p:cond delay="227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-#ppt_h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68" fill="hold">
                                              <p:stCondLst>
                                                <p:cond delay="432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8" presetClass="entr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636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set>
                                          <p:cBhvr>
                                            <p:cTn id="11" dur="227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o>
                                            <p:strVal val="-45.0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227" fill="hold">
                                              <p:stCondLst>
                                                <p:cond delay="227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45"/>
                                              </p:val>
                                            </p:tav>
                                            <p:tav tm="69900">
                                              <p:val>
                                                <p:fltVal val="4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227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78" decel="50000" autoRev="1" fill="hold">
                                              <p:stCondLst>
                                                <p:cond delay="227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-#ppt_h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68" fill="hold">
                                              <p:stCondLst>
                                                <p:cond delay="432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/>
        </p:bldLst>
      </p:timing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52">
            <a:extLst>
              <a:ext uri="{FF2B5EF4-FFF2-40B4-BE49-F238E27FC236}">
                <a16:creationId xmlns:a16="http://schemas.microsoft.com/office/drawing/2014/main" id="{AABB697D-2027-74A4-12B6-C748AEF3670E}"/>
              </a:ext>
            </a:extLst>
          </p:cNvPr>
          <p:cNvGrpSpPr/>
          <p:nvPr/>
        </p:nvGrpSpPr>
        <p:grpSpPr>
          <a:xfrm>
            <a:off x="226001" y="201984"/>
            <a:ext cx="7490981" cy="5104307"/>
            <a:chOff x="-2709109" y="150330"/>
            <a:chExt cx="9293463" cy="5102325"/>
          </a:xfrm>
        </p:grpSpPr>
        <p:sp>
          <p:nvSpPr>
            <p:cNvPr id="10" name="Bong bóng Lời nói: Hình bầu dục 53">
              <a:extLst>
                <a:ext uri="{FF2B5EF4-FFF2-40B4-BE49-F238E27FC236}">
                  <a16:creationId xmlns:a16="http://schemas.microsoft.com/office/drawing/2014/main" id="{7A44A773-316A-4515-1028-0F65194F92F1}"/>
                </a:ext>
              </a:extLst>
            </p:cNvPr>
            <p:cNvSpPr/>
            <p:nvPr/>
          </p:nvSpPr>
          <p:spPr>
            <a:xfrm>
              <a:off x="-2709109" y="150330"/>
              <a:ext cx="9293463" cy="5102325"/>
            </a:xfrm>
            <a:prstGeom prst="wedgeEllipseCallout">
              <a:avLst>
                <a:gd name="adj1" fmla="val 38399"/>
                <a:gd name="adj2" fmla="val 52853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Hộp Văn bản 54">
              <a:extLst>
                <a:ext uri="{FF2B5EF4-FFF2-40B4-BE49-F238E27FC236}">
                  <a16:creationId xmlns:a16="http://schemas.microsoft.com/office/drawing/2014/main" id="{3B7CB3BE-08E3-B00A-5479-0CD0B2E57EA5}"/>
                </a:ext>
              </a:extLst>
            </p:cNvPr>
            <p:cNvSpPr txBox="1"/>
            <p:nvPr/>
          </p:nvSpPr>
          <p:spPr>
            <a:xfrm>
              <a:off x="-2013733" y="1401456"/>
              <a:ext cx="7902709" cy="3211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kumimoji="0" lang="en-US" altLang="zh-CN" sz="9600" b="1" i="0" u="none" strike="noStrike" kern="1200" cap="none" spc="0" normalizeH="0" baseline="0" noProof="0" dirty="0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Cookies" panose="02040603050506020204" pitchFamily="18" charset="0"/>
                  <a:ea typeface="字魂20号-石头体" panose="00000500000000000000" pitchFamily="2" charset="-122"/>
                  <a:cs typeface="+mn-cs"/>
                </a:rPr>
                <a:t>CÙNG THỰC HIỆN</a:t>
              </a:r>
              <a:endParaRPr kumimoji="0" lang="zh-CN" altLang="en-US" sz="9600" b="1" i="0" u="none" strike="noStrike" kern="1200" cap="none" spc="0" normalizeH="0" baseline="0" noProof="0" dirty="0">
                <a:ln w="9525">
                  <a:solidFill>
                    <a:srgbClr val="D6F4FF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7A923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字魂20号-石头体" panose="00000500000000000000" pitchFamily="2" charset="-122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B258518-67E0-2002-47C1-96D1E718DE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506292" y="2593925"/>
            <a:ext cx="2685708" cy="41524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787204-093D-349C-3905-EB69912DE6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775781" y="2550229"/>
            <a:ext cx="3073574" cy="410578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84892"/>
      </p:ext>
    </p:extLst>
  </p:cSld>
  <p:clrMapOvr>
    <a:masterClrMapping/>
  </p:clrMapOvr>
  <p:transition spd="slow">
    <p:push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4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5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7" dur="3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6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" dur="6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60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1" dur="6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3" dur="3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4" dur="6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5" dur="6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60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7" dur="6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7" dur="3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6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" dur="6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60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1" dur="6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3" dur="3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4" dur="6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5" dur="6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60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7" dur="6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A5CC1-904C-4DCC-BC03-65A05C8FC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BA1394-63E0-4BEE-8D30-1F1CDBF0B8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05534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B22856-F8DC-4EE1-BE98-71E047115686}"/>
              </a:ext>
            </a:extLst>
          </p:cNvPr>
          <p:cNvSpPr txBox="1"/>
          <p:nvPr/>
        </p:nvSpPr>
        <p:spPr>
          <a:xfrm>
            <a:off x="3800403" y="166309"/>
            <a:ext cx="536903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iCiel Crocante" panose="02000000000000000000" pitchFamily="50" charset="-93"/>
              </a:rPr>
              <a:t>Luật</a:t>
            </a:r>
            <a:r>
              <a:rPr lang="en-US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iCiel Crocante" panose="02000000000000000000" pitchFamily="50" charset="-93"/>
              </a:rPr>
              <a:t> </a:t>
            </a:r>
            <a:r>
              <a:rPr lang="en-US" sz="6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iCiel Crocante" panose="02000000000000000000" pitchFamily="50" charset="-93"/>
              </a:rPr>
              <a:t>ch</a:t>
            </a:r>
            <a:r>
              <a:rPr lang="vi-VN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iCiel Crocante" panose="02000000000000000000" pitchFamily="50" charset="-93"/>
              </a:rPr>
              <a:t>ơ</a:t>
            </a:r>
            <a:r>
              <a:rPr lang="en-US" sz="6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iCiel Crocante" panose="02000000000000000000" pitchFamily="50" charset="-93"/>
              </a:rPr>
              <a:t>i</a:t>
            </a:r>
            <a:endParaRPr lang="vi-VN" sz="6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iCiel Crocante" panose="02000000000000000000" pitchFamily="50" charset="-93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8E88C6A-0C81-45DB-9D49-DD3F8046243E}"/>
              </a:ext>
            </a:extLst>
          </p:cNvPr>
          <p:cNvGrpSpPr/>
          <p:nvPr/>
        </p:nvGrpSpPr>
        <p:grpSpPr>
          <a:xfrm>
            <a:off x="1176950" y="1473122"/>
            <a:ext cx="10022187" cy="5019754"/>
            <a:chOff x="838202" y="737756"/>
            <a:chExt cx="7619998" cy="5282044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1FA47F17-CA87-4120-89DA-29ABC27646C2}"/>
                </a:ext>
              </a:extLst>
            </p:cNvPr>
            <p:cNvSpPr/>
            <p:nvPr/>
          </p:nvSpPr>
          <p:spPr>
            <a:xfrm>
              <a:off x="838202" y="737756"/>
              <a:ext cx="7619998" cy="5282044"/>
            </a:xfrm>
            <a:prstGeom prst="roundRect">
              <a:avLst>
                <a:gd name="adj" fmla="val 2191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905FF4A1-AD12-47BE-8BC1-59BEEAFB3A78}"/>
                </a:ext>
              </a:extLst>
            </p:cNvPr>
            <p:cNvSpPr/>
            <p:nvPr/>
          </p:nvSpPr>
          <p:spPr>
            <a:xfrm>
              <a:off x="1035205" y="946961"/>
              <a:ext cx="7225992" cy="4863633"/>
            </a:xfrm>
            <a:prstGeom prst="roundRect">
              <a:avLst>
                <a:gd name="adj" fmla="val 193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8BF1CE4-A6BB-4C44-B2D0-2C1DE55CC900}"/>
              </a:ext>
            </a:extLst>
          </p:cNvPr>
          <p:cNvGrpSpPr/>
          <p:nvPr/>
        </p:nvGrpSpPr>
        <p:grpSpPr>
          <a:xfrm>
            <a:off x="2099574" y="2006725"/>
            <a:ext cx="8185163" cy="707886"/>
            <a:chOff x="2738679" y="2345425"/>
            <a:chExt cx="8185163" cy="707886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EEEFABA-7249-46D3-99CE-FEEB245FB852}"/>
                </a:ext>
              </a:extLst>
            </p:cNvPr>
            <p:cNvSpPr txBox="1"/>
            <p:nvPr/>
          </p:nvSpPr>
          <p:spPr>
            <a:xfrm>
              <a:off x="3324215" y="2345425"/>
              <a:ext cx="759962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dirty="0" err="1"/>
                <a:t>Giáo</a:t>
              </a:r>
              <a:r>
                <a:rPr lang="en-US" sz="4000" dirty="0"/>
                <a:t> </a:t>
              </a:r>
              <a:r>
                <a:rPr lang="en-US" sz="4000" dirty="0" err="1"/>
                <a:t>viên</a:t>
              </a:r>
              <a:r>
                <a:rPr lang="en-US" sz="4000" dirty="0"/>
                <a:t> chia </a:t>
              </a:r>
              <a:r>
                <a:rPr lang="en-US" sz="4000" dirty="0" err="1"/>
                <a:t>lớp</a:t>
              </a:r>
              <a:r>
                <a:rPr lang="en-US" sz="4000" dirty="0"/>
                <a:t> </a:t>
              </a:r>
              <a:r>
                <a:rPr lang="en-US" sz="4000" dirty="0" err="1"/>
                <a:t>thành</a:t>
              </a:r>
              <a:r>
                <a:rPr lang="en-US" sz="4000" dirty="0"/>
                <a:t> 2 </a:t>
              </a:r>
              <a:r>
                <a:rPr lang="en-US" sz="4000" dirty="0" err="1"/>
                <a:t>đội</a:t>
              </a:r>
              <a:r>
                <a:rPr lang="en-US" sz="4000" dirty="0"/>
                <a:t>.</a:t>
              </a:r>
              <a:endParaRPr lang="vi-VN" sz="4000" dirty="0"/>
            </a:p>
          </p:txBody>
        </p:sp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DA025BF5-4F18-492F-86AE-B35BEC63A1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679" y="2500009"/>
              <a:ext cx="398718" cy="398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0D148A9-A3B0-48E9-B969-DBA905EB1FDC}"/>
              </a:ext>
            </a:extLst>
          </p:cNvPr>
          <p:cNvGrpSpPr/>
          <p:nvPr/>
        </p:nvGrpSpPr>
        <p:grpSpPr>
          <a:xfrm>
            <a:off x="2179666" y="2853112"/>
            <a:ext cx="8358568" cy="1938992"/>
            <a:chOff x="2818771" y="3249843"/>
            <a:chExt cx="8358568" cy="193899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B0C7697-B100-49FA-B4BC-58D85F3F86A1}"/>
                </a:ext>
              </a:extLst>
            </p:cNvPr>
            <p:cNvSpPr txBox="1"/>
            <p:nvPr/>
          </p:nvSpPr>
          <p:spPr>
            <a:xfrm>
              <a:off x="3324215" y="3249843"/>
              <a:ext cx="7853124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dirty="0" err="1"/>
                <a:t>Các</a:t>
              </a:r>
              <a:r>
                <a:rPr lang="en-US" sz="4000" dirty="0"/>
                <a:t> </a:t>
              </a:r>
              <a:r>
                <a:rPr lang="en-US" sz="4000" dirty="0" err="1"/>
                <a:t>đội</a:t>
              </a:r>
              <a:r>
                <a:rPr lang="en-US" sz="4000" dirty="0"/>
                <a:t> </a:t>
              </a:r>
              <a:r>
                <a:rPr lang="en-US" sz="4000" dirty="0" err="1"/>
                <a:t>hãy</a:t>
              </a:r>
              <a:r>
                <a:rPr lang="en-US" sz="4000" dirty="0"/>
                <a:t> </a:t>
              </a:r>
              <a:r>
                <a:rPr lang="en-US" sz="4000" dirty="0" err="1"/>
                <a:t>giải</a:t>
              </a:r>
              <a:r>
                <a:rPr lang="en-US" sz="4000" dirty="0"/>
                <a:t> ô </a:t>
              </a:r>
              <a:r>
                <a:rPr lang="en-US" sz="4000" dirty="0" err="1"/>
                <a:t>chữ</a:t>
              </a:r>
              <a:r>
                <a:rPr lang="en-US" sz="4000" dirty="0"/>
                <a:t> </a:t>
              </a:r>
              <a:r>
                <a:rPr lang="en-US" sz="4000" dirty="0" err="1"/>
                <a:t>thông</a:t>
              </a:r>
              <a:r>
                <a:rPr lang="en-US" sz="4000" dirty="0"/>
                <a:t> qua </a:t>
              </a:r>
              <a:r>
                <a:rPr lang="en-US" sz="4000" dirty="0" err="1"/>
                <a:t>các</a:t>
              </a:r>
              <a:r>
                <a:rPr lang="en-US" sz="4000" dirty="0"/>
                <a:t> </a:t>
              </a:r>
              <a:r>
                <a:rPr lang="en-US" sz="4000" dirty="0" err="1"/>
                <a:t>gợi</a:t>
              </a:r>
              <a:r>
                <a:rPr lang="en-US" sz="4000" dirty="0"/>
                <a:t> ý. </a:t>
              </a:r>
              <a:r>
                <a:rPr lang="en-US" sz="4000" dirty="0" err="1"/>
                <a:t>Và</a:t>
              </a:r>
              <a:r>
                <a:rPr lang="en-US" sz="4000" dirty="0"/>
                <a:t> </a:t>
              </a:r>
              <a:r>
                <a:rPr lang="en-US" sz="4000" dirty="0" err="1"/>
                <a:t>cho</a:t>
              </a:r>
              <a:r>
                <a:rPr lang="en-US" sz="4000" dirty="0"/>
                <a:t> </a:t>
              </a:r>
              <a:r>
                <a:rPr lang="en-US" sz="4000" dirty="0" err="1"/>
                <a:t>biết</a:t>
              </a:r>
              <a:r>
                <a:rPr lang="en-US" sz="4000" dirty="0"/>
                <a:t> </a:t>
              </a:r>
              <a:r>
                <a:rPr lang="en-US" sz="4000" dirty="0" err="1"/>
                <a:t>từ</a:t>
              </a:r>
              <a:r>
                <a:rPr lang="en-US" sz="4000" dirty="0"/>
                <a:t> </a:t>
              </a:r>
              <a:r>
                <a:rPr lang="en-US" sz="4000" dirty="0" err="1"/>
                <a:t>khóa</a:t>
              </a:r>
              <a:r>
                <a:rPr lang="en-US" sz="4000" dirty="0"/>
                <a:t> </a:t>
              </a:r>
              <a:r>
                <a:rPr lang="en-US" sz="4000" dirty="0" err="1"/>
                <a:t>trong</a:t>
              </a:r>
              <a:r>
                <a:rPr lang="en-US" sz="4000" dirty="0"/>
                <a:t> </a:t>
              </a:r>
              <a:r>
                <a:rPr lang="en-US" sz="4000" dirty="0" err="1"/>
                <a:t>trò</a:t>
              </a:r>
              <a:r>
                <a:rPr lang="en-US" sz="4000" dirty="0"/>
                <a:t> </a:t>
              </a:r>
              <a:r>
                <a:rPr lang="en-US" sz="4000" dirty="0" err="1"/>
                <a:t>chơi</a:t>
              </a:r>
              <a:r>
                <a:rPr lang="en-US" sz="4000" dirty="0"/>
                <a:t> </a:t>
              </a:r>
              <a:r>
                <a:rPr lang="en-US" sz="4000" dirty="0" err="1"/>
                <a:t>này</a:t>
              </a:r>
              <a:r>
                <a:rPr lang="en-US" sz="4000" dirty="0"/>
                <a:t> </a:t>
              </a:r>
              <a:r>
                <a:rPr lang="en-US" sz="4000" dirty="0" err="1"/>
                <a:t>là</a:t>
              </a:r>
              <a:r>
                <a:rPr lang="en-US" sz="4000" dirty="0"/>
                <a:t> </a:t>
              </a:r>
              <a:r>
                <a:rPr lang="en-US" sz="4000" dirty="0" err="1"/>
                <a:t>gì</a:t>
              </a:r>
              <a:r>
                <a:rPr lang="en-US" sz="4000" dirty="0"/>
                <a:t>.</a:t>
              </a:r>
              <a:endParaRPr lang="vi-VN" sz="4000" dirty="0"/>
            </a:p>
          </p:txBody>
        </p:sp>
        <p:pic>
          <p:nvPicPr>
            <p:cNvPr id="14" name="Picture 4">
              <a:extLst>
                <a:ext uri="{FF2B5EF4-FFF2-40B4-BE49-F238E27FC236}">
                  <a16:creationId xmlns:a16="http://schemas.microsoft.com/office/drawing/2014/main" id="{09F34BD4-7074-4AA6-8626-68084B64B2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8771" y="3418446"/>
              <a:ext cx="398718" cy="398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38FA869-3A82-4054-ACB4-4795D64FA67D}"/>
              </a:ext>
            </a:extLst>
          </p:cNvPr>
          <p:cNvGrpSpPr/>
          <p:nvPr/>
        </p:nvGrpSpPr>
        <p:grpSpPr>
          <a:xfrm>
            <a:off x="2221907" y="4867522"/>
            <a:ext cx="8316327" cy="1323439"/>
            <a:chOff x="2861012" y="4573282"/>
            <a:chExt cx="8316327" cy="1323439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41FB168-C0DE-4393-8001-07D55761DF6D}"/>
                </a:ext>
              </a:extLst>
            </p:cNvPr>
            <p:cNvSpPr txBox="1"/>
            <p:nvPr/>
          </p:nvSpPr>
          <p:spPr>
            <a:xfrm>
              <a:off x="3324215" y="4573282"/>
              <a:ext cx="785312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dirty="0" err="1"/>
                <a:t>Đội</a:t>
              </a:r>
              <a:r>
                <a:rPr lang="en-US" sz="4000" dirty="0"/>
                <a:t> </a:t>
              </a:r>
              <a:r>
                <a:rPr lang="en-US" sz="4000" dirty="0" err="1"/>
                <a:t>tìm</a:t>
              </a:r>
              <a:r>
                <a:rPr lang="en-US" sz="4000" dirty="0"/>
                <a:t> </a:t>
              </a:r>
              <a:r>
                <a:rPr lang="en-US" sz="4000" dirty="0" err="1"/>
                <a:t>từ</a:t>
              </a:r>
              <a:r>
                <a:rPr lang="en-US" sz="4000" dirty="0"/>
                <a:t> </a:t>
              </a:r>
              <a:r>
                <a:rPr lang="en-US" sz="4000" dirty="0" err="1"/>
                <a:t>khoá</a:t>
              </a:r>
              <a:r>
                <a:rPr lang="en-US" sz="4000" dirty="0"/>
                <a:t> </a:t>
              </a:r>
              <a:r>
                <a:rPr lang="en-US" sz="4000" dirty="0" err="1"/>
                <a:t>chính</a:t>
              </a:r>
              <a:r>
                <a:rPr lang="en-US" sz="4000" dirty="0"/>
                <a:t> </a:t>
              </a:r>
              <a:r>
                <a:rPr lang="en-US" sz="4000" dirty="0" err="1"/>
                <a:t>xác</a:t>
              </a:r>
              <a:r>
                <a:rPr lang="en-US" sz="4000" dirty="0"/>
                <a:t> </a:t>
              </a:r>
              <a:r>
                <a:rPr lang="en-US" sz="4000" dirty="0" err="1"/>
                <a:t>và</a:t>
              </a:r>
              <a:r>
                <a:rPr lang="en-US" sz="4000" dirty="0"/>
                <a:t> </a:t>
              </a:r>
              <a:r>
                <a:rPr lang="en-US" sz="4000" dirty="0" err="1"/>
                <a:t>nhanh</a:t>
              </a:r>
              <a:r>
                <a:rPr lang="en-US" sz="4000" dirty="0"/>
                <a:t> </a:t>
              </a:r>
              <a:r>
                <a:rPr lang="en-US" sz="4000" dirty="0" err="1"/>
                <a:t>nhất</a:t>
              </a:r>
              <a:r>
                <a:rPr lang="en-US" sz="4000" dirty="0"/>
                <a:t> </a:t>
              </a:r>
              <a:r>
                <a:rPr lang="en-US" sz="4000" dirty="0" err="1"/>
                <a:t>sẽ</a:t>
              </a:r>
              <a:r>
                <a:rPr lang="en-US" sz="4000" dirty="0"/>
                <a:t> </a:t>
              </a:r>
              <a:r>
                <a:rPr lang="en-US" sz="4000" dirty="0" err="1"/>
                <a:t>chiến</a:t>
              </a:r>
              <a:r>
                <a:rPr lang="en-US" sz="4000" dirty="0"/>
                <a:t> </a:t>
              </a:r>
              <a:r>
                <a:rPr lang="en-US" sz="4000" dirty="0" err="1"/>
                <a:t>thắng</a:t>
              </a:r>
              <a:r>
                <a:rPr lang="en-US" sz="4000" dirty="0"/>
                <a:t>.</a:t>
              </a:r>
              <a:endParaRPr lang="vi-VN" sz="4000" dirty="0"/>
            </a:p>
          </p:txBody>
        </p:sp>
        <p:pic>
          <p:nvPicPr>
            <p:cNvPr id="15" name="Picture 4">
              <a:extLst>
                <a:ext uri="{FF2B5EF4-FFF2-40B4-BE49-F238E27FC236}">
                  <a16:creationId xmlns:a16="http://schemas.microsoft.com/office/drawing/2014/main" id="{456D2B7C-2E60-4CC0-8D0A-C9412FD1E9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1012" y="4794654"/>
              <a:ext cx="398718" cy="398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73438141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6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3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6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3" grpId="1"/>
        </p:bldLst>
      </p:timing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52">
            <a:extLst>
              <a:ext uri="{FF2B5EF4-FFF2-40B4-BE49-F238E27FC236}">
                <a16:creationId xmlns:a16="http://schemas.microsoft.com/office/drawing/2014/main" id="{AABB697D-2027-74A4-12B6-C748AEF3670E}"/>
              </a:ext>
            </a:extLst>
          </p:cNvPr>
          <p:cNvGrpSpPr/>
          <p:nvPr/>
        </p:nvGrpSpPr>
        <p:grpSpPr>
          <a:xfrm>
            <a:off x="226001" y="201984"/>
            <a:ext cx="7490981" cy="5104307"/>
            <a:chOff x="-2709109" y="150330"/>
            <a:chExt cx="9293463" cy="5102325"/>
          </a:xfrm>
        </p:grpSpPr>
        <p:sp>
          <p:nvSpPr>
            <p:cNvPr id="10" name="Bong bóng Lời nói: Hình bầu dục 53">
              <a:extLst>
                <a:ext uri="{FF2B5EF4-FFF2-40B4-BE49-F238E27FC236}">
                  <a16:creationId xmlns:a16="http://schemas.microsoft.com/office/drawing/2014/main" id="{7A44A773-316A-4515-1028-0F65194F92F1}"/>
                </a:ext>
              </a:extLst>
            </p:cNvPr>
            <p:cNvSpPr/>
            <p:nvPr/>
          </p:nvSpPr>
          <p:spPr>
            <a:xfrm>
              <a:off x="-2709109" y="150330"/>
              <a:ext cx="9293463" cy="5102325"/>
            </a:xfrm>
            <a:prstGeom prst="wedgeEllipseCallout">
              <a:avLst>
                <a:gd name="adj1" fmla="val 38399"/>
                <a:gd name="adj2" fmla="val 52853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Hộp Văn bản 54">
              <a:extLst>
                <a:ext uri="{FF2B5EF4-FFF2-40B4-BE49-F238E27FC236}">
                  <a16:creationId xmlns:a16="http://schemas.microsoft.com/office/drawing/2014/main" id="{3B7CB3BE-08E3-B00A-5479-0CD0B2E57EA5}"/>
                </a:ext>
              </a:extLst>
            </p:cNvPr>
            <p:cNvSpPr txBox="1"/>
            <p:nvPr/>
          </p:nvSpPr>
          <p:spPr>
            <a:xfrm>
              <a:off x="-2013733" y="1401456"/>
              <a:ext cx="7902709" cy="30458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altLang="zh-CN" sz="9600" b="1" i="0" u="none" strike="noStrike" kern="1200" cap="none" spc="0" normalizeH="0" baseline="0" noProof="0" dirty="0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Cookies" panose="02040603050506020204" pitchFamily="18" charset="0"/>
                  <a:ea typeface="字魂20号-石头体" panose="00000500000000000000" pitchFamily="2" charset="-122"/>
                  <a:cs typeface="+mn-cs"/>
                </a:rPr>
                <a:t>CÙNG CHIA SẺ</a:t>
              </a:r>
              <a:endParaRPr kumimoji="0" lang="zh-CN" altLang="en-US" sz="9600" b="1" i="0" u="none" strike="noStrike" kern="1200" cap="none" spc="0" normalizeH="0" baseline="0" noProof="0" dirty="0">
                <a:ln w="9525">
                  <a:solidFill>
                    <a:srgbClr val="D6F4FF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7A923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字魂20号-石头体" panose="00000500000000000000" pitchFamily="2" charset="-122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B258518-67E0-2002-47C1-96D1E718DE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506292" y="2593925"/>
            <a:ext cx="2685708" cy="41524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787204-093D-349C-3905-EB69912DE6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775781" y="2550229"/>
            <a:ext cx="3073574" cy="410578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8938824"/>
      </p:ext>
    </p:extLst>
  </p:cSld>
  <p:clrMapOvr>
    <a:masterClrMapping/>
  </p:clrMapOvr>
  <p:transition spd="slow">
    <p:push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4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5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7" dur="3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6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" dur="6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60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1" dur="6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3" dur="3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4" dur="6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5" dur="6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60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7" dur="6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7" dur="3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6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" dur="6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60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1" dur="6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3" dur="3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4" dur="6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5" dur="6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60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7" dur="6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BDC67C6-F55C-61E7-5D80-5EBCF828F5F4}"/>
              </a:ext>
            </a:extLst>
          </p:cNvPr>
          <p:cNvSpPr txBox="1"/>
          <p:nvPr/>
        </p:nvSpPr>
        <p:spPr>
          <a:xfrm>
            <a:off x="2933310" y="3632200"/>
            <a:ext cx="18473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endParaRPr lang="en-US"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B3108209-C48B-F90D-B203-B363336A4F07}"/>
              </a:ext>
            </a:extLst>
          </p:cNvPr>
          <p:cNvGrpSpPr/>
          <p:nvPr/>
        </p:nvGrpSpPr>
        <p:grpSpPr>
          <a:xfrm>
            <a:off x="644225" y="500857"/>
            <a:ext cx="10825539" cy="6410225"/>
            <a:chOff x="502332" y="167915"/>
            <a:chExt cx="8119154" cy="4807669"/>
          </a:xfrm>
        </p:grpSpPr>
        <p:pic>
          <p:nvPicPr>
            <p:cNvPr id="3" name="Hình ảnh 2" descr="Ảnh có chứa bản đồ&#10;&#10;Mô tả được tạo tự động">
              <a:extLst>
                <a:ext uri="{FF2B5EF4-FFF2-40B4-BE49-F238E27FC236}">
                  <a16:creationId xmlns:a16="http://schemas.microsoft.com/office/drawing/2014/main" id="{1D01C82B-5C52-B2AD-5B62-0813825E4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759" t="7812" r="11294" b="7812"/>
            <a:stretch/>
          </p:blipFill>
          <p:spPr>
            <a:xfrm>
              <a:off x="502332" y="167915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>
              <a:extLst>
                <a:ext uri="{FF2B5EF4-FFF2-40B4-BE49-F238E27FC236}">
                  <a16:creationId xmlns:a16="http://schemas.microsoft.com/office/drawing/2014/main" id="{59A20915-E44B-5522-EE1B-0F15FE0C2BE4}"/>
                </a:ext>
              </a:extLst>
            </p:cNvPr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D6F4FF"/>
                </a:solidFill>
                <a:latin typeface="Calibri"/>
                <a:sym typeface="Arial"/>
              </a:endParaRPr>
            </a:p>
          </p:txBody>
        </p:sp>
      </p:grpSp>
      <p:pic>
        <p:nvPicPr>
          <p:cNvPr id="10" name="Hình ảnh 9" descr="Ảnh có chứa thiết bị điện tử&#10;&#10;Mô tả được tạo tự động">
            <a:extLst>
              <a:ext uri="{FF2B5EF4-FFF2-40B4-BE49-F238E27FC236}">
                <a16:creationId xmlns:a16="http://schemas.microsoft.com/office/drawing/2014/main" id="{6AE10A6B-A389-5B6A-DFDF-803D1E16CF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400" t="11589" r="19980" b="17582"/>
          <a:stretch/>
        </p:blipFill>
        <p:spPr>
          <a:xfrm>
            <a:off x="3432432" y="2768706"/>
            <a:ext cx="4835405" cy="3353049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CA56D0C-A0C2-6213-53EB-3C58A34E454D}"/>
              </a:ext>
            </a:extLst>
          </p:cNvPr>
          <p:cNvSpPr txBox="1"/>
          <p:nvPr/>
        </p:nvSpPr>
        <p:spPr>
          <a:xfrm>
            <a:off x="2775531" y="1038769"/>
            <a:ext cx="656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Chúc</a:t>
            </a:r>
            <a:r>
              <a:rPr lang="en-US" sz="3200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mừng</a:t>
            </a:r>
            <a:r>
              <a:rPr lang="en-US" sz="3200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các</a:t>
            </a:r>
            <a:r>
              <a:rPr lang="en-US" sz="3200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bạn</a:t>
            </a:r>
            <a:r>
              <a:rPr lang="en-US" sz="3200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đã</a:t>
            </a:r>
            <a:r>
              <a:rPr lang="en-US" sz="3200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chinh</a:t>
            </a:r>
            <a:r>
              <a:rPr lang="en-US" sz="3200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phục</a:t>
            </a:r>
            <a:endParaRPr lang="en-US" sz="3200" b="1" kern="0" dirty="0">
              <a:solidFill>
                <a:srgbClr val="000000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63" name="Hộp Văn bản 62">
            <a:extLst>
              <a:ext uri="{FF2B5EF4-FFF2-40B4-BE49-F238E27FC236}">
                <a16:creationId xmlns:a16="http://schemas.microsoft.com/office/drawing/2014/main" id="{27E5ADAB-9CA2-9625-09C3-D0B2F05E81DB}"/>
              </a:ext>
            </a:extLst>
          </p:cNvPr>
          <p:cNvSpPr txBox="1"/>
          <p:nvPr/>
        </p:nvSpPr>
        <p:spPr>
          <a:xfrm>
            <a:off x="2775531" y="1576683"/>
            <a:ext cx="656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được</a:t>
            </a:r>
            <a:r>
              <a:rPr lang="en-US" sz="3200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các</a:t>
            </a:r>
            <a:r>
              <a:rPr lang="en-US" sz="3200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thử</a:t>
            </a:r>
            <a:r>
              <a:rPr lang="en-US" sz="3200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thách</a:t>
            </a:r>
            <a:r>
              <a:rPr lang="en-US" sz="3200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. </a:t>
            </a:r>
            <a:r>
              <a:rPr lang="en-US" sz="3200" b="1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Đây</a:t>
            </a:r>
            <a:r>
              <a:rPr lang="en-US" sz="3200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chính</a:t>
            </a:r>
            <a:r>
              <a:rPr lang="en-US" sz="3200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</a:p>
        </p:txBody>
      </p:sp>
      <p:sp>
        <p:nvSpPr>
          <p:cNvPr id="64" name="Hộp Văn bản 63">
            <a:extLst>
              <a:ext uri="{FF2B5EF4-FFF2-40B4-BE49-F238E27FC236}">
                <a16:creationId xmlns:a16="http://schemas.microsoft.com/office/drawing/2014/main" id="{012D0BE2-D873-3523-4727-9C8655AD405B}"/>
              </a:ext>
            </a:extLst>
          </p:cNvPr>
          <p:cNvSpPr txBox="1"/>
          <p:nvPr/>
        </p:nvSpPr>
        <p:spPr>
          <a:xfrm>
            <a:off x="2863135" y="2143453"/>
            <a:ext cx="656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là</a:t>
            </a:r>
            <a:r>
              <a:rPr lang="en-US" sz="3200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phần</a:t>
            </a:r>
            <a:r>
              <a:rPr lang="en-US" sz="3200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thưởng</a:t>
            </a:r>
            <a:r>
              <a:rPr lang="en-US" sz="3200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dành</a:t>
            </a:r>
            <a:r>
              <a:rPr lang="en-US" sz="3200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cho</a:t>
            </a:r>
            <a:r>
              <a:rPr lang="en-US" sz="3200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bạn</a:t>
            </a:r>
            <a:r>
              <a:rPr lang="en-US" sz="3200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2963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3" grpId="0"/>
      <p:bldP spid="6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31D959BC-F1D2-45FE-8A02-4EB8AB979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A2A9A82-6446-2594-CF5B-EE591A85453E}"/>
              </a:ext>
            </a:extLst>
          </p:cNvPr>
          <p:cNvSpPr/>
          <p:nvPr/>
        </p:nvSpPr>
        <p:spPr>
          <a:xfrm>
            <a:off x="225287" y="198783"/>
            <a:ext cx="11741426" cy="6480313"/>
          </a:xfrm>
          <a:prstGeom prst="roundRect">
            <a:avLst>
              <a:gd name="adj" fmla="val 11731"/>
            </a:avLst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AE5B98C-CB96-2215-C214-10C7A87698B3}"/>
              </a:ext>
            </a:extLst>
          </p:cNvPr>
          <p:cNvSpPr/>
          <p:nvPr/>
        </p:nvSpPr>
        <p:spPr>
          <a:xfrm>
            <a:off x="710437" y="3039624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8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lang="en-US" sz="48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29FD1E8-23E4-413D-EC2F-FC80A061D704}"/>
              </a:ext>
            </a:extLst>
          </p:cNvPr>
          <p:cNvSpPr/>
          <p:nvPr/>
        </p:nvSpPr>
        <p:spPr>
          <a:xfrm>
            <a:off x="710437" y="1801373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8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lang="en-US" sz="48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E7898CC-427E-1D88-6F5A-2135235ACFBC}"/>
              </a:ext>
            </a:extLst>
          </p:cNvPr>
          <p:cNvSpPr/>
          <p:nvPr/>
        </p:nvSpPr>
        <p:spPr>
          <a:xfrm>
            <a:off x="710437" y="5624526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8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lang="en-US" sz="48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95D00C2-536C-5C0C-FEF8-60B67F543EEB}"/>
              </a:ext>
            </a:extLst>
          </p:cNvPr>
          <p:cNvSpPr/>
          <p:nvPr/>
        </p:nvSpPr>
        <p:spPr>
          <a:xfrm>
            <a:off x="710437" y="4277875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8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lang="en-US" sz="48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C44DBF7-35BB-FA1B-B789-79954C7AB108}"/>
              </a:ext>
            </a:extLst>
          </p:cNvPr>
          <p:cNvGrpSpPr/>
          <p:nvPr/>
        </p:nvGrpSpPr>
        <p:grpSpPr>
          <a:xfrm>
            <a:off x="3455284" y="312255"/>
            <a:ext cx="6006768" cy="1355768"/>
            <a:chOff x="2885440" y="114256"/>
            <a:chExt cx="6421120" cy="150575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65DE604-4E09-8E00-D863-EF341A3677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09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885440" y="114256"/>
              <a:ext cx="6421120" cy="150575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33B62B4-AED3-B2E4-6DEF-744187BE6407}"/>
                </a:ext>
              </a:extLst>
            </p:cNvPr>
            <p:cNvSpPr txBox="1"/>
            <p:nvPr/>
          </p:nvSpPr>
          <p:spPr>
            <a:xfrm>
              <a:off x="4012694" y="114256"/>
              <a:ext cx="416661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 err="1">
                  <a:ln w="28575">
                    <a:solidFill>
                      <a:srgbClr val="00B05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latin typeface="SVN-Poky's" panose="020B0606040200020203" pitchFamily="34" charset="0"/>
                </a:rPr>
                <a:t>Dặn</a:t>
              </a:r>
              <a:r>
                <a:rPr lang="en-US" sz="7200" b="1" dirty="0">
                  <a:ln w="28575">
                    <a:solidFill>
                      <a:srgbClr val="00B05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7200" b="1" dirty="0" err="1">
                  <a:ln w="28575">
                    <a:solidFill>
                      <a:srgbClr val="00B05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latin typeface="SVN-Poky's" panose="020B0606040200020203" pitchFamily="34" charset="0"/>
                </a:rPr>
                <a:t>dò</a:t>
              </a:r>
              <a:endParaRPr lang="vi-VN" sz="7200" b="1" dirty="0">
                <a:ln w="28575">
                  <a:solidFill>
                    <a:srgbClr val="00B05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50800" dist="38100" dir="2700000" algn="tl" rotWithShape="0">
                    <a:srgbClr val="841918">
                      <a:alpha val="40000"/>
                    </a:srgbClr>
                  </a:outerShdw>
                </a:effectLst>
              </a:endParaRPr>
            </a:p>
          </p:txBody>
        </p:sp>
      </p:grpSp>
      <p:pic>
        <p:nvPicPr>
          <p:cNvPr id="12" name="Picture 2">
            <a:extLst>
              <a:ext uri="{FF2B5EF4-FFF2-40B4-BE49-F238E27FC236}">
                <a16:creationId xmlns:a16="http://schemas.microsoft.com/office/drawing/2014/main" id="{5962CF73-300B-F8F8-4609-5A7FA3EB1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2084825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0981163D-03B1-DBE4-D216-73545BE55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3291852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81C07E36-9E0C-E551-9E77-4DBBB8E83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5892753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B00B1947-BCAF-07CE-1B38-D73D7C245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4546102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5674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E9FB"/>
        </a:solidFill>
        <a:effectLst/>
      </p:bgPr>
    </p:bg>
    <p:spTree>
      <p:nvGrpSpPr>
        <p:cNvPr id="1" name="Shape 2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0" name="Google Shape;2240;p58"/>
          <p:cNvSpPr/>
          <p:nvPr/>
        </p:nvSpPr>
        <p:spPr>
          <a:xfrm>
            <a:off x="9139866" y="431824"/>
            <a:ext cx="3745076" cy="854419"/>
          </a:xfrm>
          <a:custGeom>
            <a:avLst/>
            <a:gdLst/>
            <a:ahLst/>
            <a:cxnLst/>
            <a:rect l="l" t="t" r="r" b="b"/>
            <a:pathLst>
              <a:path w="56942" h="12991" extrusionOk="0">
                <a:moveTo>
                  <a:pt x="21078" y="0"/>
                </a:moveTo>
                <a:cubicBezTo>
                  <a:pt x="17553" y="0"/>
                  <a:pt x="14604" y="2373"/>
                  <a:pt x="14061" y="5464"/>
                </a:cubicBezTo>
                <a:cubicBezTo>
                  <a:pt x="13593" y="5380"/>
                  <a:pt x="13125" y="5330"/>
                  <a:pt x="12649" y="5330"/>
                </a:cubicBezTo>
                <a:cubicBezTo>
                  <a:pt x="9165" y="5330"/>
                  <a:pt x="6266" y="7619"/>
                  <a:pt x="5648" y="10627"/>
                </a:cubicBezTo>
                <a:cubicBezTo>
                  <a:pt x="2165" y="11095"/>
                  <a:pt x="1" y="12991"/>
                  <a:pt x="1" y="12991"/>
                </a:cubicBezTo>
                <a:lnTo>
                  <a:pt x="19650" y="12991"/>
                </a:lnTo>
                <a:lnTo>
                  <a:pt x="19675" y="12866"/>
                </a:lnTo>
                <a:cubicBezTo>
                  <a:pt x="19733" y="12874"/>
                  <a:pt x="19800" y="12882"/>
                  <a:pt x="19858" y="12891"/>
                </a:cubicBezTo>
                <a:cubicBezTo>
                  <a:pt x="19867" y="12924"/>
                  <a:pt x="19875" y="12958"/>
                  <a:pt x="19883" y="12991"/>
                </a:cubicBezTo>
                <a:lnTo>
                  <a:pt x="56942" y="12991"/>
                </a:lnTo>
                <a:cubicBezTo>
                  <a:pt x="54026" y="11713"/>
                  <a:pt x="51977" y="11295"/>
                  <a:pt x="50544" y="11295"/>
                </a:cubicBezTo>
                <a:cubicBezTo>
                  <a:pt x="50515" y="11295"/>
                  <a:pt x="50487" y="11295"/>
                  <a:pt x="50459" y="11295"/>
                </a:cubicBezTo>
                <a:cubicBezTo>
                  <a:pt x="50159" y="6575"/>
                  <a:pt x="45865" y="2832"/>
                  <a:pt x="40627" y="2832"/>
                </a:cubicBezTo>
                <a:cubicBezTo>
                  <a:pt x="37201" y="2832"/>
                  <a:pt x="34194" y="4420"/>
                  <a:pt x="32423" y="6834"/>
                </a:cubicBezTo>
                <a:cubicBezTo>
                  <a:pt x="32181" y="5756"/>
                  <a:pt x="31136" y="4954"/>
                  <a:pt x="29883" y="4954"/>
                </a:cubicBezTo>
                <a:cubicBezTo>
                  <a:pt x="29870" y="4954"/>
                  <a:pt x="29857" y="4954"/>
                  <a:pt x="29844" y="4954"/>
                </a:cubicBezTo>
                <a:cubicBezTo>
                  <a:pt x="29282" y="4954"/>
                  <a:pt x="28745" y="5129"/>
                  <a:pt x="28288" y="5456"/>
                </a:cubicBezTo>
                <a:cubicBezTo>
                  <a:pt x="28229" y="5447"/>
                  <a:pt x="28162" y="5431"/>
                  <a:pt x="28104" y="5422"/>
                </a:cubicBezTo>
                <a:cubicBezTo>
                  <a:pt x="27544" y="2348"/>
                  <a:pt x="24612" y="0"/>
                  <a:pt x="21078" y="0"/>
                </a:cubicBezTo>
                <a:close/>
              </a:path>
            </a:pathLst>
          </a:custGeom>
          <a:solidFill>
            <a:srgbClr val="B3F5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258" name="Google Shape;2258;p58"/>
          <p:cNvGrpSpPr/>
          <p:nvPr/>
        </p:nvGrpSpPr>
        <p:grpSpPr>
          <a:xfrm flipH="1">
            <a:off x="4418718" y="713033"/>
            <a:ext cx="1307767" cy="693067"/>
            <a:chOff x="2468025" y="734125"/>
            <a:chExt cx="980825" cy="519800"/>
          </a:xfrm>
        </p:grpSpPr>
        <p:sp>
          <p:nvSpPr>
            <p:cNvPr id="2259" name="Google Shape;2259;p58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0" name="Google Shape;2260;p58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1" name="Google Shape;2261;p58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7BB68114-7D06-FB75-5B41-91A3BFFAB041}"/>
              </a:ext>
            </a:extLst>
          </p:cNvPr>
          <p:cNvSpPr/>
          <p:nvPr/>
        </p:nvSpPr>
        <p:spPr>
          <a:xfrm>
            <a:off x="6045200" y="4572000"/>
            <a:ext cx="4445000" cy="1066800"/>
          </a:xfrm>
          <a:prstGeom prst="rect">
            <a:avLst/>
          </a:prstGeom>
          <a:solidFill>
            <a:srgbClr val="00A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D6F4FF"/>
              </a:solidFill>
              <a:latin typeface="Calibri"/>
              <a:sym typeface="Arial"/>
            </a:endParaRPr>
          </a:p>
        </p:txBody>
      </p:sp>
      <p:sp>
        <p:nvSpPr>
          <p:cNvPr id="29" name="Google Shape;1725;p52">
            <a:extLst>
              <a:ext uri="{FF2B5EF4-FFF2-40B4-BE49-F238E27FC236}">
                <a16:creationId xmlns:a16="http://schemas.microsoft.com/office/drawing/2014/main" id="{AA7BDC4D-185C-249A-50E8-8A46B751B9A3}"/>
              </a:ext>
            </a:extLst>
          </p:cNvPr>
          <p:cNvSpPr txBox="1">
            <a:spLocks/>
          </p:cNvSpPr>
          <p:nvPr/>
        </p:nvSpPr>
        <p:spPr>
          <a:xfrm>
            <a:off x="3835133" y="-95498"/>
            <a:ext cx="9557809" cy="4762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5200"/>
              <a:buFont typeface="Satisfy"/>
              <a:buNone/>
              <a:defRPr sz="8590" b="0" i="0" u="none" strike="noStrike" cap="none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/>
            <a:r>
              <a:rPr lang="en-US" sz="8800" b="1" kern="0" dirty="0" err="1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latin typeface="SVN-Poky's"/>
              </a:rPr>
              <a:t>Tạm</a:t>
            </a:r>
            <a:r>
              <a:rPr lang="en-US" sz="8800" b="1" kern="0" dirty="0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latin typeface="SVN-Poky's"/>
              </a:rPr>
              <a:t> </a:t>
            </a:r>
            <a:r>
              <a:rPr lang="en-US" sz="8800" b="1" kern="0" dirty="0" err="1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latin typeface="SVN-Poky's"/>
              </a:rPr>
              <a:t>Biệt</a:t>
            </a:r>
            <a:endParaRPr lang="en-US" sz="8800" b="1" kern="0" dirty="0">
              <a:ln w="6600">
                <a:solidFill>
                  <a:srgbClr val="00587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5870"/>
                </a:outerShdw>
              </a:effectLst>
              <a:latin typeface="SVN-Poky's"/>
            </a:endParaRPr>
          </a:p>
          <a:p>
            <a:pPr defTabSz="1219170"/>
            <a:r>
              <a:rPr lang="en-US" sz="8800" b="1" kern="0" dirty="0" err="1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latin typeface="SVN-Poky's"/>
              </a:rPr>
              <a:t>Và</a:t>
            </a:r>
            <a:r>
              <a:rPr lang="en-US" sz="8800" b="1" kern="0" dirty="0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latin typeface="SVN-Poky's"/>
              </a:rPr>
              <a:t> </a:t>
            </a:r>
          </a:p>
          <a:p>
            <a:pPr defTabSz="1219170"/>
            <a:r>
              <a:rPr lang="en-US" sz="8800" b="1" kern="0" dirty="0" err="1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latin typeface="SVN-Poky's"/>
              </a:rPr>
              <a:t>Hẹn</a:t>
            </a:r>
            <a:r>
              <a:rPr lang="en-US" sz="8800" b="1" kern="0" dirty="0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latin typeface="SVN-Poky's"/>
              </a:rPr>
              <a:t> </a:t>
            </a:r>
            <a:r>
              <a:rPr lang="en-US" sz="8800" b="1" kern="0" dirty="0" err="1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latin typeface="SVN-Poky's"/>
              </a:rPr>
              <a:t>Gặp</a:t>
            </a:r>
            <a:r>
              <a:rPr lang="en-US" sz="8800" b="1" kern="0" dirty="0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latin typeface="SVN-Poky's"/>
              </a:rPr>
              <a:t> </a:t>
            </a:r>
            <a:r>
              <a:rPr lang="en-US" sz="8800" b="1" kern="0" dirty="0" err="1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latin typeface="SVN-Poky's"/>
              </a:rPr>
              <a:t>Lại</a:t>
            </a:r>
            <a:endParaRPr lang="vi-VN" sz="8800" b="1" kern="0" dirty="0">
              <a:ln w="6600">
                <a:solidFill>
                  <a:srgbClr val="00587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5870"/>
                </a:outerShdw>
              </a:effectLst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7E11D7FB-367F-481E-A9B0-FAD680C6A5E8}"/>
              </a:ext>
            </a:extLst>
          </p:cNvPr>
          <p:cNvGrpSpPr/>
          <p:nvPr/>
        </p:nvGrpSpPr>
        <p:grpSpPr>
          <a:xfrm>
            <a:off x="-175784" y="-51928"/>
            <a:ext cx="12651011" cy="6937171"/>
            <a:chOff x="838202" y="737756"/>
            <a:chExt cx="7619998" cy="5282044"/>
          </a:xfrm>
        </p:grpSpPr>
        <p:sp>
          <p:nvSpPr>
            <p:cNvPr id="35" name="Rectangle: Rounded Corners 6">
              <a:extLst>
                <a:ext uri="{FF2B5EF4-FFF2-40B4-BE49-F238E27FC236}">
                  <a16:creationId xmlns:a16="http://schemas.microsoft.com/office/drawing/2014/main" id="{6CEC7B92-C892-4C2B-9456-D6A4540CE24C}"/>
                </a:ext>
              </a:extLst>
            </p:cNvPr>
            <p:cNvSpPr/>
            <p:nvPr/>
          </p:nvSpPr>
          <p:spPr>
            <a:xfrm>
              <a:off x="838202" y="737756"/>
              <a:ext cx="7619998" cy="5282044"/>
            </a:xfrm>
            <a:prstGeom prst="roundRect">
              <a:avLst>
                <a:gd name="adj" fmla="val 4596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: Rounded Corners 7">
              <a:extLst>
                <a:ext uri="{FF2B5EF4-FFF2-40B4-BE49-F238E27FC236}">
                  <a16:creationId xmlns:a16="http://schemas.microsoft.com/office/drawing/2014/main" id="{A0F62D7E-EC28-4E2A-B959-3F45D5FE1E73}"/>
                </a:ext>
              </a:extLst>
            </p:cNvPr>
            <p:cNvSpPr/>
            <p:nvPr/>
          </p:nvSpPr>
          <p:spPr>
            <a:xfrm>
              <a:off x="1035205" y="946962"/>
              <a:ext cx="7225992" cy="4863633"/>
            </a:xfrm>
            <a:prstGeom prst="roundRect">
              <a:avLst>
                <a:gd name="adj" fmla="val 560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941334" y="409514"/>
            <a:ext cx="9980830" cy="6015081"/>
            <a:chOff x="941334" y="409514"/>
            <a:chExt cx="9980830" cy="6015081"/>
          </a:xfrm>
        </p:grpSpPr>
        <p:grpSp>
          <p:nvGrpSpPr>
            <p:cNvPr id="1024" name="Group 1023"/>
            <p:cNvGrpSpPr/>
            <p:nvPr/>
          </p:nvGrpSpPr>
          <p:grpSpPr>
            <a:xfrm>
              <a:off x="2111980" y="456504"/>
              <a:ext cx="8810184" cy="5900713"/>
              <a:chOff x="722434" y="1550025"/>
              <a:chExt cx="8810184" cy="5900713"/>
            </a:xfrm>
          </p:grpSpPr>
          <p:grpSp>
            <p:nvGrpSpPr>
              <p:cNvPr id="72" name="Group 71"/>
              <p:cNvGrpSpPr/>
              <p:nvPr/>
            </p:nvGrpSpPr>
            <p:grpSpPr>
              <a:xfrm>
                <a:off x="2190539" y="1550025"/>
                <a:ext cx="4405868" cy="498716"/>
                <a:chOff x="1446184" y="2170174"/>
                <a:chExt cx="4405868" cy="498716"/>
              </a:xfrm>
            </p:grpSpPr>
            <p:grpSp>
              <p:nvGrpSpPr>
                <p:cNvPr id="68" name="Group 67"/>
                <p:cNvGrpSpPr/>
                <p:nvPr/>
              </p:nvGrpSpPr>
              <p:grpSpPr>
                <a:xfrm>
                  <a:off x="2181142" y="2170174"/>
                  <a:ext cx="2936728" cy="490799"/>
                  <a:chOff x="2181142" y="2170174"/>
                  <a:chExt cx="2936728" cy="490799"/>
                </a:xfrm>
              </p:grpSpPr>
              <p:grpSp>
                <p:nvGrpSpPr>
                  <p:cNvPr id="67" name="Group 66"/>
                  <p:cNvGrpSpPr/>
                  <p:nvPr/>
                </p:nvGrpSpPr>
                <p:grpSpPr>
                  <a:xfrm>
                    <a:off x="2181142" y="2170175"/>
                    <a:ext cx="1468364" cy="490798"/>
                    <a:chOff x="2181142" y="2170175"/>
                    <a:chExt cx="1468364" cy="490798"/>
                  </a:xfrm>
                </p:grpSpPr>
                <p:sp>
                  <p:nvSpPr>
                    <p:cNvPr id="4" name="Rectangle 3"/>
                    <p:cNvSpPr/>
                    <p:nvPr/>
                  </p:nvSpPr>
                  <p:spPr>
                    <a:xfrm>
                      <a:off x="2181142" y="2170176"/>
                      <a:ext cx="734182" cy="490797"/>
                    </a:xfrm>
                    <a:prstGeom prst="rect">
                      <a:avLst/>
                    </a:prstGeom>
                    <a:noFill/>
                    <a:ln w="317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3" name="Rectangle 42"/>
                    <p:cNvSpPr/>
                    <p:nvPr/>
                  </p:nvSpPr>
                  <p:spPr>
                    <a:xfrm>
                      <a:off x="2915324" y="2170175"/>
                      <a:ext cx="734182" cy="490797"/>
                    </a:xfrm>
                    <a:prstGeom prst="rect">
                      <a:avLst/>
                    </a:prstGeom>
                    <a:noFill/>
                    <a:ln w="317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9" name="Group 68"/>
                  <p:cNvGrpSpPr/>
                  <p:nvPr/>
                </p:nvGrpSpPr>
                <p:grpSpPr>
                  <a:xfrm>
                    <a:off x="3649506" y="2170174"/>
                    <a:ext cx="1468364" cy="490798"/>
                    <a:chOff x="2181142" y="2170175"/>
                    <a:chExt cx="1468364" cy="490798"/>
                  </a:xfrm>
                </p:grpSpPr>
                <p:sp>
                  <p:nvSpPr>
                    <p:cNvPr id="70" name="Rectangle 69"/>
                    <p:cNvSpPr/>
                    <p:nvPr/>
                  </p:nvSpPr>
                  <p:spPr>
                    <a:xfrm>
                      <a:off x="2181142" y="2170176"/>
                      <a:ext cx="734182" cy="490797"/>
                    </a:xfrm>
                    <a:prstGeom prst="rect">
                      <a:avLst/>
                    </a:pr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 w="317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1" name="Rectangle 70"/>
                    <p:cNvSpPr/>
                    <p:nvPr/>
                  </p:nvSpPr>
                  <p:spPr>
                    <a:xfrm>
                      <a:off x="2915324" y="2170175"/>
                      <a:ext cx="734182" cy="490797"/>
                    </a:xfrm>
                    <a:prstGeom prst="rect">
                      <a:avLst/>
                    </a:prstGeom>
                    <a:noFill/>
                    <a:ln w="317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3" name="Group 72"/>
                <p:cNvGrpSpPr/>
                <p:nvPr/>
              </p:nvGrpSpPr>
              <p:grpSpPr>
                <a:xfrm>
                  <a:off x="1446184" y="2170174"/>
                  <a:ext cx="4405868" cy="498716"/>
                  <a:chOff x="-1490544" y="2170176"/>
                  <a:chExt cx="4405868" cy="498716"/>
                </a:xfrm>
              </p:grpSpPr>
              <p:sp>
                <p:nvSpPr>
                  <p:cNvPr id="74" name="Rectangle 73"/>
                  <p:cNvSpPr/>
                  <p:nvPr/>
                </p:nvSpPr>
                <p:spPr>
                  <a:xfrm>
                    <a:off x="2181142" y="2170176"/>
                    <a:ext cx="734182" cy="490797"/>
                  </a:xfrm>
                  <a:prstGeom prst="rect">
                    <a:avLst/>
                  </a:prstGeom>
                  <a:noFill/>
                  <a:ln w="317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5" name="Rectangle 74"/>
                  <p:cNvSpPr/>
                  <p:nvPr/>
                </p:nvSpPr>
                <p:spPr>
                  <a:xfrm>
                    <a:off x="-1490544" y="2178095"/>
                    <a:ext cx="734182" cy="490797"/>
                  </a:xfrm>
                  <a:prstGeom prst="rect">
                    <a:avLst/>
                  </a:prstGeom>
                  <a:noFill/>
                  <a:ln w="317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7" name="Group 76"/>
              <p:cNvGrpSpPr/>
              <p:nvPr/>
            </p:nvGrpSpPr>
            <p:grpSpPr>
              <a:xfrm>
                <a:off x="3658903" y="2035322"/>
                <a:ext cx="2203322" cy="494115"/>
                <a:chOff x="2914548" y="2166857"/>
                <a:chExt cx="2203322" cy="494115"/>
              </a:xfrm>
            </p:grpSpPr>
            <p:grpSp>
              <p:nvGrpSpPr>
                <p:cNvPr id="83" name="Group 82"/>
                <p:cNvGrpSpPr/>
                <p:nvPr/>
              </p:nvGrpSpPr>
              <p:grpSpPr>
                <a:xfrm>
                  <a:off x="3649506" y="2170174"/>
                  <a:ext cx="1468364" cy="490798"/>
                  <a:chOff x="2181142" y="2170175"/>
                  <a:chExt cx="1468364" cy="490798"/>
                </a:xfrm>
              </p:grpSpPr>
              <p:sp>
                <p:nvSpPr>
                  <p:cNvPr id="84" name="Rectangle 83"/>
                  <p:cNvSpPr/>
                  <p:nvPr/>
                </p:nvSpPr>
                <p:spPr>
                  <a:xfrm>
                    <a:off x="2181142" y="2170176"/>
                    <a:ext cx="734182" cy="490797"/>
                  </a:xfrm>
                  <a:prstGeom prst="rect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 w="317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5" name="Rectangle 84"/>
                  <p:cNvSpPr/>
                  <p:nvPr/>
                </p:nvSpPr>
                <p:spPr>
                  <a:xfrm>
                    <a:off x="2915324" y="2170175"/>
                    <a:ext cx="734182" cy="490797"/>
                  </a:xfrm>
                  <a:prstGeom prst="rect">
                    <a:avLst/>
                  </a:prstGeom>
                  <a:noFill/>
                  <a:ln w="317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80" name="Rectangle 79"/>
                <p:cNvSpPr/>
                <p:nvPr/>
              </p:nvSpPr>
              <p:spPr>
                <a:xfrm>
                  <a:off x="2914548" y="2166857"/>
                  <a:ext cx="734182" cy="490797"/>
                </a:xfrm>
                <a:prstGeom prst="rect">
                  <a:avLst/>
                </a:prstGeom>
                <a:noFill/>
                <a:ln w="317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8" name="Group 87"/>
              <p:cNvGrpSpPr/>
              <p:nvPr/>
            </p:nvGrpSpPr>
            <p:grpSpPr>
              <a:xfrm>
                <a:off x="2185077" y="2536505"/>
                <a:ext cx="3677148" cy="490800"/>
                <a:chOff x="1440722" y="2170173"/>
                <a:chExt cx="3677148" cy="490800"/>
              </a:xfrm>
            </p:grpSpPr>
            <p:grpSp>
              <p:nvGrpSpPr>
                <p:cNvPr id="89" name="Group 88"/>
                <p:cNvGrpSpPr/>
                <p:nvPr/>
              </p:nvGrpSpPr>
              <p:grpSpPr>
                <a:xfrm>
                  <a:off x="2181142" y="2170174"/>
                  <a:ext cx="2936728" cy="490799"/>
                  <a:chOff x="2181142" y="2170174"/>
                  <a:chExt cx="2936728" cy="490799"/>
                </a:xfrm>
              </p:grpSpPr>
              <p:grpSp>
                <p:nvGrpSpPr>
                  <p:cNvPr id="93" name="Group 92"/>
                  <p:cNvGrpSpPr/>
                  <p:nvPr/>
                </p:nvGrpSpPr>
                <p:grpSpPr>
                  <a:xfrm>
                    <a:off x="2181142" y="2170175"/>
                    <a:ext cx="1468364" cy="490798"/>
                    <a:chOff x="2181142" y="2170175"/>
                    <a:chExt cx="1468364" cy="490798"/>
                  </a:xfrm>
                </p:grpSpPr>
                <p:sp>
                  <p:nvSpPr>
                    <p:cNvPr id="97" name="Rectangle 96"/>
                    <p:cNvSpPr/>
                    <p:nvPr/>
                  </p:nvSpPr>
                  <p:spPr>
                    <a:xfrm>
                      <a:off x="2181142" y="2170176"/>
                      <a:ext cx="734182" cy="490797"/>
                    </a:xfrm>
                    <a:prstGeom prst="rect">
                      <a:avLst/>
                    </a:prstGeom>
                    <a:noFill/>
                    <a:ln w="317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8" name="Rectangle 97"/>
                    <p:cNvSpPr/>
                    <p:nvPr/>
                  </p:nvSpPr>
                  <p:spPr>
                    <a:xfrm>
                      <a:off x="2915324" y="2170175"/>
                      <a:ext cx="734182" cy="490797"/>
                    </a:xfrm>
                    <a:prstGeom prst="rect">
                      <a:avLst/>
                    </a:prstGeom>
                    <a:noFill/>
                    <a:ln w="317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4" name="Group 93"/>
                  <p:cNvGrpSpPr/>
                  <p:nvPr/>
                </p:nvGrpSpPr>
                <p:grpSpPr>
                  <a:xfrm>
                    <a:off x="3649506" y="2170174"/>
                    <a:ext cx="1468364" cy="490798"/>
                    <a:chOff x="2181142" y="2170175"/>
                    <a:chExt cx="1468364" cy="490798"/>
                  </a:xfrm>
                </p:grpSpPr>
                <p:sp>
                  <p:nvSpPr>
                    <p:cNvPr id="95" name="Rectangle 94"/>
                    <p:cNvSpPr/>
                    <p:nvPr/>
                  </p:nvSpPr>
                  <p:spPr>
                    <a:xfrm>
                      <a:off x="2181142" y="2170176"/>
                      <a:ext cx="734182" cy="490797"/>
                    </a:xfrm>
                    <a:prstGeom prst="rect">
                      <a:avLst/>
                    </a:pr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 w="317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6" name="Rectangle 95"/>
                    <p:cNvSpPr/>
                    <p:nvPr/>
                  </p:nvSpPr>
                  <p:spPr>
                    <a:xfrm>
                      <a:off x="2915324" y="2170175"/>
                      <a:ext cx="734182" cy="490797"/>
                    </a:xfrm>
                    <a:prstGeom prst="rect">
                      <a:avLst/>
                    </a:prstGeom>
                    <a:noFill/>
                    <a:ln w="317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sp>
              <p:nvSpPr>
                <p:cNvPr id="91" name="Rectangle 90"/>
                <p:cNvSpPr/>
                <p:nvPr/>
              </p:nvSpPr>
              <p:spPr>
                <a:xfrm>
                  <a:off x="1440722" y="2170173"/>
                  <a:ext cx="734182" cy="490797"/>
                </a:xfrm>
                <a:prstGeom prst="rect">
                  <a:avLst/>
                </a:prstGeom>
                <a:noFill/>
                <a:ln w="317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9" name="Group 98"/>
              <p:cNvGrpSpPr/>
              <p:nvPr/>
            </p:nvGrpSpPr>
            <p:grpSpPr>
              <a:xfrm>
                <a:off x="3653441" y="3027304"/>
                <a:ext cx="4411330" cy="495680"/>
                <a:chOff x="1440722" y="2170174"/>
                <a:chExt cx="4411330" cy="495680"/>
              </a:xfrm>
            </p:grpSpPr>
            <p:grpSp>
              <p:nvGrpSpPr>
                <p:cNvPr id="100" name="Group 99"/>
                <p:cNvGrpSpPr/>
                <p:nvPr/>
              </p:nvGrpSpPr>
              <p:grpSpPr>
                <a:xfrm>
                  <a:off x="2181142" y="2170174"/>
                  <a:ext cx="2936728" cy="490799"/>
                  <a:chOff x="2181142" y="2170174"/>
                  <a:chExt cx="2936728" cy="490799"/>
                </a:xfrm>
              </p:grpSpPr>
              <p:grpSp>
                <p:nvGrpSpPr>
                  <p:cNvPr id="104" name="Group 103"/>
                  <p:cNvGrpSpPr/>
                  <p:nvPr/>
                </p:nvGrpSpPr>
                <p:grpSpPr>
                  <a:xfrm>
                    <a:off x="2181142" y="2170175"/>
                    <a:ext cx="1468364" cy="490798"/>
                    <a:chOff x="2181142" y="2170175"/>
                    <a:chExt cx="1468364" cy="490798"/>
                  </a:xfrm>
                </p:grpSpPr>
                <p:sp>
                  <p:nvSpPr>
                    <p:cNvPr id="108" name="Rectangle 107"/>
                    <p:cNvSpPr/>
                    <p:nvPr/>
                  </p:nvSpPr>
                  <p:spPr>
                    <a:xfrm>
                      <a:off x="2181142" y="2170176"/>
                      <a:ext cx="734182" cy="490797"/>
                    </a:xfrm>
                    <a:prstGeom prst="rect">
                      <a:avLst/>
                    </a:pr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 w="317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9" name="Rectangle 108"/>
                    <p:cNvSpPr/>
                    <p:nvPr/>
                  </p:nvSpPr>
                  <p:spPr>
                    <a:xfrm>
                      <a:off x="2915324" y="2170175"/>
                      <a:ext cx="734182" cy="490797"/>
                    </a:xfrm>
                    <a:prstGeom prst="rect">
                      <a:avLst/>
                    </a:prstGeom>
                    <a:noFill/>
                    <a:ln w="317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5" name="Group 104"/>
                  <p:cNvGrpSpPr/>
                  <p:nvPr/>
                </p:nvGrpSpPr>
                <p:grpSpPr>
                  <a:xfrm>
                    <a:off x="3649506" y="2170174"/>
                    <a:ext cx="1468364" cy="490798"/>
                    <a:chOff x="2181142" y="2170175"/>
                    <a:chExt cx="1468364" cy="490798"/>
                  </a:xfrm>
                </p:grpSpPr>
                <p:sp>
                  <p:nvSpPr>
                    <p:cNvPr id="106" name="Rectangle 105"/>
                    <p:cNvSpPr/>
                    <p:nvPr/>
                  </p:nvSpPr>
                  <p:spPr>
                    <a:xfrm>
                      <a:off x="2181142" y="2170176"/>
                      <a:ext cx="734182" cy="490797"/>
                    </a:xfrm>
                    <a:prstGeom prst="rect">
                      <a:avLst/>
                    </a:prstGeom>
                    <a:noFill/>
                    <a:ln w="317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7" name="Rectangle 106"/>
                    <p:cNvSpPr/>
                    <p:nvPr/>
                  </p:nvSpPr>
                  <p:spPr>
                    <a:xfrm>
                      <a:off x="2915324" y="2170175"/>
                      <a:ext cx="734182" cy="490797"/>
                    </a:xfrm>
                    <a:prstGeom prst="rect">
                      <a:avLst/>
                    </a:prstGeom>
                    <a:noFill/>
                    <a:ln w="317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1" name="Group 100"/>
                <p:cNvGrpSpPr/>
                <p:nvPr/>
              </p:nvGrpSpPr>
              <p:grpSpPr>
                <a:xfrm>
                  <a:off x="1440722" y="2170174"/>
                  <a:ext cx="4411330" cy="495680"/>
                  <a:chOff x="-1496006" y="2170176"/>
                  <a:chExt cx="4411330" cy="495680"/>
                </a:xfrm>
              </p:grpSpPr>
              <p:sp>
                <p:nvSpPr>
                  <p:cNvPr id="102" name="Rectangle 101"/>
                  <p:cNvSpPr/>
                  <p:nvPr/>
                </p:nvSpPr>
                <p:spPr>
                  <a:xfrm>
                    <a:off x="2181142" y="2170176"/>
                    <a:ext cx="734182" cy="490797"/>
                  </a:xfrm>
                  <a:prstGeom prst="rect">
                    <a:avLst/>
                  </a:prstGeom>
                  <a:noFill/>
                  <a:ln w="317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3" name="Rectangle 102"/>
                  <p:cNvSpPr/>
                  <p:nvPr/>
                </p:nvSpPr>
                <p:spPr>
                  <a:xfrm>
                    <a:off x="-1496006" y="2175059"/>
                    <a:ext cx="734182" cy="490797"/>
                  </a:xfrm>
                  <a:prstGeom prst="rect">
                    <a:avLst/>
                  </a:prstGeom>
                  <a:noFill/>
                  <a:ln w="317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11" name="Group 110"/>
              <p:cNvGrpSpPr/>
              <p:nvPr/>
            </p:nvGrpSpPr>
            <p:grpSpPr>
              <a:xfrm>
                <a:off x="2182831" y="3514099"/>
                <a:ext cx="2945212" cy="490799"/>
                <a:chOff x="1438476" y="2170174"/>
                <a:chExt cx="2945212" cy="490799"/>
              </a:xfrm>
            </p:grpSpPr>
            <p:grpSp>
              <p:nvGrpSpPr>
                <p:cNvPr id="115" name="Group 114"/>
                <p:cNvGrpSpPr/>
                <p:nvPr/>
              </p:nvGrpSpPr>
              <p:grpSpPr>
                <a:xfrm>
                  <a:off x="2181142" y="2170175"/>
                  <a:ext cx="1468364" cy="490798"/>
                  <a:chOff x="2181142" y="2170175"/>
                  <a:chExt cx="1468364" cy="490798"/>
                </a:xfrm>
              </p:grpSpPr>
              <p:sp>
                <p:nvSpPr>
                  <p:cNvPr id="119" name="Rectangle 118"/>
                  <p:cNvSpPr/>
                  <p:nvPr/>
                </p:nvSpPr>
                <p:spPr>
                  <a:xfrm>
                    <a:off x="2181142" y="2170176"/>
                    <a:ext cx="734182" cy="490797"/>
                  </a:xfrm>
                  <a:prstGeom prst="rect">
                    <a:avLst/>
                  </a:prstGeom>
                  <a:noFill/>
                  <a:ln w="317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0" name="Rectangle 119"/>
                  <p:cNvSpPr/>
                  <p:nvPr/>
                </p:nvSpPr>
                <p:spPr>
                  <a:xfrm>
                    <a:off x="2915324" y="2170175"/>
                    <a:ext cx="734182" cy="490797"/>
                  </a:xfrm>
                  <a:prstGeom prst="rect">
                    <a:avLst/>
                  </a:prstGeom>
                  <a:noFill/>
                  <a:ln w="317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16" name="Group 115"/>
                <p:cNvGrpSpPr/>
                <p:nvPr/>
              </p:nvGrpSpPr>
              <p:grpSpPr>
                <a:xfrm>
                  <a:off x="1438476" y="2170174"/>
                  <a:ext cx="2945212" cy="490798"/>
                  <a:chOff x="-29888" y="2170175"/>
                  <a:chExt cx="2945212" cy="490798"/>
                </a:xfrm>
              </p:grpSpPr>
              <p:sp>
                <p:nvSpPr>
                  <p:cNvPr id="117" name="Rectangle 116"/>
                  <p:cNvSpPr/>
                  <p:nvPr/>
                </p:nvSpPr>
                <p:spPr>
                  <a:xfrm>
                    <a:off x="2181142" y="2170176"/>
                    <a:ext cx="734182" cy="490797"/>
                  </a:xfrm>
                  <a:prstGeom prst="rect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 w="317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8" name="Rectangle 117"/>
                  <p:cNvSpPr/>
                  <p:nvPr/>
                </p:nvSpPr>
                <p:spPr>
                  <a:xfrm>
                    <a:off x="-29888" y="2170175"/>
                    <a:ext cx="734182" cy="490797"/>
                  </a:xfrm>
                  <a:prstGeom prst="rect">
                    <a:avLst/>
                  </a:prstGeom>
                  <a:noFill/>
                  <a:ln w="317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6" name="Group 75"/>
              <p:cNvGrpSpPr/>
              <p:nvPr/>
            </p:nvGrpSpPr>
            <p:grpSpPr>
              <a:xfrm>
                <a:off x="4393861" y="4002710"/>
                <a:ext cx="5138757" cy="490801"/>
                <a:chOff x="4393861" y="4013784"/>
                <a:chExt cx="5138757" cy="490801"/>
              </a:xfrm>
            </p:grpSpPr>
            <p:grpSp>
              <p:nvGrpSpPr>
                <p:cNvPr id="121" name="Group 120"/>
                <p:cNvGrpSpPr/>
                <p:nvPr/>
              </p:nvGrpSpPr>
              <p:grpSpPr>
                <a:xfrm>
                  <a:off x="4393861" y="4013785"/>
                  <a:ext cx="4405092" cy="490800"/>
                  <a:chOff x="2181142" y="2170173"/>
                  <a:chExt cx="4405092" cy="490800"/>
                </a:xfrm>
              </p:grpSpPr>
              <p:grpSp>
                <p:nvGrpSpPr>
                  <p:cNvPr id="122" name="Group 121"/>
                  <p:cNvGrpSpPr/>
                  <p:nvPr/>
                </p:nvGrpSpPr>
                <p:grpSpPr>
                  <a:xfrm>
                    <a:off x="2181142" y="2170174"/>
                    <a:ext cx="2936728" cy="490799"/>
                    <a:chOff x="2181142" y="2170174"/>
                    <a:chExt cx="2936728" cy="490799"/>
                  </a:xfrm>
                </p:grpSpPr>
                <p:grpSp>
                  <p:nvGrpSpPr>
                    <p:cNvPr id="126" name="Group 125"/>
                    <p:cNvGrpSpPr/>
                    <p:nvPr/>
                  </p:nvGrpSpPr>
                  <p:grpSpPr>
                    <a:xfrm>
                      <a:off x="2181142" y="2170175"/>
                      <a:ext cx="1468364" cy="490798"/>
                      <a:chOff x="2181142" y="2170175"/>
                      <a:chExt cx="1468364" cy="490798"/>
                    </a:xfrm>
                  </p:grpSpPr>
                  <p:sp>
                    <p:nvSpPr>
                      <p:cNvPr id="130" name="Rectangle 129"/>
                      <p:cNvSpPr/>
                      <p:nvPr/>
                    </p:nvSpPr>
                    <p:spPr>
                      <a:xfrm>
                        <a:off x="2181142" y="2170176"/>
                        <a:ext cx="734182" cy="490797"/>
                      </a:xfrm>
                      <a:prstGeom prst="rect">
                        <a:avLst/>
                      </a:prstGeom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ln w="317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131" name="Rectangle 130"/>
                      <p:cNvSpPr/>
                      <p:nvPr/>
                    </p:nvSpPr>
                    <p:spPr>
                      <a:xfrm>
                        <a:off x="2915324" y="2170175"/>
                        <a:ext cx="734182" cy="490797"/>
                      </a:xfrm>
                      <a:prstGeom prst="rect">
                        <a:avLst/>
                      </a:prstGeom>
                      <a:noFill/>
                      <a:ln w="317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127" name="Group 126"/>
                    <p:cNvGrpSpPr/>
                    <p:nvPr/>
                  </p:nvGrpSpPr>
                  <p:grpSpPr>
                    <a:xfrm>
                      <a:off x="3649506" y="2170174"/>
                      <a:ext cx="1468364" cy="490798"/>
                      <a:chOff x="2181142" y="2170175"/>
                      <a:chExt cx="1468364" cy="490798"/>
                    </a:xfrm>
                  </p:grpSpPr>
                  <p:sp>
                    <p:nvSpPr>
                      <p:cNvPr id="128" name="Rectangle 127"/>
                      <p:cNvSpPr/>
                      <p:nvPr/>
                    </p:nvSpPr>
                    <p:spPr>
                      <a:xfrm>
                        <a:off x="2181142" y="2170176"/>
                        <a:ext cx="734182" cy="490797"/>
                      </a:xfrm>
                      <a:prstGeom prst="rect">
                        <a:avLst/>
                      </a:prstGeom>
                      <a:noFill/>
                      <a:ln w="317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129" name="Rectangle 128"/>
                      <p:cNvSpPr/>
                      <p:nvPr/>
                    </p:nvSpPr>
                    <p:spPr>
                      <a:xfrm>
                        <a:off x="2915324" y="2170175"/>
                        <a:ext cx="734182" cy="490797"/>
                      </a:xfrm>
                      <a:prstGeom prst="rect">
                        <a:avLst/>
                      </a:prstGeom>
                      <a:noFill/>
                      <a:ln w="317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</p:grpSp>
              <p:grpSp>
                <p:nvGrpSpPr>
                  <p:cNvPr id="123" name="Group 122"/>
                  <p:cNvGrpSpPr/>
                  <p:nvPr/>
                </p:nvGrpSpPr>
                <p:grpSpPr>
                  <a:xfrm>
                    <a:off x="5117870" y="2170173"/>
                    <a:ext cx="1468364" cy="490798"/>
                    <a:chOff x="2181142" y="2170175"/>
                    <a:chExt cx="1468364" cy="490798"/>
                  </a:xfrm>
                </p:grpSpPr>
                <p:sp>
                  <p:nvSpPr>
                    <p:cNvPr id="124" name="Rectangle 123"/>
                    <p:cNvSpPr/>
                    <p:nvPr/>
                  </p:nvSpPr>
                  <p:spPr>
                    <a:xfrm>
                      <a:off x="2181142" y="2170176"/>
                      <a:ext cx="734182" cy="490797"/>
                    </a:xfrm>
                    <a:prstGeom prst="rect">
                      <a:avLst/>
                    </a:prstGeom>
                    <a:noFill/>
                    <a:ln w="317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25" name="Rectangle 124"/>
                    <p:cNvSpPr/>
                    <p:nvPr/>
                  </p:nvSpPr>
                  <p:spPr>
                    <a:xfrm>
                      <a:off x="2915324" y="2170175"/>
                      <a:ext cx="734182" cy="490797"/>
                    </a:xfrm>
                    <a:prstGeom prst="rect">
                      <a:avLst/>
                    </a:prstGeom>
                    <a:noFill/>
                    <a:ln w="317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sp>
              <p:nvSpPr>
                <p:cNvPr id="146" name="Rectangle 145"/>
                <p:cNvSpPr/>
                <p:nvPr/>
              </p:nvSpPr>
              <p:spPr>
                <a:xfrm>
                  <a:off x="8798436" y="4013784"/>
                  <a:ext cx="734182" cy="490797"/>
                </a:xfrm>
                <a:prstGeom prst="rect">
                  <a:avLst/>
                </a:prstGeom>
                <a:noFill/>
                <a:ln w="317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9" name="Group 148"/>
              <p:cNvGrpSpPr/>
              <p:nvPr/>
            </p:nvGrpSpPr>
            <p:grpSpPr>
              <a:xfrm>
                <a:off x="4393344" y="4487317"/>
                <a:ext cx="4405092" cy="490800"/>
                <a:chOff x="2181142" y="2170173"/>
                <a:chExt cx="4405092" cy="490800"/>
              </a:xfrm>
            </p:grpSpPr>
            <p:grpSp>
              <p:nvGrpSpPr>
                <p:cNvPr id="150" name="Group 149"/>
                <p:cNvGrpSpPr/>
                <p:nvPr/>
              </p:nvGrpSpPr>
              <p:grpSpPr>
                <a:xfrm>
                  <a:off x="2181142" y="2170174"/>
                  <a:ext cx="2936728" cy="490799"/>
                  <a:chOff x="2181142" y="2170174"/>
                  <a:chExt cx="2936728" cy="490799"/>
                </a:xfrm>
              </p:grpSpPr>
              <p:grpSp>
                <p:nvGrpSpPr>
                  <p:cNvPr id="154" name="Group 153"/>
                  <p:cNvGrpSpPr/>
                  <p:nvPr/>
                </p:nvGrpSpPr>
                <p:grpSpPr>
                  <a:xfrm>
                    <a:off x="2181142" y="2170175"/>
                    <a:ext cx="1468364" cy="490798"/>
                    <a:chOff x="2181142" y="2170175"/>
                    <a:chExt cx="1468364" cy="490798"/>
                  </a:xfrm>
                </p:grpSpPr>
                <p:sp>
                  <p:nvSpPr>
                    <p:cNvPr id="158" name="Rectangle 157"/>
                    <p:cNvSpPr/>
                    <p:nvPr/>
                  </p:nvSpPr>
                  <p:spPr>
                    <a:xfrm>
                      <a:off x="2181142" y="2170176"/>
                      <a:ext cx="734182" cy="490797"/>
                    </a:xfrm>
                    <a:prstGeom prst="rect">
                      <a:avLst/>
                    </a:pr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 w="317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9" name="Rectangle 158"/>
                    <p:cNvSpPr/>
                    <p:nvPr/>
                  </p:nvSpPr>
                  <p:spPr>
                    <a:xfrm>
                      <a:off x="2915324" y="2170175"/>
                      <a:ext cx="734182" cy="490797"/>
                    </a:xfrm>
                    <a:prstGeom prst="rect">
                      <a:avLst/>
                    </a:prstGeom>
                    <a:noFill/>
                    <a:ln w="317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55" name="Group 154"/>
                  <p:cNvGrpSpPr/>
                  <p:nvPr/>
                </p:nvGrpSpPr>
                <p:grpSpPr>
                  <a:xfrm>
                    <a:off x="3649506" y="2170174"/>
                    <a:ext cx="1468364" cy="490798"/>
                    <a:chOff x="2181142" y="2170175"/>
                    <a:chExt cx="1468364" cy="490798"/>
                  </a:xfrm>
                </p:grpSpPr>
                <p:sp>
                  <p:nvSpPr>
                    <p:cNvPr id="156" name="Rectangle 155"/>
                    <p:cNvSpPr/>
                    <p:nvPr/>
                  </p:nvSpPr>
                  <p:spPr>
                    <a:xfrm>
                      <a:off x="2181142" y="2170176"/>
                      <a:ext cx="734182" cy="490797"/>
                    </a:xfrm>
                    <a:prstGeom prst="rect">
                      <a:avLst/>
                    </a:prstGeom>
                    <a:noFill/>
                    <a:ln w="317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7" name="Rectangle 156"/>
                    <p:cNvSpPr/>
                    <p:nvPr/>
                  </p:nvSpPr>
                  <p:spPr>
                    <a:xfrm>
                      <a:off x="2915324" y="2170175"/>
                      <a:ext cx="734182" cy="490797"/>
                    </a:xfrm>
                    <a:prstGeom prst="rect">
                      <a:avLst/>
                    </a:prstGeom>
                    <a:noFill/>
                    <a:ln w="317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51" name="Group 150"/>
                <p:cNvGrpSpPr/>
                <p:nvPr/>
              </p:nvGrpSpPr>
              <p:grpSpPr>
                <a:xfrm>
                  <a:off x="5117870" y="2170173"/>
                  <a:ext cx="1468364" cy="490798"/>
                  <a:chOff x="2181142" y="2170175"/>
                  <a:chExt cx="1468364" cy="490798"/>
                </a:xfrm>
              </p:grpSpPr>
              <p:sp>
                <p:nvSpPr>
                  <p:cNvPr id="152" name="Rectangle 151"/>
                  <p:cNvSpPr/>
                  <p:nvPr/>
                </p:nvSpPr>
                <p:spPr>
                  <a:xfrm>
                    <a:off x="2181142" y="2170176"/>
                    <a:ext cx="734182" cy="490797"/>
                  </a:xfrm>
                  <a:prstGeom prst="rect">
                    <a:avLst/>
                  </a:prstGeom>
                  <a:noFill/>
                  <a:ln w="317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3" name="Rectangle 152"/>
                  <p:cNvSpPr/>
                  <p:nvPr/>
                </p:nvSpPr>
                <p:spPr>
                  <a:xfrm>
                    <a:off x="2915324" y="2170175"/>
                    <a:ext cx="734182" cy="490797"/>
                  </a:xfrm>
                  <a:prstGeom prst="rect">
                    <a:avLst/>
                  </a:prstGeom>
                  <a:noFill/>
                  <a:ln w="317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60" name="Group 159"/>
              <p:cNvGrpSpPr/>
              <p:nvPr/>
            </p:nvGrpSpPr>
            <p:grpSpPr>
              <a:xfrm>
                <a:off x="722434" y="4968074"/>
                <a:ext cx="4405092" cy="490800"/>
                <a:chOff x="2181142" y="2170173"/>
                <a:chExt cx="4405092" cy="490800"/>
              </a:xfrm>
            </p:grpSpPr>
            <p:grpSp>
              <p:nvGrpSpPr>
                <p:cNvPr id="161" name="Group 160"/>
                <p:cNvGrpSpPr/>
                <p:nvPr/>
              </p:nvGrpSpPr>
              <p:grpSpPr>
                <a:xfrm>
                  <a:off x="2181142" y="2170174"/>
                  <a:ext cx="2936728" cy="490799"/>
                  <a:chOff x="2181142" y="2170174"/>
                  <a:chExt cx="2936728" cy="490799"/>
                </a:xfrm>
              </p:grpSpPr>
              <p:grpSp>
                <p:nvGrpSpPr>
                  <p:cNvPr id="165" name="Group 164"/>
                  <p:cNvGrpSpPr/>
                  <p:nvPr/>
                </p:nvGrpSpPr>
                <p:grpSpPr>
                  <a:xfrm>
                    <a:off x="2181142" y="2170175"/>
                    <a:ext cx="1468364" cy="490798"/>
                    <a:chOff x="2181142" y="2170175"/>
                    <a:chExt cx="1468364" cy="490798"/>
                  </a:xfrm>
                </p:grpSpPr>
                <p:sp>
                  <p:nvSpPr>
                    <p:cNvPr id="169" name="Rectangle 168"/>
                    <p:cNvSpPr/>
                    <p:nvPr/>
                  </p:nvSpPr>
                  <p:spPr>
                    <a:xfrm>
                      <a:off x="2181142" y="2170176"/>
                      <a:ext cx="734182" cy="490797"/>
                    </a:xfrm>
                    <a:prstGeom prst="rect">
                      <a:avLst/>
                    </a:prstGeom>
                    <a:noFill/>
                    <a:ln w="317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0" name="Rectangle 169"/>
                    <p:cNvSpPr/>
                    <p:nvPr/>
                  </p:nvSpPr>
                  <p:spPr>
                    <a:xfrm>
                      <a:off x="2915324" y="2170175"/>
                      <a:ext cx="734182" cy="490797"/>
                    </a:xfrm>
                    <a:prstGeom prst="rect">
                      <a:avLst/>
                    </a:prstGeom>
                    <a:noFill/>
                    <a:ln w="317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66" name="Group 165"/>
                  <p:cNvGrpSpPr/>
                  <p:nvPr/>
                </p:nvGrpSpPr>
                <p:grpSpPr>
                  <a:xfrm>
                    <a:off x="3649506" y="2170174"/>
                    <a:ext cx="1468364" cy="490798"/>
                    <a:chOff x="2181142" y="2170175"/>
                    <a:chExt cx="1468364" cy="490798"/>
                  </a:xfrm>
                </p:grpSpPr>
                <p:sp>
                  <p:nvSpPr>
                    <p:cNvPr id="167" name="Rectangle 166"/>
                    <p:cNvSpPr/>
                    <p:nvPr/>
                  </p:nvSpPr>
                  <p:spPr>
                    <a:xfrm>
                      <a:off x="2181142" y="2170176"/>
                      <a:ext cx="734182" cy="490797"/>
                    </a:xfrm>
                    <a:prstGeom prst="rect">
                      <a:avLst/>
                    </a:prstGeom>
                    <a:noFill/>
                    <a:ln w="317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8" name="Rectangle 167"/>
                    <p:cNvSpPr/>
                    <p:nvPr/>
                  </p:nvSpPr>
                  <p:spPr>
                    <a:xfrm>
                      <a:off x="2915324" y="2170175"/>
                      <a:ext cx="734182" cy="490797"/>
                    </a:xfrm>
                    <a:prstGeom prst="rect">
                      <a:avLst/>
                    </a:prstGeom>
                    <a:noFill/>
                    <a:ln w="317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62" name="Group 161"/>
                <p:cNvGrpSpPr/>
                <p:nvPr/>
              </p:nvGrpSpPr>
              <p:grpSpPr>
                <a:xfrm>
                  <a:off x="5117870" y="2170173"/>
                  <a:ext cx="1468364" cy="490798"/>
                  <a:chOff x="2181142" y="2170175"/>
                  <a:chExt cx="1468364" cy="490798"/>
                </a:xfrm>
              </p:grpSpPr>
              <p:sp>
                <p:nvSpPr>
                  <p:cNvPr id="163" name="Rectangle 162"/>
                  <p:cNvSpPr/>
                  <p:nvPr/>
                </p:nvSpPr>
                <p:spPr>
                  <a:xfrm>
                    <a:off x="2181142" y="2170176"/>
                    <a:ext cx="734182" cy="490797"/>
                  </a:xfrm>
                  <a:prstGeom prst="rect">
                    <a:avLst/>
                  </a:prstGeom>
                  <a:noFill/>
                  <a:ln w="317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4" name="Rectangle 163"/>
                  <p:cNvSpPr/>
                  <p:nvPr/>
                </p:nvSpPr>
                <p:spPr>
                  <a:xfrm>
                    <a:off x="2915324" y="2170175"/>
                    <a:ext cx="734182" cy="490797"/>
                  </a:xfrm>
                  <a:prstGeom prst="rect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 w="317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71" name="Group 170"/>
              <p:cNvGrpSpPr/>
              <p:nvPr/>
            </p:nvGrpSpPr>
            <p:grpSpPr>
              <a:xfrm>
                <a:off x="2190798" y="5463754"/>
                <a:ext cx="4405092" cy="490800"/>
                <a:chOff x="2181142" y="2170173"/>
                <a:chExt cx="4405092" cy="490800"/>
              </a:xfrm>
            </p:grpSpPr>
            <p:grpSp>
              <p:nvGrpSpPr>
                <p:cNvPr id="172" name="Group 171"/>
                <p:cNvGrpSpPr/>
                <p:nvPr/>
              </p:nvGrpSpPr>
              <p:grpSpPr>
                <a:xfrm>
                  <a:off x="2181142" y="2170174"/>
                  <a:ext cx="2936728" cy="490799"/>
                  <a:chOff x="2181142" y="2170174"/>
                  <a:chExt cx="2936728" cy="490799"/>
                </a:xfrm>
              </p:grpSpPr>
              <p:grpSp>
                <p:nvGrpSpPr>
                  <p:cNvPr id="176" name="Group 175"/>
                  <p:cNvGrpSpPr/>
                  <p:nvPr/>
                </p:nvGrpSpPr>
                <p:grpSpPr>
                  <a:xfrm>
                    <a:off x="2181142" y="2170175"/>
                    <a:ext cx="1468364" cy="490798"/>
                    <a:chOff x="2181142" y="2170175"/>
                    <a:chExt cx="1468364" cy="490798"/>
                  </a:xfrm>
                </p:grpSpPr>
                <p:sp>
                  <p:nvSpPr>
                    <p:cNvPr id="180" name="Rectangle 179"/>
                    <p:cNvSpPr/>
                    <p:nvPr/>
                  </p:nvSpPr>
                  <p:spPr>
                    <a:xfrm>
                      <a:off x="2181142" y="2170176"/>
                      <a:ext cx="734182" cy="490797"/>
                    </a:xfrm>
                    <a:prstGeom prst="rect">
                      <a:avLst/>
                    </a:prstGeom>
                    <a:noFill/>
                    <a:ln w="317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1" name="Rectangle 180"/>
                    <p:cNvSpPr/>
                    <p:nvPr/>
                  </p:nvSpPr>
                  <p:spPr>
                    <a:xfrm>
                      <a:off x="2915324" y="2170175"/>
                      <a:ext cx="734182" cy="490797"/>
                    </a:xfrm>
                    <a:prstGeom prst="rect">
                      <a:avLst/>
                    </a:prstGeom>
                    <a:noFill/>
                    <a:ln w="317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77" name="Group 176"/>
                  <p:cNvGrpSpPr/>
                  <p:nvPr/>
                </p:nvGrpSpPr>
                <p:grpSpPr>
                  <a:xfrm>
                    <a:off x="3649506" y="2170174"/>
                    <a:ext cx="1468364" cy="490798"/>
                    <a:chOff x="2181142" y="2170175"/>
                    <a:chExt cx="1468364" cy="490798"/>
                  </a:xfrm>
                </p:grpSpPr>
                <p:sp>
                  <p:nvSpPr>
                    <p:cNvPr id="178" name="Rectangle 177"/>
                    <p:cNvSpPr/>
                    <p:nvPr/>
                  </p:nvSpPr>
                  <p:spPr>
                    <a:xfrm>
                      <a:off x="2181142" y="2170176"/>
                      <a:ext cx="734182" cy="490797"/>
                    </a:xfrm>
                    <a:prstGeom prst="rect">
                      <a:avLst/>
                    </a:prstGeom>
                    <a:noFill/>
                    <a:ln w="317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9" name="Rectangle 178"/>
                    <p:cNvSpPr/>
                    <p:nvPr/>
                  </p:nvSpPr>
                  <p:spPr>
                    <a:xfrm>
                      <a:off x="2915324" y="2170175"/>
                      <a:ext cx="734182" cy="490797"/>
                    </a:xfrm>
                    <a:prstGeom prst="rect">
                      <a:avLst/>
                    </a:pr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 w="317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73" name="Group 172"/>
                <p:cNvGrpSpPr/>
                <p:nvPr/>
              </p:nvGrpSpPr>
              <p:grpSpPr>
                <a:xfrm>
                  <a:off x="5117870" y="2170173"/>
                  <a:ext cx="1468364" cy="490798"/>
                  <a:chOff x="2181142" y="2170175"/>
                  <a:chExt cx="1468364" cy="490798"/>
                </a:xfrm>
              </p:grpSpPr>
              <p:sp>
                <p:nvSpPr>
                  <p:cNvPr id="174" name="Rectangle 173"/>
                  <p:cNvSpPr/>
                  <p:nvPr/>
                </p:nvSpPr>
                <p:spPr>
                  <a:xfrm>
                    <a:off x="2181142" y="2170176"/>
                    <a:ext cx="734182" cy="490797"/>
                  </a:xfrm>
                  <a:prstGeom prst="rect">
                    <a:avLst/>
                  </a:prstGeom>
                  <a:noFill/>
                  <a:ln w="317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5" name="Rectangle 174"/>
                  <p:cNvSpPr/>
                  <p:nvPr/>
                </p:nvSpPr>
                <p:spPr>
                  <a:xfrm>
                    <a:off x="2915324" y="2170175"/>
                    <a:ext cx="734182" cy="490797"/>
                  </a:xfrm>
                  <a:prstGeom prst="rect">
                    <a:avLst/>
                  </a:prstGeom>
                  <a:noFill/>
                  <a:ln w="317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82" name="Group 181"/>
              <p:cNvGrpSpPr/>
              <p:nvPr/>
            </p:nvGrpSpPr>
            <p:grpSpPr>
              <a:xfrm>
                <a:off x="4393344" y="5963613"/>
                <a:ext cx="5138757" cy="490801"/>
                <a:chOff x="4393861" y="4013784"/>
                <a:chExt cx="5138757" cy="490801"/>
              </a:xfrm>
            </p:grpSpPr>
            <p:grpSp>
              <p:nvGrpSpPr>
                <p:cNvPr id="183" name="Group 182"/>
                <p:cNvGrpSpPr/>
                <p:nvPr/>
              </p:nvGrpSpPr>
              <p:grpSpPr>
                <a:xfrm>
                  <a:off x="4393861" y="4013785"/>
                  <a:ext cx="4405092" cy="490800"/>
                  <a:chOff x="2181142" y="2170173"/>
                  <a:chExt cx="4405092" cy="490800"/>
                </a:xfrm>
              </p:grpSpPr>
              <p:grpSp>
                <p:nvGrpSpPr>
                  <p:cNvPr id="185" name="Group 184"/>
                  <p:cNvGrpSpPr/>
                  <p:nvPr/>
                </p:nvGrpSpPr>
                <p:grpSpPr>
                  <a:xfrm>
                    <a:off x="2181142" y="2170174"/>
                    <a:ext cx="2936728" cy="490799"/>
                    <a:chOff x="2181142" y="2170174"/>
                    <a:chExt cx="2936728" cy="490799"/>
                  </a:xfrm>
                </p:grpSpPr>
                <p:grpSp>
                  <p:nvGrpSpPr>
                    <p:cNvPr id="189" name="Group 188"/>
                    <p:cNvGrpSpPr/>
                    <p:nvPr/>
                  </p:nvGrpSpPr>
                  <p:grpSpPr>
                    <a:xfrm>
                      <a:off x="2181142" y="2170175"/>
                      <a:ext cx="1468364" cy="490798"/>
                      <a:chOff x="2181142" y="2170175"/>
                      <a:chExt cx="1468364" cy="490798"/>
                    </a:xfrm>
                  </p:grpSpPr>
                  <p:sp>
                    <p:nvSpPr>
                      <p:cNvPr id="193" name="Rectangle 192"/>
                      <p:cNvSpPr/>
                      <p:nvPr/>
                    </p:nvSpPr>
                    <p:spPr>
                      <a:xfrm>
                        <a:off x="2181142" y="2170176"/>
                        <a:ext cx="734182" cy="490797"/>
                      </a:xfrm>
                      <a:prstGeom prst="rect">
                        <a:avLst/>
                      </a:prstGeom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ln w="317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194" name="Rectangle 193"/>
                      <p:cNvSpPr/>
                      <p:nvPr/>
                    </p:nvSpPr>
                    <p:spPr>
                      <a:xfrm>
                        <a:off x="2915324" y="2170175"/>
                        <a:ext cx="734182" cy="490797"/>
                      </a:xfrm>
                      <a:prstGeom prst="rect">
                        <a:avLst/>
                      </a:prstGeom>
                      <a:noFill/>
                      <a:ln w="317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190" name="Group 189"/>
                    <p:cNvGrpSpPr/>
                    <p:nvPr/>
                  </p:nvGrpSpPr>
                  <p:grpSpPr>
                    <a:xfrm>
                      <a:off x="3649506" y="2170174"/>
                      <a:ext cx="1468364" cy="490798"/>
                      <a:chOff x="2181142" y="2170175"/>
                      <a:chExt cx="1468364" cy="490798"/>
                    </a:xfrm>
                  </p:grpSpPr>
                  <p:sp>
                    <p:nvSpPr>
                      <p:cNvPr id="191" name="Rectangle 190"/>
                      <p:cNvSpPr/>
                      <p:nvPr/>
                    </p:nvSpPr>
                    <p:spPr>
                      <a:xfrm>
                        <a:off x="2181142" y="2170176"/>
                        <a:ext cx="734182" cy="490797"/>
                      </a:xfrm>
                      <a:prstGeom prst="rect">
                        <a:avLst/>
                      </a:prstGeom>
                      <a:noFill/>
                      <a:ln w="317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192" name="Rectangle 191"/>
                      <p:cNvSpPr/>
                      <p:nvPr/>
                    </p:nvSpPr>
                    <p:spPr>
                      <a:xfrm>
                        <a:off x="2915324" y="2170175"/>
                        <a:ext cx="734182" cy="490797"/>
                      </a:xfrm>
                      <a:prstGeom prst="rect">
                        <a:avLst/>
                      </a:prstGeom>
                      <a:noFill/>
                      <a:ln w="317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</p:grpSp>
              <p:grpSp>
                <p:nvGrpSpPr>
                  <p:cNvPr id="186" name="Group 185"/>
                  <p:cNvGrpSpPr/>
                  <p:nvPr/>
                </p:nvGrpSpPr>
                <p:grpSpPr>
                  <a:xfrm>
                    <a:off x="5117870" y="2170173"/>
                    <a:ext cx="1468364" cy="490798"/>
                    <a:chOff x="2181142" y="2170175"/>
                    <a:chExt cx="1468364" cy="490798"/>
                  </a:xfrm>
                </p:grpSpPr>
                <p:sp>
                  <p:nvSpPr>
                    <p:cNvPr id="187" name="Rectangle 186"/>
                    <p:cNvSpPr/>
                    <p:nvPr/>
                  </p:nvSpPr>
                  <p:spPr>
                    <a:xfrm>
                      <a:off x="2181142" y="2170176"/>
                      <a:ext cx="734182" cy="490797"/>
                    </a:xfrm>
                    <a:prstGeom prst="rect">
                      <a:avLst/>
                    </a:prstGeom>
                    <a:noFill/>
                    <a:ln w="317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8" name="Rectangle 187"/>
                    <p:cNvSpPr/>
                    <p:nvPr/>
                  </p:nvSpPr>
                  <p:spPr>
                    <a:xfrm>
                      <a:off x="2915324" y="2170175"/>
                      <a:ext cx="734182" cy="490797"/>
                    </a:xfrm>
                    <a:prstGeom prst="rect">
                      <a:avLst/>
                    </a:prstGeom>
                    <a:noFill/>
                    <a:ln w="317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sp>
              <p:nvSpPr>
                <p:cNvPr id="184" name="Rectangle 183"/>
                <p:cNvSpPr/>
                <p:nvPr/>
              </p:nvSpPr>
              <p:spPr>
                <a:xfrm>
                  <a:off x="8798436" y="4013784"/>
                  <a:ext cx="734182" cy="490797"/>
                </a:xfrm>
                <a:prstGeom prst="rect">
                  <a:avLst/>
                </a:prstGeom>
                <a:noFill/>
                <a:ln w="317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5" name="Group 194"/>
              <p:cNvGrpSpPr/>
              <p:nvPr/>
            </p:nvGrpSpPr>
            <p:grpSpPr>
              <a:xfrm>
                <a:off x="3658903" y="6462267"/>
                <a:ext cx="5138757" cy="490801"/>
                <a:chOff x="4393861" y="4013784"/>
                <a:chExt cx="5138757" cy="490801"/>
              </a:xfrm>
            </p:grpSpPr>
            <p:grpSp>
              <p:nvGrpSpPr>
                <p:cNvPr id="196" name="Group 195"/>
                <p:cNvGrpSpPr/>
                <p:nvPr/>
              </p:nvGrpSpPr>
              <p:grpSpPr>
                <a:xfrm>
                  <a:off x="4393861" y="4013785"/>
                  <a:ext cx="4405092" cy="490800"/>
                  <a:chOff x="2181142" y="2170173"/>
                  <a:chExt cx="4405092" cy="490800"/>
                </a:xfrm>
              </p:grpSpPr>
              <p:grpSp>
                <p:nvGrpSpPr>
                  <p:cNvPr id="198" name="Group 197"/>
                  <p:cNvGrpSpPr/>
                  <p:nvPr/>
                </p:nvGrpSpPr>
                <p:grpSpPr>
                  <a:xfrm>
                    <a:off x="2181142" y="2170174"/>
                    <a:ext cx="2936728" cy="490799"/>
                    <a:chOff x="2181142" y="2170174"/>
                    <a:chExt cx="2936728" cy="490799"/>
                  </a:xfrm>
                </p:grpSpPr>
                <p:grpSp>
                  <p:nvGrpSpPr>
                    <p:cNvPr id="202" name="Group 201"/>
                    <p:cNvGrpSpPr/>
                    <p:nvPr/>
                  </p:nvGrpSpPr>
                  <p:grpSpPr>
                    <a:xfrm>
                      <a:off x="2181142" y="2170175"/>
                      <a:ext cx="1468364" cy="490798"/>
                      <a:chOff x="2181142" y="2170175"/>
                      <a:chExt cx="1468364" cy="490798"/>
                    </a:xfrm>
                  </p:grpSpPr>
                  <p:sp>
                    <p:nvSpPr>
                      <p:cNvPr id="206" name="Rectangle 205"/>
                      <p:cNvSpPr/>
                      <p:nvPr/>
                    </p:nvSpPr>
                    <p:spPr>
                      <a:xfrm>
                        <a:off x="2181142" y="2170176"/>
                        <a:ext cx="734182" cy="490797"/>
                      </a:xfrm>
                      <a:prstGeom prst="rect">
                        <a:avLst/>
                      </a:prstGeom>
                      <a:noFill/>
                      <a:ln w="317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207" name="Rectangle 206"/>
                      <p:cNvSpPr/>
                      <p:nvPr/>
                    </p:nvSpPr>
                    <p:spPr>
                      <a:xfrm>
                        <a:off x="2915324" y="2170175"/>
                        <a:ext cx="734182" cy="490797"/>
                      </a:xfrm>
                      <a:prstGeom prst="rect">
                        <a:avLst/>
                      </a:prstGeom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ln w="317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203" name="Group 202"/>
                    <p:cNvGrpSpPr/>
                    <p:nvPr/>
                  </p:nvGrpSpPr>
                  <p:grpSpPr>
                    <a:xfrm>
                      <a:off x="3649506" y="2170174"/>
                      <a:ext cx="1468364" cy="490798"/>
                      <a:chOff x="2181142" y="2170175"/>
                      <a:chExt cx="1468364" cy="490798"/>
                    </a:xfrm>
                  </p:grpSpPr>
                  <p:sp>
                    <p:nvSpPr>
                      <p:cNvPr id="204" name="Rectangle 203"/>
                      <p:cNvSpPr/>
                      <p:nvPr/>
                    </p:nvSpPr>
                    <p:spPr>
                      <a:xfrm>
                        <a:off x="2181142" y="2170176"/>
                        <a:ext cx="734182" cy="490797"/>
                      </a:xfrm>
                      <a:prstGeom prst="rect">
                        <a:avLst/>
                      </a:prstGeom>
                      <a:noFill/>
                      <a:ln w="317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205" name="Rectangle 204"/>
                      <p:cNvSpPr/>
                      <p:nvPr/>
                    </p:nvSpPr>
                    <p:spPr>
                      <a:xfrm>
                        <a:off x="2915324" y="2170175"/>
                        <a:ext cx="734182" cy="490797"/>
                      </a:xfrm>
                      <a:prstGeom prst="rect">
                        <a:avLst/>
                      </a:prstGeom>
                      <a:noFill/>
                      <a:ln w="317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</p:grpSp>
              <p:grpSp>
                <p:nvGrpSpPr>
                  <p:cNvPr id="199" name="Group 198"/>
                  <p:cNvGrpSpPr/>
                  <p:nvPr/>
                </p:nvGrpSpPr>
                <p:grpSpPr>
                  <a:xfrm>
                    <a:off x="5117870" y="2170173"/>
                    <a:ext cx="1468364" cy="490798"/>
                    <a:chOff x="2181142" y="2170175"/>
                    <a:chExt cx="1468364" cy="490798"/>
                  </a:xfrm>
                </p:grpSpPr>
                <p:sp>
                  <p:nvSpPr>
                    <p:cNvPr id="200" name="Rectangle 199"/>
                    <p:cNvSpPr/>
                    <p:nvPr/>
                  </p:nvSpPr>
                  <p:spPr>
                    <a:xfrm>
                      <a:off x="2181142" y="2170176"/>
                      <a:ext cx="734182" cy="490797"/>
                    </a:xfrm>
                    <a:prstGeom prst="rect">
                      <a:avLst/>
                    </a:prstGeom>
                    <a:noFill/>
                    <a:ln w="317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01" name="Rectangle 200"/>
                    <p:cNvSpPr/>
                    <p:nvPr/>
                  </p:nvSpPr>
                  <p:spPr>
                    <a:xfrm>
                      <a:off x="2915324" y="2170175"/>
                      <a:ext cx="734182" cy="490797"/>
                    </a:xfrm>
                    <a:prstGeom prst="rect">
                      <a:avLst/>
                    </a:prstGeom>
                    <a:noFill/>
                    <a:ln w="317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sp>
              <p:nvSpPr>
                <p:cNvPr id="197" name="Rectangle 196"/>
                <p:cNvSpPr/>
                <p:nvPr/>
              </p:nvSpPr>
              <p:spPr>
                <a:xfrm>
                  <a:off x="8798436" y="4013784"/>
                  <a:ext cx="734182" cy="490797"/>
                </a:xfrm>
                <a:prstGeom prst="rect">
                  <a:avLst/>
                </a:prstGeom>
                <a:noFill/>
                <a:ln w="317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08" name="Group 207"/>
              <p:cNvGrpSpPr/>
              <p:nvPr/>
            </p:nvGrpSpPr>
            <p:grpSpPr>
              <a:xfrm>
                <a:off x="2190539" y="6959939"/>
                <a:ext cx="3670910" cy="490799"/>
                <a:chOff x="2181142" y="2170174"/>
                <a:chExt cx="3670910" cy="490799"/>
              </a:xfrm>
            </p:grpSpPr>
            <p:grpSp>
              <p:nvGrpSpPr>
                <p:cNvPr id="209" name="Group 208"/>
                <p:cNvGrpSpPr/>
                <p:nvPr/>
              </p:nvGrpSpPr>
              <p:grpSpPr>
                <a:xfrm>
                  <a:off x="2181142" y="2170174"/>
                  <a:ext cx="2936728" cy="490799"/>
                  <a:chOff x="2181142" y="2170174"/>
                  <a:chExt cx="2936728" cy="490799"/>
                </a:xfrm>
              </p:grpSpPr>
              <p:grpSp>
                <p:nvGrpSpPr>
                  <p:cNvPr id="211" name="Group 210"/>
                  <p:cNvGrpSpPr/>
                  <p:nvPr/>
                </p:nvGrpSpPr>
                <p:grpSpPr>
                  <a:xfrm>
                    <a:off x="2181142" y="2170175"/>
                    <a:ext cx="1468364" cy="490798"/>
                    <a:chOff x="2181142" y="2170175"/>
                    <a:chExt cx="1468364" cy="490798"/>
                  </a:xfrm>
                </p:grpSpPr>
                <p:sp>
                  <p:nvSpPr>
                    <p:cNvPr id="215" name="Rectangle 214"/>
                    <p:cNvSpPr/>
                    <p:nvPr/>
                  </p:nvSpPr>
                  <p:spPr>
                    <a:xfrm>
                      <a:off x="2181142" y="2170176"/>
                      <a:ext cx="734182" cy="490797"/>
                    </a:xfrm>
                    <a:prstGeom prst="rect">
                      <a:avLst/>
                    </a:prstGeom>
                    <a:noFill/>
                    <a:ln w="317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16" name="Rectangle 215"/>
                    <p:cNvSpPr/>
                    <p:nvPr/>
                  </p:nvSpPr>
                  <p:spPr>
                    <a:xfrm>
                      <a:off x="2915324" y="2170175"/>
                      <a:ext cx="734182" cy="490797"/>
                    </a:xfrm>
                    <a:prstGeom prst="rect">
                      <a:avLst/>
                    </a:prstGeom>
                    <a:noFill/>
                    <a:ln w="317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12" name="Group 211"/>
                  <p:cNvGrpSpPr/>
                  <p:nvPr/>
                </p:nvGrpSpPr>
                <p:grpSpPr>
                  <a:xfrm>
                    <a:off x="3649506" y="2170174"/>
                    <a:ext cx="1468364" cy="490798"/>
                    <a:chOff x="2181142" y="2170175"/>
                    <a:chExt cx="1468364" cy="490798"/>
                  </a:xfrm>
                </p:grpSpPr>
                <p:sp>
                  <p:nvSpPr>
                    <p:cNvPr id="213" name="Rectangle 212"/>
                    <p:cNvSpPr/>
                    <p:nvPr/>
                  </p:nvSpPr>
                  <p:spPr>
                    <a:xfrm>
                      <a:off x="2181142" y="2170176"/>
                      <a:ext cx="734182" cy="490797"/>
                    </a:xfrm>
                    <a:prstGeom prst="rect">
                      <a:avLst/>
                    </a:prstGeom>
                    <a:noFill/>
                    <a:ln w="317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14" name="Rectangle 213"/>
                    <p:cNvSpPr/>
                    <p:nvPr/>
                  </p:nvSpPr>
                  <p:spPr>
                    <a:xfrm>
                      <a:off x="2915324" y="2170175"/>
                      <a:ext cx="734182" cy="490797"/>
                    </a:xfrm>
                    <a:prstGeom prst="rect">
                      <a:avLst/>
                    </a:pr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 w="317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sp>
              <p:nvSpPr>
                <p:cNvPr id="210" name="Rectangle 209"/>
                <p:cNvSpPr/>
                <p:nvPr/>
              </p:nvSpPr>
              <p:spPr>
                <a:xfrm>
                  <a:off x="5117870" y="2170174"/>
                  <a:ext cx="734182" cy="490797"/>
                </a:xfrm>
                <a:prstGeom prst="rect">
                  <a:avLst/>
                </a:prstGeom>
                <a:noFill/>
                <a:ln w="317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027" name="Group 1026"/>
            <p:cNvGrpSpPr/>
            <p:nvPr/>
          </p:nvGrpSpPr>
          <p:grpSpPr>
            <a:xfrm>
              <a:off x="941334" y="417433"/>
              <a:ext cx="778767" cy="5905013"/>
              <a:chOff x="358206" y="417433"/>
              <a:chExt cx="778767" cy="5905013"/>
            </a:xfrm>
          </p:grpSpPr>
          <p:grpSp>
            <p:nvGrpSpPr>
              <p:cNvPr id="1026" name="Group 1025"/>
              <p:cNvGrpSpPr/>
              <p:nvPr/>
            </p:nvGrpSpPr>
            <p:grpSpPr>
              <a:xfrm>
                <a:off x="363035" y="417433"/>
                <a:ext cx="734182" cy="584775"/>
                <a:chOff x="363035" y="417433"/>
                <a:chExt cx="734182" cy="584775"/>
              </a:xfrm>
            </p:grpSpPr>
            <p:sp>
              <p:nvSpPr>
                <p:cNvPr id="219" name="Rectangle 218"/>
                <p:cNvSpPr/>
                <p:nvPr/>
              </p:nvSpPr>
              <p:spPr>
                <a:xfrm>
                  <a:off x="363035" y="464423"/>
                  <a:ext cx="734182" cy="490797"/>
                </a:xfrm>
                <a:prstGeom prst="rect">
                  <a:avLst/>
                </a:prstGeom>
                <a:solidFill>
                  <a:schemeClr val="accent1"/>
                </a:solidFill>
                <a:ln w="317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TextBox 65">
                  <a:hlinkClick r:id="rId3" action="ppaction://hlinksldjump"/>
                  <a:extLst>
                    <a:ext uri="{FF2B5EF4-FFF2-40B4-BE49-F238E27FC236}">
                      <a16:creationId xmlns:a16="http://schemas.microsoft.com/office/drawing/2014/main" id="{6EEEFABA-7249-46D3-99CE-FEEB245FB852}"/>
                    </a:ext>
                  </a:extLst>
                </p:cNvPr>
                <p:cNvSpPr txBox="1"/>
                <p:nvPr/>
              </p:nvSpPr>
              <p:spPr>
                <a:xfrm>
                  <a:off x="512264" y="417433"/>
                  <a:ext cx="375352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vi-VN" sz="3200" b="1" dirty="0">
                      <a:solidFill>
                        <a:schemeClr val="bg1"/>
                      </a:solidFill>
                    </a:rPr>
                    <a:t>1</a:t>
                  </a:r>
                </a:p>
              </p:txBody>
            </p:sp>
          </p:grpSp>
          <p:grpSp>
            <p:nvGrpSpPr>
              <p:cNvPr id="221" name="Group 220"/>
              <p:cNvGrpSpPr/>
              <p:nvPr/>
            </p:nvGrpSpPr>
            <p:grpSpPr>
              <a:xfrm>
                <a:off x="363035" y="898128"/>
                <a:ext cx="734182" cy="584775"/>
                <a:chOff x="363035" y="417433"/>
                <a:chExt cx="734182" cy="584775"/>
              </a:xfrm>
            </p:grpSpPr>
            <p:sp>
              <p:nvSpPr>
                <p:cNvPr id="222" name="Rectangle 221"/>
                <p:cNvSpPr/>
                <p:nvPr/>
              </p:nvSpPr>
              <p:spPr>
                <a:xfrm>
                  <a:off x="363035" y="464423"/>
                  <a:ext cx="734182" cy="490797"/>
                </a:xfrm>
                <a:prstGeom prst="rect">
                  <a:avLst/>
                </a:prstGeom>
                <a:solidFill>
                  <a:schemeClr val="accent1"/>
                </a:solidFill>
                <a:ln w="317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3" name="TextBox 222">
                  <a:hlinkClick r:id="rId4" action="ppaction://hlinksldjump"/>
                  <a:extLst>
                    <a:ext uri="{FF2B5EF4-FFF2-40B4-BE49-F238E27FC236}">
                      <a16:creationId xmlns:a16="http://schemas.microsoft.com/office/drawing/2014/main" id="{6EEEFABA-7249-46D3-99CE-FEEB245FB852}"/>
                    </a:ext>
                  </a:extLst>
                </p:cNvPr>
                <p:cNvSpPr txBox="1"/>
                <p:nvPr/>
              </p:nvSpPr>
              <p:spPr>
                <a:xfrm>
                  <a:off x="512264" y="417433"/>
                  <a:ext cx="375352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vi-VN" sz="3200" b="1" dirty="0">
                      <a:solidFill>
                        <a:schemeClr val="bg1"/>
                      </a:solidFill>
                    </a:rPr>
                    <a:t>2</a:t>
                  </a:r>
                </a:p>
              </p:txBody>
            </p:sp>
          </p:grpSp>
          <p:grpSp>
            <p:nvGrpSpPr>
              <p:cNvPr id="224" name="Group 223"/>
              <p:cNvGrpSpPr/>
              <p:nvPr/>
            </p:nvGrpSpPr>
            <p:grpSpPr>
              <a:xfrm>
                <a:off x="363035" y="1379529"/>
                <a:ext cx="734182" cy="584775"/>
                <a:chOff x="363035" y="417433"/>
                <a:chExt cx="734182" cy="584775"/>
              </a:xfrm>
            </p:grpSpPr>
            <p:sp>
              <p:nvSpPr>
                <p:cNvPr id="225" name="Rectangle 224"/>
                <p:cNvSpPr/>
                <p:nvPr/>
              </p:nvSpPr>
              <p:spPr>
                <a:xfrm>
                  <a:off x="363035" y="464423"/>
                  <a:ext cx="734182" cy="490797"/>
                </a:xfrm>
                <a:prstGeom prst="rect">
                  <a:avLst/>
                </a:prstGeom>
                <a:solidFill>
                  <a:schemeClr val="accent1"/>
                </a:solidFill>
                <a:ln w="317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6" name="TextBox 225">
                  <a:hlinkClick r:id="rId5" action="ppaction://hlinksldjump"/>
                  <a:extLst>
                    <a:ext uri="{FF2B5EF4-FFF2-40B4-BE49-F238E27FC236}">
                      <a16:creationId xmlns:a16="http://schemas.microsoft.com/office/drawing/2014/main" id="{6EEEFABA-7249-46D3-99CE-FEEB245FB852}"/>
                    </a:ext>
                  </a:extLst>
                </p:cNvPr>
                <p:cNvSpPr txBox="1"/>
                <p:nvPr/>
              </p:nvSpPr>
              <p:spPr>
                <a:xfrm>
                  <a:off x="512264" y="417433"/>
                  <a:ext cx="375352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vi-VN" sz="3200" b="1" dirty="0">
                      <a:solidFill>
                        <a:schemeClr val="bg1"/>
                      </a:solidFill>
                    </a:rPr>
                    <a:t>3</a:t>
                  </a:r>
                </a:p>
              </p:txBody>
            </p:sp>
          </p:grpSp>
          <p:grpSp>
            <p:nvGrpSpPr>
              <p:cNvPr id="227" name="Group 226"/>
              <p:cNvGrpSpPr/>
              <p:nvPr/>
            </p:nvGrpSpPr>
            <p:grpSpPr>
              <a:xfrm>
                <a:off x="363035" y="1860224"/>
                <a:ext cx="734182" cy="584775"/>
                <a:chOff x="363035" y="417433"/>
                <a:chExt cx="734182" cy="584775"/>
              </a:xfrm>
            </p:grpSpPr>
            <p:sp>
              <p:nvSpPr>
                <p:cNvPr id="228" name="Rectangle 227"/>
                <p:cNvSpPr/>
                <p:nvPr/>
              </p:nvSpPr>
              <p:spPr>
                <a:xfrm>
                  <a:off x="363035" y="464423"/>
                  <a:ext cx="734182" cy="490797"/>
                </a:xfrm>
                <a:prstGeom prst="rect">
                  <a:avLst/>
                </a:prstGeom>
                <a:solidFill>
                  <a:schemeClr val="accent1"/>
                </a:solidFill>
                <a:ln w="317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9" name="TextBox 228">
                  <a:hlinkClick r:id="rId6" action="ppaction://hlinksldjump"/>
                  <a:extLst>
                    <a:ext uri="{FF2B5EF4-FFF2-40B4-BE49-F238E27FC236}">
                      <a16:creationId xmlns:a16="http://schemas.microsoft.com/office/drawing/2014/main" id="{6EEEFABA-7249-46D3-99CE-FEEB245FB852}"/>
                    </a:ext>
                  </a:extLst>
                </p:cNvPr>
                <p:cNvSpPr txBox="1"/>
                <p:nvPr/>
              </p:nvSpPr>
              <p:spPr>
                <a:xfrm>
                  <a:off x="512264" y="417433"/>
                  <a:ext cx="375352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vi-VN" sz="3200" b="1" dirty="0">
                      <a:solidFill>
                        <a:schemeClr val="bg1"/>
                      </a:solidFill>
                    </a:rPr>
                    <a:t>4</a:t>
                  </a:r>
                </a:p>
              </p:txBody>
            </p:sp>
          </p:grpSp>
          <p:grpSp>
            <p:nvGrpSpPr>
              <p:cNvPr id="230" name="Group 229"/>
              <p:cNvGrpSpPr/>
              <p:nvPr/>
            </p:nvGrpSpPr>
            <p:grpSpPr>
              <a:xfrm>
                <a:off x="363294" y="2351188"/>
                <a:ext cx="734182" cy="584775"/>
                <a:chOff x="363035" y="417433"/>
                <a:chExt cx="734182" cy="584775"/>
              </a:xfrm>
            </p:grpSpPr>
            <p:sp>
              <p:nvSpPr>
                <p:cNvPr id="231" name="Rectangle 230"/>
                <p:cNvSpPr/>
                <p:nvPr/>
              </p:nvSpPr>
              <p:spPr>
                <a:xfrm>
                  <a:off x="363035" y="464423"/>
                  <a:ext cx="734182" cy="490797"/>
                </a:xfrm>
                <a:prstGeom prst="rect">
                  <a:avLst/>
                </a:prstGeom>
                <a:solidFill>
                  <a:schemeClr val="accent1"/>
                </a:solidFill>
                <a:ln w="317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2" name="TextBox 231">
                  <a:hlinkClick r:id="rId7" action="ppaction://hlinksldjump"/>
                  <a:extLst>
                    <a:ext uri="{FF2B5EF4-FFF2-40B4-BE49-F238E27FC236}">
                      <a16:creationId xmlns:a16="http://schemas.microsoft.com/office/drawing/2014/main" id="{6EEEFABA-7249-46D3-99CE-FEEB245FB852}"/>
                    </a:ext>
                  </a:extLst>
                </p:cNvPr>
                <p:cNvSpPr txBox="1"/>
                <p:nvPr/>
              </p:nvSpPr>
              <p:spPr>
                <a:xfrm>
                  <a:off x="512264" y="417433"/>
                  <a:ext cx="375352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vi-VN" sz="3200" b="1" dirty="0">
                      <a:solidFill>
                        <a:schemeClr val="bg1"/>
                      </a:solidFill>
                    </a:rPr>
                    <a:t>5</a:t>
                  </a:r>
                </a:p>
              </p:txBody>
            </p:sp>
          </p:grpSp>
          <p:grpSp>
            <p:nvGrpSpPr>
              <p:cNvPr id="233" name="Group 232"/>
              <p:cNvGrpSpPr/>
              <p:nvPr/>
            </p:nvGrpSpPr>
            <p:grpSpPr>
              <a:xfrm>
                <a:off x="363294" y="2831883"/>
                <a:ext cx="734182" cy="584775"/>
                <a:chOff x="363035" y="417433"/>
                <a:chExt cx="734182" cy="584775"/>
              </a:xfrm>
            </p:grpSpPr>
            <p:sp>
              <p:nvSpPr>
                <p:cNvPr id="234" name="Rectangle 233"/>
                <p:cNvSpPr/>
                <p:nvPr/>
              </p:nvSpPr>
              <p:spPr>
                <a:xfrm>
                  <a:off x="363035" y="464423"/>
                  <a:ext cx="734182" cy="490797"/>
                </a:xfrm>
                <a:prstGeom prst="rect">
                  <a:avLst/>
                </a:prstGeom>
                <a:solidFill>
                  <a:schemeClr val="accent1"/>
                </a:solidFill>
                <a:ln w="317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5" name="TextBox 234">
                  <a:hlinkClick r:id="rId8" action="ppaction://hlinksldjump"/>
                  <a:extLst>
                    <a:ext uri="{FF2B5EF4-FFF2-40B4-BE49-F238E27FC236}">
                      <a16:creationId xmlns:a16="http://schemas.microsoft.com/office/drawing/2014/main" id="{6EEEFABA-7249-46D3-99CE-FEEB245FB852}"/>
                    </a:ext>
                  </a:extLst>
                </p:cNvPr>
                <p:cNvSpPr txBox="1"/>
                <p:nvPr/>
              </p:nvSpPr>
              <p:spPr>
                <a:xfrm>
                  <a:off x="512264" y="417433"/>
                  <a:ext cx="375352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vi-VN" sz="3200" b="1" dirty="0">
                      <a:solidFill>
                        <a:schemeClr val="bg1"/>
                      </a:solidFill>
                    </a:rPr>
                    <a:t>6</a:t>
                  </a:r>
                </a:p>
              </p:txBody>
            </p:sp>
          </p:grpSp>
          <p:grpSp>
            <p:nvGrpSpPr>
              <p:cNvPr id="236" name="Group 235"/>
              <p:cNvGrpSpPr/>
              <p:nvPr/>
            </p:nvGrpSpPr>
            <p:grpSpPr>
              <a:xfrm>
                <a:off x="363294" y="3313284"/>
                <a:ext cx="734182" cy="584775"/>
                <a:chOff x="363035" y="417433"/>
                <a:chExt cx="734182" cy="584775"/>
              </a:xfrm>
            </p:grpSpPr>
            <p:sp>
              <p:nvSpPr>
                <p:cNvPr id="237" name="Rectangle 236"/>
                <p:cNvSpPr/>
                <p:nvPr/>
              </p:nvSpPr>
              <p:spPr>
                <a:xfrm>
                  <a:off x="363035" y="464423"/>
                  <a:ext cx="734182" cy="490797"/>
                </a:xfrm>
                <a:prstGeom prst="rect">
                  <a:avLst/>
                </a:prstGeom>
                <a:solidFill>
                  <a:schemeClr val="accent1"/>
                </a:solidFill>
                <a:ln w="317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8" name="TextBox 237">
                  <a:hlinkClick r:id="rId9" action="ppaction://hlinksldjump"/>
                  <a:extLst>
                    <a:ext uri="{FF2B5EF4-FFF2-40B4-BE49-F238E27FC236}">
                      <a16:creationId xmlns:a16="http://schemas.microsoft.com/office/drawing/2014/main" id="{6EEEFABA-7249-46D3-99CE-FEEB245FB852}"/>
                    </a:ext>
                  </a:extLst>
                </p:cNvPr>
                <p:cNvSpPr txBox="1"/>
                <p:nvPr/>
              </p:nvSpPr>
              <p:spPr>
                <a:xfrm>
                  <a:off x="512264" y="417433"/>
                  <a:ext cx="375352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vi-VN" sz="3200" b="1" dirty="0">
                      <a:solidFill>
                        <a:schemeClr val="bg1"/>
                      </a:solidFill>
                    </a:rPr>
                    <a:t>7</a:t>
                  </a:r>
                </a:p>
              </p:txBody>
            </p:sp>
          </p:grpSp>
          <p:grpSp>
            <p:nvGrpSpPr>
              <p:cNvPr id="239" name="Group 238"/>
              <p:cNvGrpSpPr/>
              <p:nvPr/>
            </p:nvGrpSpPr>
            <p:grpSpPr>
              <a:xfrm>
                <a:off x="363294" y="3793979"/>
                <a:ext cx="734182" cy="584775"/>
                <a:chOff x="363035" y="417433"/>
                <a:chExt cx="734182" cy="584775"/>
              </a:xfrm>
            </p:grpSpPr>
            <p:sp>
              <p:nvSpPr>
                <p:cNvPr id="240" name="Rectangle 239"/>
                <p:cNvSpPr/>
                <p:nvPr/>
              </p:nvSpPr>
              <p:spPr>
                <a:xfrm>
                  <a:off x="363035" y="464423"/>
                  <a:ext cx="734182" cy="490797"/>
                </a:xfrm>
                <a:prstGeom prst="rect">
                  <a:avLst/>
                </a:prstGeom>
                <a:solidFill>
                  <a:schemeClr val="accent1"/>
                </a:solidFill>
                <a:ln w="317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1" name="TextBox 240">
                  <a:hlinkClick r:id="rId10" action="ppaction://hlinksldjump"/>
                  <a:extLst>
                    <a:ext uri="{FF2B5EF4-FFF2-40B4-BE49-F238E27FC236}">
                      <a16:creationId xmlns:a16="http://schemas.microsoft.com/office/drawing/2014/main" id="{6EEEFABA-7249-46D3-99CE-FEEB245FB852}"/>
                    </a:ext>
                  </a:extLst>
                </p:cNvPr>
                <p:cNvSpPr txBox="1"/>
                <p:nvPr/>
              </p:nvSpPr>
              <p:spPr>
                <a:xfrm>
                  <a:off x="512264" y="417433"/>
                  <a:ext cx="375352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vi-VN" sz="3200" b="1" dirty="0">
                      <a:solidFill>
                        <a:schemeClr val="bg1"/>
                      </a:solidFill>
                    </a:rPr>
                    <a:t>8</a:t>
                  </a:r>
                </a:p>
              </p:txBody>
            </p:sp>
          </p:grpSp>
          <p:grpSp>
            <p:nvGrpSpPr>
              <p:cNvPr id="242" name="Group 241"/>
              <p:cNvGrpSpPr/>
              <p:nvPr/>
            </p:nvGrpSpPr>
            <p:grpSpPr>
              <a:xfrm>
                <a:off x="363035" y="4285317"/>
                <a:ext cx="734182" cy="584775"/>
                <a:chOff x="363035" y="417433"/>
                <a:chExt cx="734182" cy="584775"/>
              </a:xfrm>
            </p:grpSpPr>
            <p:sp>
              <p:nvSpPr>
                <p:cNvPr id="243" name="Rectangle 242"/>
                <p:cNvSpPr/>
                <p:nvPr/>
              </p:nvSpPr>
              <p:spPr>
                <a:xfrm>
                  <a:off x="363035" y="464423"/>
                  <a:ext cx="734182" cy="490797"/>
                </a:xfrm>
                <a:prstGeom prst="rect">
                  <a:avLst/>
                </a:prstGeom>
                <a:solidFill>
                  <a:schemeClr val="accent1"/>
                </a:solidFill>
                <a:ln w="317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4" name="TextBox 243">
                  <a:hlinkClick r:id="rId11" action="ppaction://hlinksldjump"/>
                  <a:extLst>
                    <a:ext uri="{FF2B5EF4-FFF2-40B4-BE49-F238E27FC236}">
                      <a16:creationId xmlns:a16="http://schemas.microsoft.com/office/drawing/2014/main" id="{6EEEFABA-7249-46D3-99CE-FEEB245FB852}"/>
                    </a:ext>
                  </a:extLst>
                </p:cNvPr>
                <p:cNvSpPr txBox="1"/>
                <p:nvPr/>
              </p:nvSpPr>
              <p:spPr>
                <a:xfrm>
                  <a:off x="512264" y="417433"/>
                  <a:ext cx="375352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vi-VN" sz="3200" b="1" dirty="0">
                      <a:solidFill>
                        <a:schemeClr val="bg1"/>
                      </a:solidFill>
                    </a:rPr>
                    <a:t>9</a:t>
                  </a:r>
                </a:p>
              </p:txBody>
            </p:sp>
          </p:grpSp>
          <p:grpSp>
            <p:nvGrpSpPr>
              <p:cNvPr id="245" name="Group 244"/>
              <p:cNvGrpSpPr/>
              <p:nvPr/>
            </p:nvGrpSpPr>
            <p:grpSpPr>
              <a:xfrm>
                <a:off x="362777" y="4766012"/>
                <a:ext cx="734440" cy="584775"/>
                <a:chOff x="362777" y="417433"/>
                <a:chExt cx="734440" cy="584775"/>
              </a:xfrm>
            </p:grpSpPr>
            <p:sp>
              <p:nvSpPr>
                <p:cNvPr id="246" name="Rectangle 245"/>
                <p:cNvSpPr/>
                <p:nvPr/>
              </p:nvSpPr>
              <p:spPr>
                <a:xfrm>
                  <a:off x="363035" y="464423"/>
                  <a:ext cx="734182" cy="490797"/>
                </a:xfrm>
                <a:prstGeom prst="rect">
                  <a:avLst/>
                </a:prstGeom>
                <a:solidFill>
                  <a:schemeClr val="accent1"/>
                </a:solidFill>
                <a:ln w="317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7" name="TextBox 246">
                  <a:hlinkClick r:id="rId12" action="ppaction://hlinksldjump"/>
                  <a:extLst>
                    <a:ext uri="{FF2B5EF4-FFF2-40B4-BE49-F238E27FC236}">
                      <a16:creationId xmlns:a16="http://schemas.microsoft.com/office/drawing/2014/main" id="{6EEEFABA-7249-46D3-99CE-FEEB245FB852}"/>
                    </a:ext>
                  </a:extLst>
                </p:cNvPr>
                <p:cNvSpPr txBox="1"/>
                <p:nvPr/>
              </p:nvSpPr>
              <p:spPr>
                <a:xfrm>
                  <a:off x="362777" y="417433"/>
                  <a:ext cx="734440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vi-VN" sz="3200" b="1" dirty="0">
                      <a:solidFill>
                        <a:schemeClr val="bg1"/>
                      </a:solidFill>
                    </a:rPr>
                    <a:t>10</a:t>
                  </a:r>
                </a:p>
              </p:txBody>
            </p:sp>
          </p:grpSp>
          <p:grpSp>
            <p:nvGrpSpPr>
              <p:cNvPr id="248" name="Group 247"/>
              <p:cNvGrpSpPr/>
              <p:nvPr/>
            </p:nvGrpSpPr>
            <p:grpSpPr>
              <a:xfrm>
                <a:off x="363035" y="5247413"/>
                <a:ext cx="773938" cy="584775"/>
                <a:chOff x="363035" y="417433"/>
                <a:chExt cx="773938" cy="584775"/>
              </a:xfrm>
            </p:grpSpPr>
            <p:sp>
              <p:nvSpPr>
                <p:cNvPr id="249" name="Rectangle 248"/>
                <p:cNvSpPr/>
                <p:nvPr/>
              </p:nvSpPr>
              <p:spPr>
                <a:xfrm>
                  <a:off x="363035" y="464423"/>
                  <a:ext cx="734182" cy="490797"/>
                </a:xfrm>
                <a:prstGeom prst="rect">
                  <a:avLst/>
                </a:prstGeom>
                <a:solidFill>
                  <a:schemeClr val="accent1"/>
                </a:solidFill>
                <a:ln w="317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0" name="TextBox 249">
                  <a:hlinkClick r:id="rId13" action="ppaction://hlinksldjump"/>
                  <a:extLst>
                    <a:ext uri="{FF2B5EF4-FFF2-40B4-BE49-F238E27FC236}">
                      <a16:creationId xmlns:a16="http://schemas.microsoft.com/office/drawing/2014/main" id="{6EEEFABA-7249-46D3-99CE-FEEB245FB852}"/>
                    </a:ext>
                  </a:extLst>
                </p:cNvPr>
                <p:cNvSpPr txBox="1"/>
                <p:nvPr/>
              </p:nvSpPr>
              <p:spPr>
                <a:xfrm>
                  <a:off x="402533" y="417433"/>
                  <a:ext cx="734440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vi-VN" sz="3200" b="1" dirty="0">
                      <a:solidFill>
                        <a:schemeClr val="bg1"/>
                      </a:solidFill>
                    </a:rPr>
                    <a:t>11</a:t>
                  </a:r>
                </a:p>
              </p:txBody>
            </p:sp>
          </p:grpSp>
          <p:grpSp>
            <p:nvGrpSpPr>
              <p:cNvPr id="251" name="Group 250"/>
              <p:cNvGrpSpPr/>
              <p:nvPr/>
            </p:nvGrpSpPr>
            <p:grpSpPr>
              <a:xfrm>
                <a:off x="358206" y="5737671"/>
                <a:ext cx="739011" cy="584775"/>
                <a:chOff x="358206" y="426996"/>
                <a:chExt cx="739011" cy="584775"/>
              </a:xfrm>
            </p:grpSpPr>
            <p:sp>
              <p:nvSpPr>
                <p:cNvPr id="252" name="Rectangle 251"/>
                <p:cNvSpPr/>
                <p:nvPr/>
              </p:nvSpPr>
              <p:spPr>
                <a:xfrm>
                  <a:off x="363035" y="464423"/>
                  <a:ext cx="734182" cy="490797"/>
                </a:xfrm>
                <a:prstGeom prst="rect">
                  <a:avLst/>
                </a:prstGeom>
                <a:solidFill>
                  <a:schemeClr val="accent1"/>
                </a:solidFill>
                <a:ln w="317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3" name="TextBox 252">
                  <a:hlinkClick r:id="rId14" action="ppaction://hlinksldjump"/>
                  <a:extLst>
                    <a:ext uri="{FF2B5EF4-FFF2-40B4-BE49-F238E27FC236}">
                      <a16:creationId xmlns:a16="http://schemas.microsoft.com/office/drawing/2014/main" id="{6EEEFABA-7249-46D3-99CE-FEEB245FB852}"/>
                    </a:ext>
                  </a:extLst>
                </p:cNvPr>
                <p:cNvSpPr txBox="1"/>
                <p:nvPr/>
              </p:nvSpPr>
              <p:spPr>
                <a:xfrm>
                  <a:off x="358206" y="426996"/>
                  <a:ext cx="664207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vi-VN" sz="3200" b="1" dirty="0">
                      <a:solidFill>
                        <a:schemeClr val="bg1"/>
                      </a:solidFill>
                    </a:rPr>
                    <a:t>12</a:t>
                  </a:r>
                </a:p>
              </p:txBody>
            </p:sp>
          </p:grpSp>
        </p:grpSp>
        <p:sp>
          <p:nvSpPr>
            <p:cNvPr id="217" name="TextBox 216">
              <a:extLst>
                <a:ext uri="{FF2B5EF4-FFF2-40B4-BE49-F238E27FC236}">
                  <a16:creationId xmlns:a16="http://schemas.microsoft.com/office/drawing/2014/main" id="{6EEEFABA-7249-46D3-99CE-FEEB245FB852}"/>
                </a:ext>
              </a:extLst>
            </p:cNvPr>
            <p:cNvSpPr txBox="1"/>
            <p:nvPr/>
          </p:nvSpPr>
          <p:spPr>
            <a:xfrm>
              <a:off x="3696248" y="409514"/>
              <a:ext cx="3753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/>
                <a:t>K</a:t>
              </a:r>
              <a:endParaRPr lang="vi-VN" sz="3200" b="1" dirty="0"/>
            </a:p>
          </p:txBody>
        </p:sp>
        <p:sp>
          <p:nvSpPr>
            <p:cNvPr id="218" name="TextBox 217">
              <a:extLst>
                <a:ext uri="{FF2B5EF4-FFF2-40B4-BE49-F238E27FC236}">
                  <a16:creationId xmlns:a16="http://schemas.microsoft.com/office/drawing/2014/main" id="{6EEEFABA-7249-46D3-99CE-FEEB245FB852}"/>
                </a:ext>
              </a:extLst>
            </p:cNvPr>
            <p:cNvSpPr txBox="1"/>
            <p:nvPr/>
          </p:nvSpPr>
          <p:spPr>
            <a:xfrm>
              <a:off x="5921272" y="428443"/>
              <a:ext cx="3753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/>
                <a:t>D</a:t>
              </a:r>
              <a:endParaRPr lang="vi-VN" sz="3200" b="1" dirty="0"/>
            </a:p>
          </p:txBody>
        </p:sp>
        <p:sp>
          <p:nvSpPr>
            <p:cNvPr id="220" name="TextBox 219">
              <a:extLst>
                <a:ext uri="{FF2B5EF4-FFF2-40B4-BE49-F238E27FC236}">
                  <a16:creationId xmlns:a16="http://schemas.microsoft.com/office/drawing/2014/main" id="{6EEEFABA-7249-46D3-99CE-FEEB245FB852}"/>
                </a:ext>
              </a:extLst>
            </p:cNvPr>
            <p:cNvSpPr txBox="1"/>
            <p:nvPr/>
          </p:nvSpPr>
          <p:spPr>
            <a:xfrm>
              <a:off x="6656527" y="423052"/>
              <a:ext cx="3753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/>
                <a:t>A</a:t>
              </a:r>
              <a:endParaRPr lang="vi-VN" sz="3200" b="1" dirty="0"/>
            </a:p>
          </p:txBody>
        </p:sp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6EEEFABA-7249-46D3-99CE-FEEB245FB852}"/>
                </a:ext>
              </a:extLst>
            </p:cNvPr>
            <p:cNvSpPr txBox="1"/>
            <p:nvPr/>
          </p:nvSpPr>
          <p:spPr>
            <a:xfrm>
              <a:off x="5155947" y="907201"/>
              <a:ext cx="3753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/>
                <a:t>G</a:t>
              </a:r>
              <a:endParaRPr lang="vi-VN" sz="3200" b="1" dirty="0"/>
            </a:p>
          </p:txBody>
        </p:sp>
        <p:sp>
          <p:nvSpPr>
            <p:cNvPr id="255" name="TextBox 254">
              <a:extLst>
                <a:ext uri="{FF2B5EF4-FFF2-40B4-BE49-F238E27FC236}">
                  <a16:creationId xmlns:a16="http://schemas.microsoft.com/office/drawing/2014/main" id="{6EEEFABA-7249-46D3-99CE-FEEB245FB852}"/>
                </a:ext>
              </a:extLst>
            </p:cNvPr>
            <p:cNvSpPr txBox="1"/>
            <p:nvPr/>
          </p:nvSpPr>
          <p:spPr>
            <a:xfrm>
              <a:off x="6607498" y="904931"/>
              <a:ext cx="3753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/>
                <a:t>M</a:t>
              </a:r>
              <a:endParaRPr lang="vi-VN" sz="3200" b="1" dirty="0"/>
            </a:p>
          </p:txBody>
        </p:sp>
        <p:sp>
          <p:nvSpPr>
            <p:cNvPr id="256" name="TextBox 255">
              <a:extLst>
                <a:ext uri="{FF2B5EF4-FFF2-40B4-BE49-F238E27FC236}">
                  <a16:creationId xmlns:a16="http://schemas.microsoft.com/office/drawing/2014/main" id="{6EEEFABA-7249-46D3-99CE-FEEB245FB852}"/>
                </a:ext>
              </a:extLst>
            </p:cNvPr>
            <p:cNvSpPr txBox="1"/>
            <p:nvPr/>
          </p:nvSpPr>
          <p:spPr>
            <a:xfrm>
              <a:off x="3711791" y="1380110"/>
              <a:ext cx="37993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/>
                <a:t>C    A    P           A</a:t>
              </a:r>
            </a:p>
          </p:txBody>
        </p:sp>
        <p:sp>
          <p:nvSpPr>
            <p:cNvPr id="257" name="TextBox 256">
              <a:extLst>
                <a:ext uri="{FF2B5EF4-FFF2-40B4-BE49-F238E27FC236}">
                  <a16:creationId xmlns:a16="http://schemas.microsoft.com/office/drawing/2014/main" id="{6EEEFABA-7249-46D3-99CE-FEEB245FB852}"/>
                </a:ext>
              </a:extLst>
            </p:cNvPr>
            <p:cNvSpPr txBox="1"/>
            <p:nvPr/>
          </p:nvSpPr>
          <p:spPr>
            <a:xfrm>
              <a:off x="5185789" y="1901628"/>
              <a:ext cx="42672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/>
                <a:t>B    U          M          C</a:t>
              </a:r>
            </a:p>
          </p:txBody>
        </p:sp>
        <p:sp>
          <p:nvSpPr>
            <p:cNvPr id="258" name="TextBox 257">
              <a:extLst>
                <a:ext uri="{FF2B5EF4-FFF2-40B4-BE49-F238E27FC236}">
                  <a16:creationId xmlns:a16="http://schemas.microsoft.com/office/drawing/2014/main" id="{6EEEFABA-7249-46D3-99CE-FEEB245FB852}"/>
                </a:ext>
              </a:extLst>
            </p:cNvPr>
            <p:cNvSpPr txBox="1"/>
            <p:nvPr/>
          </p:nvSpPr>
          <p:spPr>
            <a:xfrm>
              <a:off x="3711792" y="2373588"/>
              <a:ext cx="24787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/>
                <a:t>P    H    A    </a:t>
              </a:r>
            </a:p>
          </p:txBody>
        </p:sp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6EEEFABA-7249-46D3-99CE-FEEB245FB852}"/>
                </a:ext>
              </a:extLst>
            </p:cNvPr>
            <p:cNvSpPr txBox="1"/>
            <p:nvPr/>
          </p:nvSpPr>
          <p:spPr>
            <a:xfrm>
              <a:off x="5887184" y="2863108"/>
              <a:ext cx="37993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/>
                <a:t>G     I                 M</a:t>
              </a:r>
            </a:p>
          </p:txBody>
        </p:sp>
        <p:sp>
          <p:nvSpPr>
            <p:cNvPr id="260" name="TextBox 259">
              <a:extLst>
                <a:ext uri="{FF2B5EF4-FFF2-40B4-BE49-F238E27FC236}">
                  <a16:creationId xmlns:a16="http://schemas.microsoft.com/office/drawing/2014/main" id="{6EEEFABA-7249-46D3-99CE-FEEB245FB852}"/>
                </a:ext>
              </a:extLst>
            </p:cNvPr>
            <p:cNvSpPr txBox="1"/>
            <p:nvPr/>
          </p:nvSpPr>
          <p:spPr>
            <a:xfrm>
              <a:off x="6648221" y="3360274"/>
              <a:ext cx="37993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/>
                <a:t>O          B    U    T</a:t>
              </a:r>
            </a:p>
          </p:txBody>
        </p:sp>
        <p:sp>
          <p:nvSpPr>
            <p:cNvPr id="261" name="TextBox 260">
              <a:extLst>
                <a:ext uri="{FF2B5EF4-FFF2-40B4-BE49-F238E27FC236}">
                  <a16:creationId xmlns:a16="http://schemas.microsoft.com/office/drawing/2014/main" id="{6EEEFABA-7249-46D3-99CE-FEEB245FB852}"/>
                </a:ext>
              </a:extLst>
            </p:cNvPr>
            <p:cNvSpPr txBox="1"/>
            <p:nvPr/>
          </p:nvSpPr>
          <p:spPr>
            <a:xfrm>
              <a:off x="2286340" y="3837486"/>
              <a:ext cx="37993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/>
                <a:t>C    A    I</a:t>
              </a:r>
            </a:p>
          </p:txBody>
        </p:sp>
        <p:sp>
          <p:nvSpPr>
            <p:cNvPr id="262" name="TextBox 261">
              <a:extLst>
                <a:ext uri="{FF2B5EF4-FFF2-40B4-BE49-F238E27FC236}">
                  <a16:creationId xmlns:a16="http://schemas.microsoft.com/office/drawing/2014/main" id="{6EEEFABA-7249-46D3-99CE-FEEB245FB852}"/>
                </a:ext>
              </a:extLst>
            </p:cNvPr>
            <p:cNvSpPr txBox="1"/>
            <p:nvPr/>
          </p:nvSpPr>
          <p:spPr>
            <a:xfrm>
              <a:off x="3682609" y="4311989"/>
              <a:ext cx="37993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/>
                <a:t>B                 C</a:t>
              </a:r>
            </a:p>
          </p:txBody>
        </p:sp>
        <p:sp>
          <p:nvSpPr>
            <p:cNvPr id="263" name="TextBox 262">
              <a:extLst>
                <a:ext uri="{FF2B5EF4-FFF2-40B4-BE49-F238E27FC236}">
                  <a16:creationId xmlns:a16="http://schemas.microsoft.com/office/drawing/2014/main" id="{6EEEFABA-7249-46D3-99CE-FEEB245FB852}"/>
                </a:ext>
              </a:extLst>
            </p:cNvPr>
            <p:cNvSpPr txBox="1"/>
            <p:nvPr/>
          </p:nvSpPr>
          <p:spPr>
            <a:xfrm>
              <a:off x="5949140" y="4843403"/>
              <a:ext cx="497250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/>
                <a:t>      H    U                 K    E</a:t>
              </a:r>
            </a:p>
          </p:txBody>
        </p:sp>
        <p:sp>
          <p:nvSpPr>
            <p:cNvPr id="264" name="TextBox 263">
              <a:extLst>
                <a:ext uri="{FF2B5EF4-FFF2-40B4-BE49-F238E27FC236}">
                  <a16:creationId xmlns:a16="http://schemas.microsoft.com/office/drawing/2014/main" id="{6EEEFABA-7249-46D3-99CE-FEEB245FB852}"/>
                </a:ext>
              </a:extLst>
            </p:cNvPr>
            <p:cNvSpPr txBox="1"/>
            <p:nvPr/>
          </p:nvSpPr>
          <p:spPr>
            <a:xfrm>
              <a:off x="5197201" y="5301384"/>
              <a:ext cx="497250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/>
                <a:t>      A                  C   O     N</a:t>
              </a:r>
            </a:p>
          </p:txBody>
        </p:sp>
        <p:sp>
          <p:nvSpPr>
            <p:cNvPr id="265" name="TextBox 264">
              <a:extLst>
                <a:ext uri="{FF2B5EF4-FFF2-40B4-BE49-F238E27FC236}">
                  <a16:creationId xmlns:a16="http://schemas.microsoft.com/office/drawing/2014/main" id="{6EEEFABA-7249-46D3-99CE-FEEB245FB852}"/>
                </a:ext>
              </a:extLst>
            </p:cNvPr>
            <p:cNvSpPr txBox="1"/>
            <p:nvPr/>
          </p:nvSpPr>
          <p:spPr>
            <a:xfrm>
              <a:off x="3670007" y="5839820"/>
              <a:ext cx="37993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/>
                <a:t>C    O    M</a:t>
              </a:r>
            </a:p>
          </p:txBody>
        </p:sp>
      </p:grpSp>
      <p:sp>
        <p:nvSpPr>
          <p:cNvPr id="266" name="TextBox 265">
            <a:extLst>
              <a:ext uri="{FF2B5EF4-FFF2-40B4-BE49-F238E27FC236}">
                <a16:creationId xmlns:a16="http://schemas.microsoft.com/office/drawing/2014/main" id="{6EEEFABA-7249-46D3-99CE-FEEB245FB852}"/>
              </a:ext>
            </a:extLst>
          </p:cNvPr>
          <p:cNvSpPr txBox="1"/>
          <p:nvPr/>
        </p:nvSpPr>
        <p:spPr>
          <a:xfrm>
            <a:off x="4434916" y="415150"/>
            <a:ext cx="3661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</a:rPr>
              <a:t>E    O                 N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267" name="TextBox 266">
            <a:extLst>
              <a:ext uri="{FF2B5EF4-FFF2-40B4-BE49-F238E27FC236}">
                <a16:creationId xmlns:a16="http://schemas.microsoft.com/office/drawing/2014/main" id="{6EEEFABA-7249-46D3-99CE-FEEB245FB852}"/>
              </a:ext>
            </a:extLst>
          </p:cNvPr>
          <p:cNvSpPr txBox="1"/>
          <p:nvPr/>
        </p:nvSpPr>
        <p:spPr>
          <a:xfrm>
            <a:off x="5925031" y="930334"/>
            <a:ext cx="650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</a:rPr>
              <a:t>Ô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268" name="TextBox 267">
            <a:extLst>
              <a:ext uri="{FF2B5EF4-FFF2-40B4-BE49-F238E27FC236}">
                <a16:creationId xmlns:a16="http://schemas.microsoft.com/office/drawing/2014/main" id="{6EEEFABA-7249-46D3-99CE-FEEB245FB852}"/>
              </a:ext>
            </a:extLst>
          </p:cNvPr>
          <p:cNvSpPr txBox="1"/>
          <p:nvPr/>
        </p:nvSpPr>
        <p:spPr>
          <a:xfrm>
            <a:off x="5928502" y="1413039"/>
            <a:ext cx="650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</a:rPr>
              <a:t>D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269" name="TextBox 268">
            <a:extLst>
              <a:ext uri="{FF2B5EF4-FFF2-40B4-BE49-F238E27FC236}">
                <a16:creationId xmlns:a16="http://schemas.microsoft.com/office/drawing/2014/main" id="{6EEEFABA-7249-46D3-99CE-FEEB245FB852}"/>
              </a:ext>
            </a:extLst>
          </p:cNvPr>
          <p:cNvSpPr txBox="1"/>
          <p:nvPr/>
        </p:nvSpPr>
        <p:spPr>
          <a:xfrm>
            <a:off x="6630818" y="1877133"/>
            <a:ext cx="28222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</a:rPr>
              <a:t>T           Ự 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270" name="TextBox 269">
            <a:extLst>
              <a:ext uri="{FF2B5EF4-FFF2-40B4-BE49-F238E27FC236}">
                <a16:creationId xmlns:a16="http://schemas.microsoft.com/office/drawing/2014/main" id="{6EEEFABA-7249-46D3-99CE-FEEB245FB852}"/>
              </a:ext>
            </a:extLst>
          </p:cNvPr>
          <p:cNvSpPr txBox="1"/>
          <p:nvPr/>
        </p:nvSpPr>
        <p:spPr>
          <a:xfrm>
            <a:off x="5926837" y="2369753"/>
            <a:ext cx="650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</a:rPr>
              <a:t>N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271" name="TextBox 270">
            <a:extLst>
              <a:ext uri="{FF2B5EF4-FFF2-40B4-BE49-F238E27FC236}">
                <a16:creationId xmlns:a16="http://schemas.microsoft.com/office/drawing/2014/main" id="{6EEEFABA-7249-46D3-99CE-FEEB245FB852}"/>
              </a:ext>
            </a:extLst>
          </p:cNvPr>
          <p:cNvSpPr txBox="1"/>
          <p:nvPr/>
        </p:nvSpPr>
        <p:spPr>
          <a:xfrm>
            <a:off x="7365791" y="2882107"/>
            <a:ext cx="3684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</a:rPr>
              <a:t>Ấ    Y           À    U 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272" name="TextBox 271">
            <a:extLst>
              <a:ext uri="{FF2B5EF4-FFF2-40B4-BE49-F238E27FC236}">
                <a16:creationId xmlns:a16="http://schemas.microsoft.com/office/drawing/2014/main" id="{6EEEFABA-7249-46D3-99CE-FEEB245FB852}"/>
              </a:ext>
            </a:extLst>
          </p:cNvPr>
          <p:cNvSpPr txBox="1"/>
          <p:nvPr/>
        </p:nvSpPr>
        <p:spPr>
          <a:xfrm>
            <a:off x="5911764" y="3345277"/>
            <a:ext cx="28222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</a:rPr>
              <a:t>H           P 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273" name="TextBox 272">
            <a:extLst>
              <a:ext uri="{FF2B5EF4-FFF2-40B4-BE49-F238E27FC236}">
                <a16:creationId xmlns:a16="http://schemas.microsoft.com/office/drawing/2014/main" id="{6EEEFABA-7249-46D3-99CE-FEEB245FB852}"/>
              </a:ext>
            </a:extLst>
          </p:cNvPr>
          <p:cNvSpPr txBox="1"/>
          <p:nvPr/>
        </p:nvSpPr>
        <p:spPr>
          <a:xfrm>
            <a:off x="4434916" y="3864085"/>
            <a:ext cx="28222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</a:rPr>
              <a:t>K    É    O 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274" name="TextBox 273">
            <a:extLst>
              <a:ext uri="{FF2B5EF4-FFF2-40B4-BE49-F238E27FC236}">
                <a16:creationId xmlns:a16="http://schemas.microsoft.com/office/drawing/2014/main" id="{6EEEFABA-7249-46D3-99CE-FEEB245FB852}"/>
              </a:ext>
            </a:extLst>
          </p:cNvPr>
          <p:cNvSpPr txBox="1"/>
          <p:nvPr/>
        </p:nvSpPr>
        <p:spPr>
          <a:xfrm>
            <a:off x="4421258" y="4327610"/>
            <a:ext cx="36926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</a:rPr>
              <a:t>Ú    T           H    Ì 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275" name="TextBox 274">
            <a:extLst>
              <a:ext uri="{FF2B5EF4-FFF2-40B4-BE49-F238E27FC236}">
                <a16:creationId xmlns:a16="http://schemas.microsoft.com/office/drawing/2014/main" id="{6EEEFABA-7249-46D3-99CE-FEEB245FB852}"/>
              </a:ext>
            </a:extLst>
          </p:cNvPr>
          <p:cNvSpPr txBox="1"/>
          <p:nvPr/>
        </p:nvSpPr>
        <p:spPr>
          <a:xfrm>
            <a:off x="5889622" y="4827761"/>
            <a:ext cx="36926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</a:rPr>
              <a:t>T                  O    C 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276" name="TextBox 275">
            <a:extLst>
              <a:ext uri="{FF2B5EF4-FFF2-40B4-BE49-F238E27FC236}">
                <a16:creationId xmlns:a16="http://schemas.microsoft.com/office/drawing/2014/main" id="{6EEEFABA-7249-46D3-99CE-FEEB245FB852}"/>
              </a:ext>
            </a:extLst>
          </p:cNvPr>
          <p:cNvSpPr txBox="1"/>
          <p:nvPr/>
        </p:nvSpPr>
        <p:spPr>
          <a:xfrm>
            <a:off x="5113689" y="5312060"/>
            <a:ext cx="36926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</a:rPr>
              <a:t>B           N   G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277" name="TextBox 276">
            <a:extLst>
              <a:ext uri="{FF2B5EF4-FFF2-40B4-BE49-F238E27FC236}">
                <a16:creationId xmlns:a16="http://schemas.microsoft.com/office/drawing/2014/main" id="{6EEEFABA-7249-46D3-99CE-FEEB245FB852}"/>
              </a:ext>
            </a:extLst>
          </p:cNvPr>
          <p:cNvSpPr txBox="1"/>
          <p:nvPr/>
        </p:nvSpPr>
        <p:spPr>
          <a:xfrm>
            <a:off x="5925031" y="5810739"/>
            <a:ext cx="15417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</a:rPr>
              <a:t>P    A</a:t>
            </a:r>
            <a:endParaRPr lang="vi-VN" sz="3200" b="1" dirty="0">
              <a:solidFill>
                <a:srgbClr val="FF0000"/>
              </a:solidFill>
            </a:endParaRPr>
          </a:p>
        </p:txBody>
      </p:sp>
      <p:grpSp>
        <p:nvGrpSpPr>
          <p:cNvPr id="320" name="Group 319"/>
          <p:cNvGrpSpPr/>
          <p:nvPr/>
        </p:nvGrpSpPr>
        <p:grpSpPr>
          <a:xfrm>
            <a:off x="11180762" y="538898"/>
            <a:ext cx="734182" cy="584775"/>
            <a:chOff x="363035" y="417433"/>
            <a:chExt cx="734182" cy="584775"/>
          </a:xfrm>
        </p:grpSpPr>
        <p:sp>
          <p:nvSpPr>
            <p:cNvPr id="354" name="Rectangle 353"/>
            <p:cNvSpPr/>
            <p:nvPr/>
          </p:nvSpPr>
          <p:spPr>
            <a:xfrm>
              <a:off x="363035" y="464423"/>
              <a:ext cx="734182" cy="490797"/>
            </a:xfrm>
            <a:prstGeom prst="rect">
              <a:avLst/>
            </a:prstGeom>
            <a:solidFill>
              <a:schemeClr val="accent1"/>
            </a:solidFill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5" name="TextBox 354">
              <a:extLst>
                <a:ext uri="{FF2B5EF4-FFF2-40B4-BE49-F238E27FC236}">
                  <a16:creationId xmlns:a16="http://schemas.microsoft.com/office/drawing/2014/main" id="{6EEEFABA-7249-46D3-99CE-FEEB245FB852}"/>
                </a:ext>
              </a:extLst>
            </p:cNvPr>
            <p:cNvSpPr txBox="1"/>
            <p:nvPr/>
          </p:nvSpPr>
          <p:spPr>
            <a:xfrm>
              <a:off x="512264" y="417433"/>
              <a:ext cx="3753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1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321" name="Group 320"/>
          <p:cNvGrpSpPr/>
          <p:nvPr/>
        </p:nvGrpSpPr>
        <p:grpSpPr>
          <a:xfrm>
            <a:off x="11180762" y="1019593"/>
            <a:ext cx="734182" cy="584775"/>
            <a:chOff x="363035" y="417433"/>
            <a:chExt cx="734182" cy="584775"/>
          </a:xfrm>
        </p:grpSpPr>
        <p:sp>
          <p:nvSpPr>
            <p:cNvPr id="352" name="Rectangle 351"/>
            <p:cNvSpPr/>
            <p:nvPr/>
          </p:nvSpPr>
          <p:spPr>
            <a:xfrm>
              <a:off x="363035" y="464423"/>
              <a:ext cx="734182" cy="490797"/>
            </a:xfrm>
            <a:prstGeom prst="rect">
              <a:avLst/>
            </a:prstGeom>
            <a:solidFill>
              <a:schemeClr val="accent1"/>
            </a:solidFill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3" name="TextBox 352">
              <a:extLst>
                <a:ext uri="{FF2B5EF4-FFF2-40B4-BE49-F238E27FC236}">
                  <a16:creationId xmlns:a16="http://schemas.microsoft.com/office/drawing/2014/main" id="{6EEEFABA-7249-46D3-99CE-FEEB245FB852}"/>
                </a:ext>
              </a:extLst>
            </p:cNvPr>
            <p:cNvSpPr txBox="1"/>
            <p:nvPr/>
          </p:nvSpPr>
          <p:spPr>
            <a:xfrm>
              <a:off x="512264" y="417433"/>
              <a:ext cx="3753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1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322" name="Group 321"/>
          <p:cNvGrpSpPr/>
          <p:nvPr/>
        </p:nvGrpSpPr>
        <p:grpSpPr>
          <a:xfrm>
            <a:off x="11180762" y="1500994"/>
            <a:ext cx="734182" cy="584775"/>
            <a:chOff x="363035" y="417433"/>
            <a:chExt cx="734182" cy="584775"/>
          </a:xfrm>
        </p:grpSpPr>
        <p:sp>
          <p:nvSpPr>
            <p:cNvPr id="350" name="Rectangle 349"/>
            <p:cNvSpPr/>
            <p:nvPr/>
          </p:nvSpPr>
          <p:spPr>
            <a:xfrm>
              <a:off x="363035" y="464423"/>
              <a:ext cx="734182" cy="490797"/>
            </a:xfrm>
            <a:prstGeom prst="rect">
              <a:avLst/>
            </a:prstGeom>
            <a:solidFill>
              <a:schemeClr val="accent1"/>
            </a:solidFill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1" name="TextBox 350">
              <a:extLst>
                <a:ext uri="{FF2B5EF4-FFF2-40B4-BE49-F238E27FC236}">
                  <a16:creationId xmlns:a16="http://schemas.microsoft.com/office/drawing/2014/main" id="{6EEEFABA-7249-46D3-99CE-FEEB245FB852}"/>
                </a:ext>
              </a:extLst>
            </p:cNvPr>
            <p:cNvSpPr txBox="1"/>
            <p:nvPr/>
          </p:nvSpPr>
          <p:spPr>
            <a:xfrm>
              <a:off x="512264" y="417433"/>
              <a:ext cx="3753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1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323" name="Group 322"/>
          <p:cNvGrpSpPr/>
          <p:nvPr/>
        </p:nvGrpSpPr>
        <p:grpSpPr>
          <a:xfrm>
            <a:off x="11180762" y="1981689"/>
            <a:ext cx="734182" cy="584775"/>
            <a:chOff x="363035" y="417433"/>
            <a:chExt cx="734182" cy="584775"/>
          </a:xfrm>
        </p:grpSpPr>
        <p:sp>
          <p:nvSpPr>
            <p:cNvPr id="348" name="Rectangle 347"/>
            <p:cNvSpPr/>
            <p:nvPr/>
          </p:nvSpPr>
          <p:spPr>
            <a:xfrm>
              <a:off x="363035" y="464423"/>
              <a:ext cx="734182" cy="490797"/>
            </a:xfrm>
            <a:prstGeom prst="rect">
              <a:avLst/>
            </a:prstGeom>
            <a:solidFill>
              <a:schemeClr val="accent1"/>
            </a:solidFill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9" name="TextBox 348">
              <a:extLst>
                <a:ext uri="{FF2B5EF4-FFF2-40B4-BE49-F238E27FC236}">
                  <a16:creationId xmlns:a16="http://schemas.microsoft.com/office/drawing/2014/main" id="{6EEEFABA-7249-46D3-99CE-FEEB245FB852}"/>
                </a:ext>
              </a:extLst>
            </p:cNvPr>
            <p:cNvSpPr txBox="1"/>
            <p:nvPr/>
          </p:nvSpPr>
          <p:spPr>
            <a:xfrm>
              <a:off x="512264" y="417433"/>
              <a:ext cx="3753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1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324" name="Group 323"/>
          <p:cNvGrpSpPr/>
          <p:nvPr/>
        </p:nvGrpSpPr>
        <p:grpSpPr>
          <a:xfrm>
            <a:off x="11181021" y="2472653"/>
            <a:ext cx="734182" cy="584775"/>
            <a:chOff x="363035" y="417433"/>
            <a:chExt cx="734182" cy="584775"/>
          </a:xfrm>
        </p:grpSpPr>
        <p:sp>
          <p:nvSpPr>
            <p:cNvPr id="346" name="Rectangle 345"/>
            <p:cNvSpPr/>
            <p:nvPr/>
          </p:nvSpPr>
          <p:spPr>
            <a:xfrm>
              <a:off x="363035" y="464423"/>
              <a:ext cx="734182" cy="490797"/>
            </a:xfrm>
            <a:prstGeom prst="rect">
              <a:avLst/>
            </a:prstGeom>
            <a:solidFill>
              <a:schemeClr val="accent1"/>
            </a:solidFill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7" name="TextBox 346">
              <a:extLst>
                <a:ext uri="{FF2B5EF4-FFF2-40B4-BE49-F238E27FC236}">
                  <a16:creationId xmlns:a16="http://schemas.microsoft.com/office/drawing/2014/main" id="{6EEEFABA-7249-46D3-99CE-FEEB245FB852}"/>
                </a:ext>
              </a:extLst>
            </p:cNvPr>
            <p:cNvSpPr txBox="1"/>
            <p:nvPr/>
          </p:nvSpPr>
          <p:spPr>
            <a:xfrm>
              <a:off x="512264" y="417433"/>
              <a:ext cx="3753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1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325" name="Group 324"/>
          <p:cNvGrpSpPr/>
          <p:nvPr/>
        </p:nvGrpSpPr>
        <p:grpSpPr>
          <a:xfrm>
            <a:off x="11181021" y="2953348"/>
            <a:ext cx="734182" cy="584775"/>
            <a:chOff x="363035" y="417433"/>
            <a:chExt cx="734182" cy="584775"/>
          </a:xfrm>
        </p:grpSpPr>
        <p:sp>
          <p:nvSpPr>
            <p:cNvPr id="344" name="Rectangle 343"/>
            <p:cNvSpPr/>
            <p:nvPr/>
          </p:nvSpPr>
          <p:spPr>
            <a:xfrm>
              <a:off x="363035" y="464423"/>
              <a:ext cx="734182" cy="490797"/>
            </a:xfrm>
            <a:prstGeom prst="rect">
              <a:avLst/>
            </a:prstGeom>
            <a:solidFill>
              <a:schemeClr val="accent1"/>
            </a:solidFill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5" name="TextBox 344">
              <a:extLst>
                <a:ext uri="{FF2B5EF4-FFF2-40B4-BE49-F238E27FC236}">
                  <a16:creationId xmlns:a16="http://schemas.microsoft.com/office/drawing/2014/main" id="{6EEEFABA-7249-46D3-99CE-FEEB245FB852}"/>
                </a:ext>
              </a:extLst>
            </p:cNvPr>
            <p:cNvSpPr txBox="1"/>
            <p:nvPr/>
          </p:nvSpPr>
          <p:spPr>
            <a:xfrm>
              <a:off x="512264" y="417433"/>
              <a:ext cx="3753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1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326" name="Group 325"/>
          <p:cNvGrpSpPr/>
          <p:nvPr/>
        </p:nvGrpSpPr>
        <p:grpSpPr>
          <a:xfrm>
            <a:off x="11181021" y="3434749"/>
            <a:ext cx="734182" cy="584775"/>
            <a:chOff x="363035" y="417433"/>
            <a:chExt cx="734182" cy="584775"/>
          </a:xfrm>
        </p:grpSpPr>
        <p:sp>
          <p:nvSpPr>
            <p:cNvPr id="342" name="Rectangle 341"/>
            <p:cNvSpPr/>
            <p:nvPr/>
          </p:nvSpPr>
          <p:spPr>
            <a:xfrm>
              <a:off x="363035" y="464423"/>
              <a:ext cx="734182" cy="490797"/>
            </a:xfrm>
            <a:prstGeom prst="rect">
              <a:avLst/>
            </a:prstGeom>
            <a:solidFill>
              <a:schemeClr val="accent1"/>
            </a:solidFill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3" name="TextBox 342">
              <a:extLst>
                <a:ext uri="{FF2B5EF4-FFF2-40B4-BE49-F238E27FC236}">
                  <a16:creationId xmlns:a16="http://schemas.microsoft.com/office/drawing/2014/main" id="{6EEEFABA-7249-46D3-99CE-FEEB245FB852}"/>
                </a:ext>
              </a:extLst>
            </p:cNvPr>
            <p:cNvSpPr txBox="1"/>
            <p:nvPr/>
          </p:nvSpPr>
          <p:spPr>
            <a:xfrm>
              <a:off x="512264" y="417433"/>
              <a:ext cx="3753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1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327" name="Group 326"/>
          <p:cNvGrpSpPr/>
          <p:nvPr/>
        </p:nvGrpSpPr>
        <p:grpSpPr>
          <a:xfrm>
            <a:off x="11181021" y="3915444"/>
            <a:ext cx="734182" cy="584775"/>
            <a:chOff x="363035" y="417433"/>
            <a:chExt cx="734182" cy="584775"/>
          </a:xfrm>
        </p:grpSpPr>
        <p:sp>
          <p:nvSpPr>
            <p:cNvPr id="340" name="Rectangle 339"/>
            <p:cNvSpPr/>
            <p:nvPr/>
          </p:nvSpPr>
          <p:spPr>
            <a:xfrm>
              <a:off x="363035" y="464423"/>
              <a:ext cx="734182" cy="490797"/>
            </a:xfrm>
            <a:prstGeom prst="rect">
              <a:avLst/>
            </a:prstGeom>
            <a:solidFill>
              <a:schemeClr val="accent1"/>
            </a:solidFill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1" name="TextBox 340">
              <a:extLst>
                <a:ext uri="{FF2B5EF4-FFF2-40B4-BE49-F238E27FC236}">
                  <a16:creationId xmlns:a16="http://schemas.microsoft.com/office/drawing/2014/main" id="{6EEEFABA-7249-46D3-99CE-FEEB245FB852}"/>
                </a:ext>
              </a:extLst>
            </p:cNvPr>
            <p:cNvSpPr txBox="1"/>
            <p:nvPr/>
          </p:nvSpPr>
          <p:spPr>
            <a:xfrm>
              <a:off x="512264" y="417433"/>
              <a:ext cx="3753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1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328" name="Group 327"/>
          <p:cNvGrpSpPr/>
          <p:nvPr/>
        </p:nvGrpSpPr>
        <p:grpSpPr>
          <a:xfrm>
            <a:off x="11180762" y="4406782"/>
            <a:ext cx="734182" cy="584775"/>
            <a:chOff x="363035" y="417433"/>
            <a:chExt cx="734182" cy="584775"/>
          </a:xfrm>
        </p:grpSpPr>
        <p:sp>
          <p:nvSpPr>
            <p:cNvPr id="338" name="Rectangle 337"/>
            <p:cNvSpPr/>
            <p:nvPr/>
          </p:nvSpPr>
          <p:spPr>
            <a:xfrm>
              <a:off x="363035" y="464423"/>
              <a:ext cx="734182" cy="490797"/>
            </a:xfrm>
            <a:prstGeom prst="rect">
              <a:avLst/>
            </a:prstGeom>
            <a:solidFill>
              <a:schemeClr val="accent1"/>
            </a:solidFill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9" name="TextBox 338">
              <a:extLst>
                <a:ext uri="{FF2B5EF4-FFF2-40B4-BE49-F238E27FC236}">
                  <a16:creationId xmlns:a16="http://schemas.microsoft.com/office/drawing/2014/main" id="{6EEEFABA-7249-46D3-99CE-FEEB245FB852}"/>
                </a:ext>
              </a:extLst>
            </p:cNvPr>
            <p:cNvSpPr txBox="1"/>
            <p:nvPr/>
          </p:nvSpPr>
          <p:spPr>
            <a:xfrm>
              <a:off x="512264" y="417433"/>
              <a:ext cx="3753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1" dirty="0">
                  <a:solidFill>
                    <a:schemeClr val="bg1"/>
                  </a:solidFill>
                </a:rPr>
                <a:t>9</a:t>
              </a:r>
            </a:p>
          </p:txBody>
        </p:sp>
      </p:grpSp>
      <p:grpSp>
        <p:nvGrpSpPr>
          <p:cNvPr id="329" name="Group 328"/>
          <p:cNvGrpSpPr/>
          <p:nvPr/>
        </p:nvGrpSpPr>
        <p:grpSpPr>
          <a:xfrm>
            <a:off x="11180504" y="4887477"/>
            <a:ext cx="734440" cy="584775"/>
            <a:chOff x="362777" y="417433"/>
            <a:chExt cx="734440" cy="584775"/>
          </a:xfrm>
        </p:grpSpPr>
        <p:sp>
          <p:nvSpPr>
            <p:cNvPr id="336" name="Rectangle 335"/>
            <p:cNvSpPr/>
            <p:nvPr/>
          </p:nvSpPr>
          <p:spPr>
            <a:xfrm>
              <a:off x="363035" y="464423"/>
              <a:ext cx="734182" cy="490797"/>
            </a:xfrm>
            <a:prstGeom prst="rect">
              <a:avLst/>
            </a:prstGeom>
            <a:solidFill>
              <a:schemeClr val="accent1"/>
            </a:solidFill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7" name="TextBox 336">
              <a:extLst>
                <a:ext uri="{FF2B5EF4-FFF2-40B4-BE49-F238E27FC236}">
                  <a16:creationId xmlns:a16="http://schemas.microsoft.com/office/drawing/2014/main" id="{6EEEFABA-7249-46D3-99CE-FEEB245FB852}"/>
                </a:ext>
              </a:extLst>
            </p:cNvPr>
            <p:cNvSpPr txBox="1"/>
            <p:nvPr/>
          </p:nvSpPr>
          <p:spPr>
            <a:xfrm>
              <a:off x="362777" y="417433"/>
              <a:ext cx="7344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1" dirty="0">
                  <a:solidFill>
                    <a:schemeClr val="bg1"/>
                  </a:solidFill>
                </a:rPr>
                <a:t>10</a:t>
              </a:r>
            </a:p>
          </p:txBody>
        </p:sp>
      </p:grpSp>
      <p:grpSp>
        <p:nvGrpSpPr>
          <p:cNvPr id="330" name="Group 329"/>
          <p:cNvGrpSpPr/>
          <p:nvPr/>
        </p:nvGrpSpPr>
        <p:grpSpPr>
          <a:xfrm>
            <a:off x="11180762" y="5368878"/>
            <a:ext cx="773938" cy="584775"/>
            <a:chOff x="363035" y="417433"/>
            <a:chExt cx="773938" cy="584775"/>
          </a:xfrm>
        </p:grpSpPr>
        <p:sp>
          <p:nvSpPr>
            <p:cNvPr id="334" name="Rectangle 333"/>
            <p:cNvSpPr/>
            <p:nvPr/>
          </p:nvSpPr>
          <p:spPr>
            <a:xfrm>
              <a:off x="363035" y="464423"/>
              <a:ext cx="734182" cy="490797"/>
            </a:xfrm>
            <a:prstGeom prst="rect">
              <a:avLst/>
            </a:prstGeom>
            <a:solidFill>
              <a:schemeClr val="accent1"/>
            </a:solidFill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5" name="TextBox 334">
              <a:extLst>
                <a:ext uri="{FF2B5EF4-FFF2-40B4-BE49-F238E27FC236}">
                  <a16:creationId xmlns:a16="http://schemas.microsoft.com/office/drawing/2014/main" id="{6EEEFABA-7249-46D3-99CE-FEEB245FB852}"/>
                </a:ext>
              </a:extLst>
            </p:cNvPr>
            <p:cNvSpPr txBox="1"/>
            <p:nvPr/>
          </p:nvSpPr>
          <p:spPr>
            <a:xfrm>
              <a:off x="402533" y="417433"/>
              <a:ext cx="7344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1" dirty="0">
                  <a:solidFill>
                    <a:schemeClr val="bg1"/>
                  </a:solidFill>
                </a:rPr>
                <a:t>11</a:t>
              </a:r>
            </a:p>
          </p:txBody>
        </p:sp>
      </p:grpSp>
      <p:grpSp>
        <p:nvGrpSpPr>
          <p:cNvPr id="331" name="Group 330"/>
          <p:cNvGrpSpPr/>
          <p:nvPr/>
        </p:nvGrpSpPr>
        <p:grpSpPr>
          <a:xfrm>
            <a:off x="11175933" y="5859136"/>
            <a:ext cx="739011" cy="584775"/>
            <a:chOff x="358206" y="426996"/>
            <a:chExt cx="739011" cy="584775"/>
          </a:xfrm>
        </p:grpSpPr>
        <p:sp>
          <p:nvSpPr>
            <p:cNvPr id="332" name="Rectangle 331"/>
            <p:cNvSpPr/>
            <p:nvPr/>
          </p:nvSpPr>
          <p:spPr>
            <a:xfrm>
              <a:off x="363035" y="464423"/>
              <a:ext cx="734182" cy="490797"/>
            </a:xfrm>
            <a:prstGeom prst="rect">
              <a:avLst/>
            </a:prstGeom>
            <a:solidFill>
              <a:schemeClr val="accent1"/>
            </a:solidFill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3" name="TextBox 332">
              <a:extLst>
                <a:ext uri="{FF2B5EF4-FFF2-40B4-BE49-F238E27FC236}">
                  <a16:creationId xmlns:a16="http://schemas.microsoft.com/office/drawing/2014/main" id="{6EEEFABA-7249-46D3-99CE-FEEB245FB852}"/>
                </a:ext>
              </a:extLst>
            </p:cNvPr>
            <p:cNvSpPr txBox="1"/>
            <p:nvPr/>
          </p:nvSpPr>
          <p:spPr>
            <a:xfrm>
              <a:off x="358206" y="426996"/>
              <a:ext cx="66420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1" dirty="0">
                  <a:solidFill>
                    <a:schemeClr val="bg1"/>
                  </a:solidFill>
                </a:rPr>
                <a:t>12</a:t>
              </a:r>
            </a:p>
          </p:txBody>
        </p:sp>
      </p:grpSp>
      <p:grpSp>
        <p:nvGrpSpPr>
          <p:cNvPr id="480" name="Group 479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34839" y="1773450"/>
            <a:ext cx="9127783" cy="3316276"/>
            <a:chOff x="1982578" y="246435"/>
            <a:chExt cx="9961727" cy="2554445"/>
          </a:xfrm>
        </p:grpSpPr>
        <p:pic>
          <p:nvPicPr>
            <p:cNvPr id="481" name="Picture 480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482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5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khóa</a:t>
              </a:r>
              <a:r>
                <a:rPr lang="en-US" sz="5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cần</a:t>
              </a:r>
              <a:r>
                <a:rPr lang="en-US" sz="5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tìm</a:t>
              </a:r>
              <a:r>
                <a:rPr lang="en-US" sz="5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  <a:p>
              <a:pPr algn="ctr"/>
              <a:r>
                <a:rPr lang="en-US" sz="54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ĐỒ DÙNG HỌC TẬP</a:t>
              </a:r>
            </a:p>
          </p:txBody>
        </p:sp>
      </p:grpSp>
      <p:sp>
        <p:nvSpPr>
          <p:cNvPr id="2" name="Arrow: Right 1">
            <a:hlinkClick r:id="rId16" action="ppaction://hlinksldjump"/>
            <a:extLst>
              <a:ext uri="{FF2B5EF4-FFF2-40B4-BE49-F238E27FC236}">
                <a16:creationId xmlns:a16="http://schemas.microsoft.com/office/drawing/2014/main" id="{31112E60-F0C0-A6BF-F59F-F18BD2A6A884}"/>
              </a:ext>
            </a:extLst>
          </p:cNvPr>
          <p:cNvSpPr/>
          <p:nvPr/>
        </p:nvSpPr>
        <p:spPr>
          <a:xfrm>
            <a:off x="151288" y="6224192"/>
            <a:ext cx="734182" cy="532287"/>
          </a:xfrm>
          <a:prstGeom prst="rightArrow">
            <a:avLst/>
          </a:prstGeom>
          <a:solidFill>
            <a:srgbClr val="8AFE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027948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3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500"/>
                                            <p:tgtEl>
                                              <p:spTgt spid="3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3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3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3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3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3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3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1" dur="500"/>
                                            <p:tgtEl>
                                              <p:spTgt spid="3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4" dur="500"/>
                                            <p:tgtEl>
                                              <p:spTgt spid="3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500"/>
                                            <p:tgtEl>
                                              <p:spTgt spid="3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3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" presetClass="entr" presetSubtype="2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4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4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3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2" dur="500"/>
                                            <p:tgtEl>
                                              <p:spTgt spid="2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0"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3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8" dur="500"/>
                                            <p:tgtEl>
                                              <p:spTgt spid="2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1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3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4" dur="500"/>
                                            <p:tgtEl>
                                              <p:spTgt spid="2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2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3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0" dur="500"/>
                                            <p:tgtEl>
                                              <p:spTgt spid="2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3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3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6" dur="500"/>
                                            <p:tgtEl>
                                              <p:spTgt spid="2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4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3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2" dur="500"/>
                                            <p:tgtEl>
                                              <p:spTgt spid="2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5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3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8" dur="500"/>
                                            <p:tgtEl>
                                              <p:spTgt spid="2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6"/>
                      </p:tgtEl>
                    </p:cond>
                  </p:nextCondLst>
                </p:seq>
                <p:seq concurrent="1" nextAc="seek">
                  <p:cTn id="89" restart="whenNotActive" fill="hold" evtFilter="cancelBubble" nodeType="interactiveSeq">
                    <p:stCondLst>
                      <p:cond evt="onClick" delay="0">
                        <p:tgtEl>
                          <p:spTgt spid="3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0" fill="hold">
                          <p:stCondLst>
                            <p:cond delay="0"/>
                          </p:stCondLst>
                          <p:childTnLst>
                            <p:par>
                              <p:cTn id="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4" dur="500"/>
                                            <p:tgtEl>
                                              <p:spTgt spid="2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7"/>
                      </p:tgtEl>
                    </p:cond>
                  </p:nextCondLst>
                </p:seq>
                <p:seq concurrent="1" nextAc="seek">
                  <p:cTn id="95" restart="whenNotActive" fill="hold" evtFilter="cancelBubble" nodeType="interactiveSeq">
                    <p:stCondLst>
                      <p:cond evt="onClick" delay="0">
                        <p:tgtEl>
                          <p:spTgt spid="3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6" fill="hold">
                          <p:stCondLst>
                            <p:cond delay="0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0" dur="500"/>
                                            <p:tgtEl>
                                              <p:spTgt spid="2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8"/>
                      </p:tgtEl>
                    </p:cond>
                  </p:nextCondLst>
                </p:seq>
                <p:seq concurrent="1" nextAc="seek">
                  <p:cTn id="101" restart="whenNotActive" fill="hold" evtFilter="cancelBubble" nodeType="interactiveSeq">
                    <p:stCondLst>
                      <p:cond evt="onClick" delay="0">
                        <p:tgtEl>
                          <p:spTgt spid="3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2" fill="hold">
                          <p:stCondLst>
                            <p:cond delay="0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6" dur="500"/>
                                            <p:tgtEl>
                                              <p:spTgt spid="2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9"/>
                      </p:tgtEl>
                    </p:cond>
                  </p:nextCondLst>
                </p:seq>
                <p:seq concurrent="1" nextAc="seek">
                  <p:cTn id="107" restart="whenNotActive" fill="hold" evtFilter="cancelBubble" nodeType="interactiveSeq">
                    <p:stCondLst>
                      <p:cond evt="onClick" delay="0">
                        <p:tgtEl>
                          <p:spTgt spid="3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8" fill="hold">
                          <p:stCondLst>
                            <p:cond delay="0"/>
                          </p:stCondLst>
                          <p:childTnLst>
                            <p:par>
                              <p:cTn id="10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2" dur="500"/>
                                            <p:tgtEl>
                                              <p:spTgt spid="2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0"/>
                      </p:tgtEl>
                    </p:cond>
                  </p:nextCondLst>
                </p:seq>
                <p:seq concurrent="1" nextAc="seek">
                  <p:cTn id="113" restart="whenNotActive" fill="hold" evtFilter="cancelBubble" nodeType="interactiveSeq">
                    <p:stCondLst>
                      <p:cond evt="onClick" delay="0">
                        <p:tgtEl>
                          <p:spTgt spid="3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4" fill="hold">
                          <p:stCondLst>
                            <p:cond delay="0"/>
                          </p:stCondLst>
                          <p:childTnLst>
                            <p:par>
                              <p:cTn id="1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8" dur="500"/>
                                            <p:tgtEl>
                                              <p:spTgt spid="2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1"/>
                      </p:tgtEl>
                    </p:cond>
                  </p:nextCondLst>
                </p:seq>
              </p:childTnLst>
            </p:cTn>
          </p:par>
        </p:tnLst>
        <p:bldLst>
          <p:bldP spid="266" grpId="0"/>
          <p:bldP spid="267" grpId="0"/>
          <p:bldP spid="268" grpId="0"/>
          <p:bldP spid="269" grpId="0"/>
          <p:bldP spid="270" grpId="0"/>
          <p:bldP spid="271" grpId="0"/>
          <p:bldP spid="272" grpId="0"/>
          <p:bldP spid="273" grpId="0"/>
          <p:bldP spid="274" grpId="0"/>
          <p:bldP spid="275" grpId="0"/>
          <p:bldP spid="276" grpId="0"/>
          <p:bldP spid="27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3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500"/>
                                            <p:tgtEl>
                                              <p:spTgt spid="3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3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3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3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3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3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3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1" dur="500"/>
                                            <p:tgtEl>
                                              <p:spTgt spid="3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4" dur="500"/>
                                            <p:tgtEl>
                                              <p:spTgt spid="3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500"/>
                                            <p:tgtEl>
                                              <p:spTgt spid="3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3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4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4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3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2" dur="500"/>
                                            <p:tgtEl>
                                              <p:spTgt spid="2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0"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3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8" dur="500"/>
                                            <p:tgtEl>
                                              <p:spTgt spid="2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1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3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4" dur="500"/>
                                            <p:tgtEl>
                                              <p:spTgt spid="2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2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3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0" dur="500"/>
                                            <p:tgtEl>
                                              <p:spTgt spid="2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3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3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6" dur="500"/>
                                            <p:tgtEl>
                                              <p:spTgt spid="2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4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3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2" dur="500"/>
                                            <p:tgtEl>
                                              <p:spTgt spid="2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5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3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8" dur="500"/>
                                            <p:tgtEl>
                                              <p:spTgt spid="2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6"/>
                      </p:tgtEl>
                    </p:cond>
                  </p:nextCondLst>
                </p:seq>
                <p:seq concurrent="1" nextAc="seek">
                  <p:cTn id="89" restart="whenNotActive" fill="hold" evtFilter="cancelBubble" nodeType="interactiveSeq">
                    <p:stCondLst>
                      <p:cond evt="onClick" delay="0">
                        <p:tgtEl>
                          <p:spTgt spid="3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0" fill="hold">
                          <p:stCondLst>
                            <p:cond delay="0"/>
                          </p:stCondLst>
                          <p:childTnLst>
                            <p:par>
                              <p:cTn id="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4" dur="500"/>
                                            <p:tgtEl>
                                              <p:spTgt spid="2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7"/>
                      </p:tgtEl>
                    </p:cond>
                  </p:nextCondLst>
                </p:seq>
                <p:seq concurrent="1" nextAc="seek">
                  <p:cTn id="95" restart="whenNotActive" fill="hold" evtFilter="cancelBubble" nodeType="interactiveSeq">
                    <p:stCondLst>
                      <p:cond evt="onClick" delay="0">
                        <p:tgtEl>
                          <p:spTgt spid="3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6" fill="hold">
                          <p:stCondLst>
                            <p:cond delay="0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0" dur="500"/>
                                            <p:tgtEl>
                                              <p:spTgt spid="2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8"/>
                      </p:tgtEl>
                    </p:cond>
                  </p:nextCondLst>
                </p:seq>
                <p:seq concurrent="1" nextAc="seek">
                  <p:cTn id="101" restart="whenNotActive" fill="hold" evtFilter="cancelBubble" nodeType="interactiveSeq">
                    <p:stCondLst>
                      <p:cond evt="onClick" delay="0">
                        <p:tgtEl>
                          <p:spTgt spid="3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2" fill="hold">
                          <p:stCondLst>
                            <p:cond delay="0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6" dur="500"/>
                                            <p:tgtEl>
                                              <p:spTgt spid="2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9"/>
                      </p:tgtEl>
                    </p:cond>
                  </p:nextCondLst>
                </p:seq>
                <p:seq concurrent="1" nextAc="seek">
                  <p:cTn id="107" restart="whenNotActive" fill="hold" evtFilter="cancelBubble" nodeType="interactiveSeq">
                    <p:stCondLst>
                      <p:cond evt="onClick" delay="0">
                        <p:tgtEl>
                          <p:spTgt spid="3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8" fill="hold">
                          <p:stCondLst>
                            <p:cond delay="0"/>
                          </p:stCondLst>
                          <p:childTnLst>
                            <p:par>
                              <p:cTn id="10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2" dur="500"/>
                                            <p:tgtEl>
                                              <p:spTgt spid="2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0"/>
                      </p:tgtEl>
                    </p:cond>
                  </p:nextCondLst>
                </p:seq>
                <p:seq concurrent="1" nextAc="seek">
                  <p:cTn id="113" restart="whenNotActive" fill="hold" evtFilter="cancelBubble" nodeType="interactiveSeq">
                    <p:stCondLst>
                      <p:cond evt="onClick" delay="0">
                        <p:tgtEl>
                          <p:spTgt spid="3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4" fill="hold">
                          <p:stCondLst>
                            <p:cond delay="0"/>
                          </p:stCondLst>
                          <p:childTnLst>
                            <p:par>
                              <p:cTn id="1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8" dur="500"/>
                                            <p:tgtEl>
                                              <p:spTgt spid="2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1"/>
                      </p:tgtEl>
                    </p:cond>
                  </p:nextCondLst>
                </p:seq>
              </p:childTnLst>
            </p:cTn>
          </p:par>
        </p:tnLst>
        <p:bldLst>
          <p:bldP spid="266" grpId="0"/>
          <p:bldP spid="267" grpId="0"/>
          <p:bldP spid="268" grpId="0"/>
          <p:bldP spid="269" grpId="0"/>
          <p:bldP spid="270" grpId="0"/>
          <p:bldP spid="271" grpId="0"/>
          <p:bldP spid="272" grpId="0"/>
          <p:bldP spid="273" grpId="0"/>
          <p:bldP spid="274" grpId="0"/>
          <p:bldP spid="275" grpId="0"/>
          <p:bldP spid="276" grpId="0"/>
          <p:bldP spid="277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A5CC1-904C-4DCC-BC03-65A05C8FC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BA1394-63E0-4BEE-8D30-1F1CDBF0B8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05534"/>
          </a:xfrm>
        </p:spPr>
      </p:pic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591A64F7-DA89-41FC-BFAE-3E79CFE288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8239103"/>
              </p:ext>
            </p:extLst>
          </p:nvPr>
        </p:nvGraphicFramePr>
        <p:xfrm>
          <a:off x="3279241" y="5543081"/>
          <a:ext cx="5228082" cy="9710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1347">
                  <a:extLst>
                    <a:ext uri="{9D8B030D-6E8A-4147-A177-3AD203B41FA5}">
                      <a16:colId xmlns:a16="http://schemas.microsoft.com/office/drawing/2014/main" val="146522292"/>
                    </a:ext>
                  </a:extLst>
                </a:gridCol>
                <a:gridCol w="871347">
                  <a:extLst>
                    <a:ext uri="{9D8B030D-6E8A-4147-A177-3AD203B41FA5}">
                      <a16:colId xmlns:a16="http://schemas.microsoft.com/office/drawing/2014/main" val="1602978505"/>
                    </a:ext>
                  </a:extLst>
                </a:gridCol>
                <a:gridCol w="871347">
                  <a:extLst>
                    <a:ext uri="{9D8B030D-6E8A-4147-A177-3AD203B41FA5}">
                      <a16:colId xmlns:a16="http://schemas.microsoft.com/office/drawing/2014/main" val="4073129662"/>
                    </a:ext>
                  </a:extLst>
                </a:gridCol>
                <a:gridCol w="871347">
                  <a:extLst>
                    <a:ext uri="{9D8B030D-6E8A-4147-A177-3AD203B41FA5}">
                      <a16:colId xmlns:a16="http://schemas.microsoft.com/office/drawing/2014/main" val="1764491956"/>
                    </a:ext>
                  </a:extLst>
                </a:gridCol>
                <a:gridCol w="871347">
                  <a:extLst>
                    <a:ext uri="{9D8B030D-6E8A-4147-A177-3AD203B41FA5}">
                      <a16:colId xmlns:a16="http://schemas.microsoft.com/office/drawing/2014/main" val="927963148"/>
                    </a:ext>
                  </a:extLst>
                </a:gridCol>
                <a:gridCol w="871347">
                  <a:extLst>
                    <a:ext uri="{9D8B030D-6E8A-4147-A177-3AD203B41FA5}">
                      <a16:colId xmlns:a16="http://schemas.microsoft.com/office/drawing/2014/main" val="4085944981"/>
                    </a:ext>
                  </a:extLst>
                </a:gridCol>
              </a:tblGrid>
              <a:tr h="971022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485255"/>
                  </a:ext>
                </a:extLst>
              </a:tr>
            </a:tbl>
          </a:graphicData>
        </a:graphic>
      </p:graphicFrame>
      <p:grpSp>
        <p:nvGrpSpPr>
          <p:cNvPr id="4" name="Group 3"/>
          <p:cNvGrpSpPr/>
          <p:nvPr/>
        </p:nvGrpSpPr>
        <p:grpSpPr>
          <a:xfrm>
            <a:off x="3447917" y="5584178"/>
            <a:ext cx="4037465" cy="953786"/>
            <a:chOff x="3447917" y="5584178"/>
            <a:chExt cx="4037465" cy="953786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838E935-41AC-4A32-940A-0EF659578EFD}"/>
                </a:ext>
              </a:extLst>
            </p:cNvPr>
            <p:cNvSpPr txBox="1"/>
            <p:nvPr/>
          </p:nvSpPr>
          <p:spPr>
            <a:xfrm>
              <a:off x="3447917" y="5584178"/>
              <a:ext cx="5415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srgbClr val="FF0000"/>
                  </a:solidFill>
                </a:rPr>
                <a:t>K</a:t>
              </a:r>
              <a:endParaRPr lang="vi-VN" sz="5400" dirty="0">
                <a:solidFill>
                  <a:srgbClr val="FF0000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A8FDB78-9B95-42B1-951E-8290FAE7A9F7}"/>
                </a:ext>
              </a:extLst>
            </p:cNvPr>
            <p:cNvSpPr txBox="1"/>
            <p:nvPr/>
          </p:nvSpPr>
          <p:spPr>
            <a:xfrm>
              <a:off x="6943844" y="5584178"/>
              <a:ext cx="5415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srgbClr val="FF0000"/>
                  </a:solidFill>
                </a:rPr>
                <a:t>A</a:t>
              </a:r>
              <a:endParaRPr lang="vi-VN" sz="5400" dirty="0">
                <a:solidFill>
                  <a:srgbClr val="FF0000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C0F49E7-0311-4284-A720-24CC3072FF6B}"/>
                </a:ext>
              </a:extLst>
            </p:cNvPr>
            <p:cNvSpPr txBox="1"/>
            <p:nvPr/>
          </p:nvSpPr>
          <p:spPr>
            <a:xfrm>
              <a:off x="5957334" y="5614634"/>
              <a:ext cx="5415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srgbClr val="FF0000"/>
                  </a:solidFill>
                </a:rPr>
                <a:t>D</a:t>
              </a:r>
              <a:endParaRPr lang="vi-VN" sz="5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330773" y="5584178"/>
            <a:ext cx="3969803" cy="929925"/>
            <a:chOff x="4330773" y="5584178"/>
            <a:chExt cx="3969803" cy="929925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59D0418-A430-4E53-89BB-6C0FD0232702}"/>
                </a:ext>
              </a:extLst>
            </p:cNvPr>
            <p:cNvSpPr txBox="1"/>
            <p:nvPr/>
          </p:nvSpPr>
          <p:spPr>
            <a:xfrm>
              <a:off x="4330773" y="5584178"/>
              <a:ext cx="5415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srgbClr val="FF0000"/>
                  </a:solidFill>
                </a:rPr>
                <a:t>E</a:t>
              </a:r>
              <a:endParaRPr lang="vi-VN" sz="5400" dirty="0">
                <a:solidFill>
                  <a:srgbClr val="FF0000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F37B6C5-EDE0-43C6-8195-DF5DDC48879E}"/>
                </a:ext>
              </a:extLst>
            </p:cNvPr>
            <p:cNvSpPr txBox="1"/>
            <p:nvPr/>
          </p:nvSpPr>
          <p:spPr>
            <a:xfrm>
              <a:off x="5166552" y="5584178"/>
              <a:ext cx="5415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srgbClr val="FF0000"/>
                  </a:solidFill>
                </a:rPr>
                <a:t>O</a:t>
              </a:r>
              <a:endParaRPr lang="vi-VN" sz="5400" dirty="0">
                <a:solidFill>
                  <a:srgbClr val="FF0000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D07D3BB-9F18-4808-863B-CC775D59D54D}"/>
                </a:ext>
              </a:extLst>
            </p:cNvPr>
            <p:cNvSpPr txBox="1"/>
            <p:nvPr/>
          </p:nvSpPr>
          <p:spPr>
            <a:xfrm>
              <a:off x="7759038" y="5590773"/>
              <a:ext cx="5415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err="1">
                  <a:solidFill>
                    <a:srgbClr val="FF0000"/>
                  </a:solidFill>
                </a:rPr>
                <a:t>N</a:t>
              </a:r>
              <a:endParaRPr lang="vi-VN" sz="5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937579" y="538412"/>
            <a:ext cx="8256233" cy="4548606"/>
            <a:chOff x="1967883" y="291190"/>
            <a:chExt cx="8256233" cy="408372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E11D7FB-367F-481E-A9B0-FAD680C6A5E8}"/>
                </a:ext>
              </a:extLst>
            </p:cNvPr>
            <p:cNvGrpSpPr/>
            <p:nvPr/>
          </p:nvGrpSpPr>
          <p:grpSpPr>
            <a:xfrm>
              <a:off x="1967883" y="291190"/>
              <a:ext cx="8256233" cy="4083728"/>
              <a:chOff x="838202" y="737756"/>
              <a:chExt cx="7619998" cy="5282044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6CEC7B92-C892-4C2B-9456-D6A4540CE24C}"/>
                  </a:ext>
                </a:extLst>
              </p:cNvPr>
              <p:cNvSpPr/>
              <p:nvPr/>
            </p:nvSpPr>
            <p:spPr>
              <a:xfrm>
                <a:off x="838202" y="737756"/>
                <a:ext cx="7619998" cy="5282044"/>
              </a:xfrm>
              <a:prstGeom prst="roundRect">
                <a:avLst>
                  <a:gd name="adj" fmla="val 21913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A0F62D7E-EC28-4E2A-B959-3F45D5FE1E73}"/>
                  </a:ext>
                </a:extLst>
              </p:cNvPr>
              <p:cNvSpPr/>
              <p:nvPr/>
            </p:nvSpPr>
            <p:spPr>
              <a:xfrm>
                <a:off x="1035205" y="946961"/>
                <a:ext cx="7225992" cy="4863633"/>
              </a:xfrm>
              <a:prstGeom prst="roundRect">
                <a:avLst>
                  <a:gd name="adj" fmla="val 1939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050" name="Picture 2" descr="https://www.sieuthianhduong.com/images/product/theme-1588563059-Keo-dan-giay2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26" b="10227"/>
            <a:stretch/>
          </p:blipFill>
          <p:spPr bwMode="auto">
            <a:xfrm>
              <a:off x="4213423" y="979629"/>
              <a:ext cx="3765152" cy="30703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C7B28EB-CFA6-DD95-D6D6-741A66CD3F2F}"/>
              </a:ext>
            </a:extLst>
          </p:cNvPr>
          <p:cNvGrpSpPr/>
          <p:nvPr/>
        </p:nvGrpSpPr>
        <p:grpSpPr>
          <a:xfrm>
            <a:off x="4444046" y="159337"/>
            <a:ext cx="3259170" cy="1075288"/>
            <a:chOff x="631238" y="2069273"/>
            <a:chExt cx="5452855" cy="1937951"/>
          </a:xfrm>
        </p:grpSpPr>
        <p:sp>
          <p:nvSpPr>
            <p:cNvPr id="27" name="Rectangle: Rounded Corners 17">
              <a:extLst>
                <a:ext uri="{FF2B5EF4-FFF2-40B4-BE49-F238E27FC236}">
                  <a16:creationId xmlns:a16="http://schemas.microsoft.com/office/drawing/2014/main" id="{FC8BA567-541A-0054-21A0-87B3770D5D99}"/>
                </a:ext>
              </a:extLst>
            </p:cNvPr>
            <p:cNvSpPr/>
            <p:nvPr/>
          </p:nvSpPr>
          <p:spPr>
            <a:xfrm>
              <a:off x="631238" y="2069273"/>
              <a:ext cx="5452855" cy="1937951"/>
            </a:xfrm>
            <a:prstGeom prst="roundRect">
              <a:avLst/>
            </a:prstGeom>
            <a:solidFill>
              <a:srgbClr val="FF5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41EA23E-A21A-F368-5604-B8D2E4A71623}"/>
                </a:ext>
              </a:extLst>
            </p:cNvPr>
            <p:cNvSpPr txBox="1"/>
            <p:nvPr/>
          </p:nvSpPr>
          <p:spPr>
            <a:xfrm>
              <a:off x="1221764" y="2272943"/>
              <a:ext cx="4694826" cy="13312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8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GỢI Ý 1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0" y="5399512"/>
            <a:ext cx="1568470" cy="1107996"/>
            <a:chOff x="0" y="-125460"/>
            <a:chExt cx="1568470" cy="1107996"/>
          </a:xfrm>
        </p:grpSpPr>
        <p:sp>
          <p:nvSpPr>
            <p:cNvPr id="31" name="Rectangle 30"/>
            <p:cNvSpPr/>
            <p:nvPr/>
          </p:nvSpPr>
          <p:spPr>
            <a:xfrm>
              <a:off x="0" y="-18735"/>
              <a:ext cx="1397811" cy="934430"/>
            </a:xfrm>
            <a:prstGeom prst="rect">
              <a:avLst/>
            </a:prstGeom>
            <a:solidFill>
              <a:schemeClr val="accent1"/>
            </a:solidFill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EEEFABA-7249-46D3-99CE-FEEB245FB852}"/>
                </a:ext>
              </a:extLst>
            </p:cNvPr>
            <p:cNvSpPr txBox="1"/>
            <p:nvPr/>
          </p:nvSpPr>
          <p:spPr>
            <a:xfrm>
              <a:off x="369109" y="-125460"/>
              <a:ext cx="119936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6600" b="1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35" name="TextBox 34">
            <a:hlinkClick r:id="rId5" action="ppaction://hlinksldjump"/>
            <a:extLst>
              <a:ext uri="{FF2B5EF4-FFF2-40B4-BE49-F238E27FC236}">
                <a16:creationId xmlns:a16="http://schemas.microsoft.com/office/drawing/2014/main" id="{E6CA0AA8-2B71-C807-4024-DDCEF4305868}"/>
              </a:ext>
            </a:extLst>
          </p:cNvPr>
          <p:cNvSpPr txBox="1"/>
          <p:nvPr/>
        </p:nvSpPr>
        <p:spPr>
          <a:xfrm flipH="1">
            <a:off x="0" y="94323"/>
            <a:ext cx="1937579" cy="461665"/>
          </a:xfrm>
          <a:prstGeom prst="homePlate">
            <a:avLst/>
          </a:prstGeom>
          <a:solidFill>
            <a:srgbClr val="8AFEF0"/>
          </a:solidFill>
          <a:ln>
            <a:solidFill>
              <a:srgbClr val="018F7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+mj-lt"/>
                <a:ea typeface="LNTH-LuoLuoNotangYuanTi 1" pitchFamily="2" charset="-128"/>
                <a:cs typeface="LNTH-LuoLuoNotangYuanTi 1" pitchFamily="2" charset="-128"/>
              </a:rPr>
              <a:t>QUAY VỀ</a:t>
            </a:r>
            <a:endParaRPr lang="vi-VN" sz="2400" dirty="0">
              <a:solidFill>
                <a:srgbClr val="002060"/>
              </a:solidFill>
              <a:latin typeface="+mj-lt"/>
              <a:ea typeface="LNTH-LuoLuoNotangYuanTi 1" pitchFamily="2" charset="-128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53246114"/>
      </p:ext>
    </p:extLst>
  </p:cSld>
  <p:clrMapOvr>
    <a:masterClrMapping/>
  </p:clrMapOvr>
  <p:transition spd="slow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A5CC1-904C-4DCC-BC03-65A05C8FC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BA1394-63E0-4BEE-8D30-1F1CDBF0B8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05534"/>
          </a:xfrm>
        </p:spPr>
      </p:pic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591A64F7-DA89-41FC-BFAE-3E79CFE288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2170290"/>
              </p:ext>
            </p:extLst>
          </p:nvPr>
        </p:nvGraphicFramePr>
        <p:xfrm>
          <a:off x="4600572" y="5543081"/>
          <a:ext cx="2614041" cy="9710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1347">
                  <a:extLst>
                    <a:ext uri="{9D8B030D-6E8A-4147-A177-3AD203B41FA5}">
                      <a16:colId xmlns:a16="http://schemas.microsoft.com/office/drawing/2014/main" val="146522292"/>
                    </a:ext>
                  </a:extLst>
                </a:gridCol>
                <a:gridCol w="871347">
                  <a:extLst>
                    <a:ext uri="{9D8B030D-6E8A-4147-A177-3AD203B41FA5}">
                      <a16:colId xmlns:a16="http://schemas.microsoft.com/office/drawing/2014/main" val="927963148"/>
                    </a:ext>
                  </a:extLst>
                </a:gridCol>
                <a:gridCol w="871347">
                  <a:extLst>
                    <a:ext uri="{9D8B030D-6E8A-4147-A177-3AD203B41FA5}">
                      <a16:colId xmlns:a16="http://schemas.microsoft.com/office/drawing/2014/main" val="4085944981"/>
                    </a:ext>
                  </a:extLst>
                </a:gridCol>
              </a:tblGrid>
              <a:tr h="971022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485255"/>
                  </a:ext>
                </a:extLst>
              </a:tr>
            </a:tbl>
          </a:graphicData>
        </a:graphic>
      </p:graphicFrame>
      <p:grpSp>
        <p:nvGrpSpPr>
          <p:cNvPr id="4" name="Group 3"/>
          <p:cNvGrpSpPr/>
          <p:nvPr/>
        </p:nvGrpSpPr>
        <p:grpSpPr>
          <a:xfrm>
            <a:off x="4690843" y="5584178"/>
            <a:ext cx="2312716" cy="932932"/>
            <a:chOff x="3447917" y="5584178"/>
            <a:chExt cx="2312716" cy="932932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838E935-41AC-4A32-940A-0EF659578EFD}"/>
                </a:ext>
              </a:extLst>
            </p:cNvPr>
            <p:cNvSpPr txBox="1"/>
            <p:nvPr/>
          </p:nvSpPr>
          <p:spPr>
            <a:xfrm>
              <a:off x="3447917" y="5584178"/>
              <a:ext cx="5415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srgbClr val="FF0000"/>
                  </a:solidFill>
                </a:rPr>
                <a:t>G</a:t>
              </a:r>
              <a:endParaRPr lang="vi-VN" sz="5400" dirty="0">
                <a:solidFill>
                  <a:srgbClr val="FF0000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C0F49E7-0311-4284-A720-24CC3072FF6B}"/>
                </a:ext>
              </a:extLst>
            </p:cNvPr>
            <p:cNvSpPr txBox="1"/>
            <p:nvPr/>
          </p:nvSpPr>
          <p:spPr>
            <a:xfrm>
              <a:off x="5219095" y="5593780"/>
              <a:ext cx="5415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srgbClr val="FF0000"/>
                  </a:solidFill>
                </a:rPr>
                <a:t>M</a:t>
              </a:r>
              <a:endParaRPr lang="vi-VN" sz="54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F37B6C5-EDE0-43C6-8195-DF5DDC48879E}"/>
              </a:ext>
            </a:extLst>
          </p:cNvPr>
          <p:cNvSpPr txBox="1"/>
          <p:nvPr/>
        </p:nvSpPr>
        <p:spPr>
          <a:xfrm>
            <a:off x="5554462" y="5615409"/>
            <a:ext cx="5415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Ô</a:t>
            </a:r>
            <a:endParaRPr lang="vi-VN" sz="5400" dirty="0">
              <a:solidFill>
                <a:srgbClr val="FF0000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E11D7FB-367F-481E-A9B0-FAD680C6A5E8}"/>
              </a:ext>
            </a:extLst>
          </p:cNvPr>
          <p:cNvGrpSpPr/>
          <p:nvPr/>
        </p:nvGrpSpPr>
        <p:grpSpPr>
          <a:xfrm>
            <a:off x="1937579" y="538412"/>
            <a:ext cx="8256233" cy="4548606"/>
            <a:chOff x="838202" y="737756"/>
            <a:chExt cx="7619998" cy="5282044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6CEC7B92-C892-4C2B-9456-D6A4540CE24C}"/>
                </a:ext>
              </a:extLst>
            </p:cNvPr>
            <p:cNvSpPr/>
            <p:nvPr/>
          </p:nvSpPr>
          <p:spPr>
            <a:xfrm>
              <a:off x="838202" y="737756"/>
              <a:ext cx="7619998" cy="5282044"/>
            </a:xfrm>
            <a:prstGeom prst="roundRect">
              <a:avLst>
                <a:gd name="adj" fmla="val 2191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0F62D7E-EC28-4E2A-B959-3F45D5FE1E73}"/>
                </a:ext>
              </a:extLst>
            </p:cNvPr>
            <p:cNvSpPr/>
            <p:nvPr/>
          </p:nvSpPr>
          <p:spPr>
            <a:xfrm>
              <a:off x="1035205" y="946961"/>
              <a:ext cx="7225992" cy="4863633"/>
            </a:xfrm>
            <a:prstGeom prst="roundRect">
              <a:avLst>
                <a:gd name="adj" fmla="val 193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C7B28EB-CFA6-DD95-D6D6-741A66CD3F2F}"/>
              </a:ext>
            </a:extLst>
          </p:cNvPr>
          <p:cNvGrpSpPr/>
          <p:nvPr/>
        </p:nvGrpSpPr>
        <p:grpSpPr>
          <a:xfrm>
            <a:off x="4444046" y="159337"/>
            <a:ext cx="3259170" cy="1075288"/>
            <a:chOff x="631238" y="2069273"/>
            <a:chExt cx="5452855" cy="1937951"/>
          </a:xfrm>
        </p:grpSpPr>
        <p:sp>
          <p:nvSpPr>
            <p:cNvPr id="27" name="Rectangle: Rounded Corners 17">
              <a:extLst>
                <a:ext uri="{FF2B5EF4-FFF2-40B4-BE49-F238E27FC236}">
                  <a16:creationId xmlns:a16="http://schemas.microsoft.com/office/drawing/2014/main" id="{FC8BA567-541A-0054-21A0-87B3770D5D99}"/>
                </a:ext>
              </a:extLst>
            </p:cNvPr>
            <p:cNvSpPr/>
            <p:nvPr/>
          </p:nvSpPr>
          <p:spPr>
            <a:xfrm>
              <a:off x="631238" y="2069273"/>
              <a:ext cx="5452855" cy="1937951"/>
            </a:xfrm>
            <a:prstGeom prst="roundRect">
              <a:avLst/>
            </a:prstGeom>
            <a:solidFill>
              <a:srgbClr val="FF5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41EA23E-A21A-F368-5604-B8D2E4A71623}"/>
                </a:ext>
              </a:extLst>
            </p:cNvPr>
            <p:cNvSpPr txBox="1"/>
            <p:nvPr/>
          </p:nvSpPr>
          <p:spPr>
            <a:xfrm>
              <a:off x="1221764" y="2272943"/>
              <a:ext cx="4694826" cy="13312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8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GỢI Ý 2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0" y="5399512"/>
            <a:ext cx="1568470" cy="1107996"/>
            <a:chOff x="0" y="-125460"/>
            <a:chExt cx="1568470" cy="1107996"/>
          </a:xfrm>
        </p:grpSpPr>
        <p:sp>
          <p:nvSpPr>
            <p:cNvPr id="31" name="Rectangle 30"/>
            <p:cNvSpPr/>
            <p:nvPr/>
          </p:nvSpPr>
          <p:spPr>
            <a:xfrm>
              <a:off x="0" y="-18735"/>
              <a:ext cx="1397811" cy="934430"/>
            </a:xfrm>
            <a:prstGeom prst="rect">
              <a:avLst/>
            </a:prstGeom>
            <a:solidFill>
              <a:schemeClr val="accent1"/>
            </a:solidFill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EEEFABA-7249-46D3-99CE-FEEB245FB852}"/>
                </a:ext>
              </a:extLst>
            </p:cNvPr>
            <p:cNvSpPr txBox="1"/>
            <p:nvPr/>
          </p:nvSpPr>
          <p:spPr>
            <a:xfrm>
              <a:off x="369109" y="-125460"/>
              <a:ext cx="119936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6600" b="1" dirty="0">
                  <a:solidFill>
                    <a:schemeClr val="bg1"/>
                  </a:solidFill>
                </a:rPr>
                <a:t>2</a:t>
              </a:r>
              <a:endParaRPr lang="vi-VN" sz="66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3074" name="Picture 2" descr="https://product.hstatic.net/200000122283/product/eraser-deli-40x22x12mm-original-12617_560c915f96144369a2810e00f7676ecb_master.jpg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18" b="10734"/>
          <a:stretch/>
        </p:blipFill>
        <p:spPr bwMode="auto">
          <a:xfrm>
            <a:off x="3957676" y="1369355"/>
            <a:ext cx="4216037" cy="3383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hlinkClick r:id="rId5" action="ppaction://hlinksldjump"/>
            <a:extLst>
              <a:ext uri="{FF2B5EF4-FFF2-40B4-BE49-F238E27FC236}">
                <a16:creationId xmlns:a16="http://schemas.microsoft.com/office/drawing/2014/main" id="{E6CA0AA8-2B71-C807-4024-DDCEF4305868}"/>
              </a:ext>
            </a:extLst>
          </p:cNvPr>
          <p:cNvSpPr txBox="1"/>
          <p:nvPr/>
        </p:nvSpPr>
        <p:spPr>
          <a:xfrm flipH="1">
            <a:off x="0" y="94323"/>
            <a:ext cx="1937579" cy="461665"/>
          </a:xfrm>
          <a:prstGeom prst="homePlate">
            <a:avLst/>
          </a:prstGeom>
          <a:solidFill>
            <a:srgbClr val="8AFEF0"/>
          </a:solidFill>
          <a:ln>
            <a:solidFill>
              <a:srgbClr val="018F7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+mj-lt"/>
                <a:ea typeface="LNTH-LuoLuoNotangYuanTi 1" pitchFamily="2" charset="-128"/>
                <a:cs typeface="LNTH-LuoLuoNotangYuanTi 1" pitchFamily="2" charset="-128"/>
              </a:rPr>
              <a:t>QUAY VỀ</a:t>
            </a:r>
            <a:endParaRPr lang="vi-VN" sz="2400" dirty="0">
              <a:solidFill>
                <a:srgbClr val="002060"/>
              </a:solidFill>
              <a:latin typeface="+mj-lt"/>
              <a:ea typeface="LNTH-LuoLuoNotangYuanTi 1" pitchFamily="2" charset="-128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805461"/>
      </p:ext>
    </p:extLst>
  </p:cSld>
  <p:clrMapOvr>
    <a:masterClrMapping/>
  </p:clrMapOvr>
  <p:transition spd="slow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A5CC1-904C-4DCC-BC03-65A05C8FC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BA1394-63E0-4BEE-8D30-1F1CDBF0B8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05534"/>
          </a:xfrm>
        </p:spPr>
      </p:pic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591A64F7-DA89-41FC-BFAE-3E79CFE288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0848998"/>
              </p:ext>
            </p:extLst>
          </p:nvPr>
        </p:nvGraphicFramePr>
        <p:xfrm>
          <a:off x="3919484" y="5543081"/>
          <a:ext cx="4397125" cy="9710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9425">
                  <a:extLst>
                    <a:ext uri="{9D8B030D-6E8A-4147-A177-3AD203B41FA5}">
                      <a16:colId xmlns:a16="http://schemas.microsoft.com/office/drawing/2014/main" val="146522292"/>
                    </a:ext>
                  </a:extLst>
                </a:gridCol>
                <a:gridCol w="879425">
                  <a:extLst>
                    <a:ext uri="{9D8B030D-6E8A-4147-A177-3AD203B41FA5}">
                      <a16:colId xmlns:a16="http://schemas.microsoft.com/office/drawing/2014/main" val="927963148"/>
                    </a:ext>
                  </a:extLst>
                </a:gridCol>
                <a:gridCol w="879425">
                  <a:extLst>
                    <a:ext uri="{9D8B030D-6E8A-4147-A177-3AD203B41FA5}">
                      <a16:colId xmlns:a16="http://schemas.microsoft.com/office/drawing/2014/main" val="2455923445"/>
                    </a:ext>
                  </a:extLst>
                </a:gridCol>
                <a:gridCol w="879425">
                  <a:extLst>
                    <a:ext uri="{9D8B030D-6E8A-4147-A177-3AD203B41FA5}">
                      <a16:colId xmlns:a16="http://schemas.microsoft.com/office/drawing/2014/main" val="3857547444"/>
                    </a:ext>
                  </a:extLst>
                </a:gridCol>
                <a:gridCol w="879425">
                  <a:extLst>
                    <a:ext uri="{9D8B030D-6E8A-4147-A177-3AD203B41FA5}">
                      <a16:colId xmlns:a16="http://schemas.microsoft.com/office/drawing/2014/main" val="4085944981"/>
                    </a:ext>
                  </a:extLst>
                </a:gridCol>
              </a:tblGrid>
              <a:tr h="971022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485255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2838E935-41AC-4A32-940A-0EF659578EFD}"/>
              </a:ext>
            </a:extLst>
          </p:cNvPr>
          <p:cNvSpPr txBox="1"/>
          <p:nvPr/>
        </p:nvSpPr>
        <p:spPr>
          <a:xfrm>
            <a:off x="4009754" y="5591790"/>
            <a:ext cx="44714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C  A   P       A</a:t>
            </a:r>
            <a:endParaRPr lang="vi-VN" sz="5400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F37B6C5-EDE0-43C6-8195-DF5DDC48879E}"/>
              </a:ext>
            </a:extLst>
          </p:cNvPr>
          <p:cNvSpPr txBox="1"/>
          <p:nvPr/>
        </p:nvSpPr>
        <p:spPr>
          <a:xfrm>
            <a:off x="6651242" y="5584178"/>
            <a:ext cx="5415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D</a:t>
            </a:r>
            <a:endParaRPr lang="vi-VN" sz="5400" dirty="0">
              <a:solidFill>
                <a:srgbClr val="FF0000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E11D7FB-367F-481E-A9B0-FAD680C6A5E8}"/>
              </a:ext>
            </a:extLst>
          </p:cNvPr>
          <p:cNvGrpSpPr/>
          <p:nvPr/>
        </p:nvGrpSpPr>
        <p:grpSpPr>
          <a:xfrm>
            <a:off x="1937579" y="538412"/>
            <a:ext cx="8256233" cy="4548606"/>
            <a:chOff x="838202" y="737756"/>
            <a:chExt cx="7619998" cy="5282044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6CEC7B92-C892-4C2B-9456-D6A4540CE24C}"/>
                </a:ext>
              </a:extLst>
            </p:cNvPr>
            <p:cNvSpPr/>
            <p:nvPr/>
          </p:nvSpPr>
          <p:spPr>
            <a:xfrm>
              <a:off x="838202" y="737756"/>
              <a:ext cx="7619998" cy="5282044"/>
            </a:xfrm>
            <a:prstGeom prst="roundRect">
              <a:avLst>
                <a:gd name="adj" fmla="val 2191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0F62D7E-EC28-4E2A-B959-3F45D5FE1E73}"/>
                </a:ext>
              </a:extLst>
            </p:cNvPr>
            <p:cNvSpPr/>
            <p:nvPr/>
          </p:nvSpPr>
          <p:spPr>
            <a:xfrm>
              <a:off x="1035205" y="946961"/>
              <a:ext cx="7225992" cy="4863633"/>
            </a:xfrm>
            <a:prstGeom prst="roundRect">
              <a:avLst>
                <a:gd name="adj" fmla="val 193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C7B28EB-CFA6-DD95-D6D6-741A66CD3F2F}"/>
              </a:ext>
            </a:extLst>
          </p:cNvPr>
          <p:cNvGrpSpPr/>
          <p:nvPr/>
        </p:nvGrpSpPr>
        <p:grpSpPr>
          <a:xfrm>
            <a:off x="4444046" y="159337"/>
            <a:ext cx="3259170" cy="1075288"/>
            <a:chOff x="631238" y="2069273"/>
            <a:chExt cx="5452855" cy="1937951"/>
          </a:xfrm>
        </p:grpSpPr>
        <p:sp>
          <p:nvSpPr>
            <p:cNvPr id="27" name="Rectangle: Rounded Corners 17">
              <a:extLst>
                <a:ext uri="{FF2B5EF4-FFF2-40B4-BE49-F238E27FC236}">
                  <a16:creationId xmlns:a16="http://schemas.microsoft.com/office/drawing/2014/main" id="{FC8BA567-541A-0054-21A0-87B3770D5D99}"/>
                </a:ext>
              </a:extLst>
            </p:cNvPr>
            <p:cNvSpPr/>
            <p:nvPr/>
          </p:nvSpPr>
          <p:spPr>
            <a:xfrm>
              <a:off x="631238" y="2069273"/>
              <a:ext cx="5452855" cy="1937951"/>
            </a:xfrm>
            <a:prstGeom prst="roundRect">
              <a:avLst/>
            </a:prstGeom>
            <a:solidFill>
              <a:srgbClr val="FF5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41EA23E-A21A-F368-5604-B8D2E4A71623}"/>
                </a:ext>
              </a:extLst>
            </p:cNvPr>
            <p:cNvSpPr txBox="1"/>
            <p:nvPr/>
          </p:nvSpPr>
          <p:spPr>
            <a:xfrm>
              <a:off x="1221764" y="2272943"/>
              <a:ext cx="4694826" cy="13312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8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GỢI Ý 3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0" y="5399512"/>
            <a:ext cx="1568470" cy="1107996"/>
            <a:chOff x="0" y="-125460"/>
            <a:chExt cx="1568470" cy="1107996"/>
          </a:xfrm>
        </p:grpSpPr>
        <p:sp>
          <p:nvSpPr>
            <p:cNvPr id="31" name="Rectangle 30"/>
            <p:cNvSpPr/>
            <p:nvPr/>
          </p:nvSpPr>
          <p:spPr>
            <a:xfrm>
              <a:off x="0" y="-18735"/>
              <a:ext cx="1397811" cy="934430"/>
            </a:xfrm>
            <a:prstGeom prst="rect">
              <a:avLst/>
            </a:prstGeom>
            <a:solidFill>
              <a:schemeClr val="accent1"/>
            </a:solidFill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EEEFABA-7249-46D3-99CE-FEEB245FB852}"/>
                </a:ext>
              </a:extLst>
            </p:cNvPr>
            <p:cNvSpPr txBox="1"/>
            <p:nvPr/>
          </p:nvSpPr>
          <p:spPr>
            <a:xfrm>
              <a:off x="369109" y="-125460"/>
              <a:ext cx="119936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6600" b="1" dirty="0">
                  <a:solidFill>
                    <a:schemeClr val="bg1"/>
                  </a:solidFill>
                </a:rPr>
                <a:t>3</a:t>
              </a:r>
              <a:endParaRPr lang="vi-VN" sz="66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4098" name="Picture 2" descr="https://laforce.vn/wp-content/uploads/2020/03/cap-da-nam-cong-so-tla1002-do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47" b="4909"/>
          <a:stretch/>
        </p:blipFill>
        <p:spPr bwMode="auto">
          <a:xfrm>
            <a:off x="3710800" y="1376134"/>
            <a:ext cx="4770399" cy="3355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hlinkClick r:id="rId5" action="ppaction://hlinksldjump"/>
            <a:extLst>
              <a:ext uri="{FF2B5EF4-FFF2-40B4-BE49-F238E27FC236}">
                <a16:creationId xmlns:a16="http://schemas.microsoft.com/office/drawing/2014/main" id="{E6CA0AA8-2B71-C807-4024-DDCEF4305868}"/>
              </a:ext>
            </a:extLst>
          </p:cNvPr>
          <p:cNvSpPr txBox="1"/>
          <p:nvPr/>
        </p:nvSpPr>
        <p:spPr>
          <a:xfrm flipH="1">
            <a:off x="0" y="94323"/>
            <a:ext cx="1937579" cy="461665"/>
          </a:xfrm>
          <a:prstGeom prst="homePlate">
            <a:avLst/>
          </a:prstGeom>
          <a:solidFill>
            <a:srgbClr val="8AFEF0"/>
          </a:solidFill>
          <a:ln>
            <a:solidFill>
              <a:srgbClr val="018F7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+mj-lt"/>
                <a:ea typeface="LNTH-LuoLuoNotangYuanTi 1" pitchFamily="2" charset="-128"/>
                <a:cs typeface="LNTH-LuoLuoNotangYuanTi 1" pitchFamily="2" charset="-128"/>
              </a:rPr>
              <a:t>QUAY VỀ</a:t>
            </a:r>
            <a:endParaRPr lang="vi-VN" sz="2400" dirty="0">
              <a:solidFill>
                <a:srgbClr val="002060"/>
              </a:solidFill>
              <a:latin typeface="+mj-lt"/>
              <a:ea typeface="LNTH-LuoLuoNotangYuanTi 1" pitchFamily="2" charset="-128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97318245"/>
      </p:ext>
    </p:extLst>
  </p:cSld>
  <p:clrMapOvr>
    <a:masterClrMapping/>
  </p:clrMapOvr>
  <p:transition spd="slow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海洋风PPT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68C8C"/>
      </a:accent1>
      <a:accent2>
        <a:srgbClr val="F59E00"/>
      </a:accent2>
      <a:accent3>
        <a:srgbClr val="B5E6D9"/>
      </a:accent3>
      <a:accent4>
        <a:srgbClr val="B4D9C4"/>
      </a:accent4>
      <a:accent5>
        <a:srgbClr val="BCD97E"/>
      </a:accent5>
      <a:accent6>
        <a:srgbClr val="99C53B"/>
      </a:accent6>
      <a:hlink>
        <a:srgbClr val="168C8C"/>
      </a:hlink>
      <a:folHlink>
        <a:srgbClr val="BFBF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astaway in a Desert Island by Slidesgo">
  <a:themeElements>
    <a:clrScheme name="Simple Light">
      <a:dk1>
        <a:srgbClr val="FBE5BB"/>
      </a:dk1>
      <a:lt1>
        <a:srgbClr val="D6F4FF"/>
      </a:lt1>
      <a:dk2>
        <a:srgbClr val="94E9FB"/>
      </a:dk2>
      <a:lt2>
        <a:srgbClr val="00A5CA"/>
      </a:lt2>
      <a:accent1>
        <a:srgbClr val="008DB4"/>
      </a:accent1>
      <a:accent2>
        <a:srgbClr val="005870"/>
      </a:accent2>
      <a:accent3>
        <a:srgbClr val="78A201"/>
      </a:accent3>
      <a:accent4>
        <a:srgbClr val="027024"/>
      </a:accent4>
      <a:accent5>
        <a:srgbClr val="F7A923"/>
      </a:accent5>
      <a:accent6>
        <a:srgbClr val="754C24"/>
      </a:accent6>
      <a:hlink>
        <a:srgbClr val="754C24"/>
      </a:hlink>
      <a:folHlink>
        <a:srgbClr val="0097A7"/>
      </a:folHlink>
    </a:clrScheme>
    <a:fontScheme name="1 Tùy chỉnh">
      <a:majorFont>
        <a:latin typeface="SVN-Poky'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1312</TotalTime>
  <Words>1239</Words>
  <Application>Microsoft Office PowerPoint</Application>
  <PresentationFormat>Widescreen</PresentationFormat>
  <Paragraphs>298</Paragraphs>
  <Slides>53</Slides>
  <Notes>44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53</vt:i4>
      </vt:variant>
    </vt:vector>
  </HeadingPairs>
  <TitlesOfParts>
    <vt:vector size="71" baseType="lpstr">
      <vt:lpstr>等线</vt:lpstr>
      <vt:lpstr>#9Slide05 SVNClementine</vt:lpstr>
      <vt:lpstr>Arial</vt:lpstr>
      <vt:lpstr>Calibri</vt:lpstr>
      <vt:lpstr>Calibri Light</vt:lpstr>
      <vt:lpstr>Coiny</vt:lpstr>
      <vt:lpstr>iCiel Crocante</vt:lpstr>
      <vt:lpstr>LNTH-LuoLuoNotangYuanTi 1</vt:lpstr>
      <vt:lpstr>Public Sans</vt:lpstr>
      <vt:lpstr>Satisfy</vt:lpstr>
      <vt:lpstr>SVN-Poky's</vt:lpstr>
      <vt:lpstr>UTM Cookies</vt:lpstr>
      <vt:lpstr>UTM Edwardian</vt:lpstr>
      <vt:lpstr>思源黑体 CN Bold</vt:lpstr>
      <vt:lpstr>Office 主题​​</vt:lpstr>
      <vt:lpstr>Office Theme</vt:lpstr>
      <vt:lpstr>1_Office Theme</vt:lpstr>
      <vt:lpstr>Castaway in a Desert Island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dc:description>www.051661.com</dc:description>
  <cp:lastModifiedBy>Phạm Xuân Quân</cp:lastModifiedBy>
  <cp:revision>36</cp:revision>
  <dcterms:created xsi:type="dcterms:W3CDTF">2017-05-26T02:40:49Z</dcterms:created>
  <dcterms:modified xsi:type="dcterms:W3CDTF">2023-03-13T01:21:47Z</dcterms:modified>
</cp:coreProperties>
</file>