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8"/>
  </p:notesMasterIdLst>
  <p:sldIdLst>
    <p:sldId id="257" r:id="rId3"/>
    <p:sldId id="259" r:id="rId4"/>
    <p:sldId id="258" r:id="rId5"/>
    <p:sldId id="329" r:id="rId6"/>
    <p:sldId id="321" r:id="rId7"/>
    <p:sldId id="340" r:id="rId8"/>
    <p:sldId id="320" r:id="rId9"/>
    <p:sldId id="327" r:id="rId10"/>
    <p:sldId id="331" r:id="rId11"/>
    <p:sldId id="341" r:id="rId12"/>
    <p:sldId id="281" r:id="rId13"/>
    <p:sldId id="286" r:id="rId14"/>
    <p:sldId id="342" r:id="rId15"/>
    <p:sldId id="277" r:id="rId16"/>
    <p:sldId id="33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84" d="100"/>
          <a:sy n="84" d="100"/>
        </p:scale>
        <p:origin x="773" y="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ạm Xuân Quân" userId="1e2031f10e08301e" providerId="LiveId" clId="{3672920D-DC86-4FF3-ABD0-FEC628467AA0}"/>
    <pc:docChg chg="custSel modSld modMainMaster">
      <pc:chgData name="Phạm Xuân Quân" userId="1e2031f10e08301e" providerId="LiveId" clId="{3672920D-DC86-4FF3-ABD0-FEC628467AA0}" dt="2023-03-13T01:30:39.624" v="2" actId="20577"/>
      <pc:docMkLst>
        <pc:docMk/>
      </pc:docMkLst>
      <pc:sldChg chg="modNotesTx">
        <pc:chgData name="Phạm Xuân Quân" userId="1e2031f10e08301e" providerId="LiveId" clId="{3672920D-DC86-4FF3-ABD0-FEC628467AA0}" dt="2023-03-13T01:30:39.624" v="2" actId="20577"/>
        <pc:sldMkLst>
          <pc:docMk/>
          <pc:sldMk cId="1752036988" sldId="339"/>
        </pc:sldMkLst>
      </pc:sldChg>
      <pc:sldMasterChg chg="delSp modSp mod">
        <pc:chgData name="Phạm Xuân Quân" userId="1e2031f10e08301e" providerId="LiveId" clId="{3672920D-DC86-4FF3-ABD0-FEC628467AA0}" dt="2023-03-13T01:30:24.323" v="1" actId="478"/>
        <pc:sldMasterMkLst>
          <pc:docMk/>
          <pc:sldMasterMk cId="537494035" sldId="2147483660"/>
        </pc:sldMasterMkLst>
        <pc:picChg chg="del mod">
          <ac:chgData name="Phạm Xuân Quân" userId="1e2031f10e08301e" providerId="LiveId" clId="{3672920D-DC86-4FF3-ABD0-FEC628467AA0}" dt="2023-03-13T01:30:24.323" v="1" actId="478"/>
          <ac:picMkLst>
            <pc:docMk/>
            <pc:sldMasterMk cId="537494035" sldId="2147483660"/>
            <ac:picMk id="8" creationId="{0579308A-9654-4E40-AED9-E4885929BB5D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168C7-837F-49F6-8696-1A62F935AF4A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32E04-210B-4EF4-AA0A-A769C83BD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3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040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A90600-DD5D-49F3-AD30-3962D12222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376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FA6F8-541A-479A-AAF3-1BB37D1E2C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723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9D792-2D25-4255-B156-EECDAC306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855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934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FA6F8-541A-479A-AAF3-1BB37D1E2C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303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185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92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162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FA6F8-541A-479A-AAF3-1BB37D1E2C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095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02F03F-5A65-4332-93C3-538B561A44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137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994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F11574-EF26-4E2A-AE6D-376A5D71A62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483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8BBE8-D5E9-41DD-81F8-5C1B7FFAD8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909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A90600-DD5D-49F3-AD30-3962D12222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70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8579F4-9FCE-4B80-8D11-EEB1E4856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26AAF4B-B8B0-4F95-9E1D-D14F4033C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042ABA-D1AF-48A2-9605-8D7CCDF19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F7C5A7-6F92-4632-ABB2-0C208ADA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DF3006-3898-4799-AF46-A5623A537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39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32F395-D285-47DF-BFB0-205262E1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11D386-CD1F-4568-A96A-AA4FF50A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701691-E24F-4BED-A5E3-3703ED163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6A40F7-FE4B-471D-ABBF-99E0DC86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1D6C6E-8B0A-4CA7-BE87-DC51FD9D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48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FA777D9-385A-4427-8BB7-DFB83FA77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355B88A-E4C0-4617-B43B-E37487A12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D81901-46B0-48F8-A172-657F5114A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4CFFD6-3E45-479F-8384-10E42272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EC41E8-9477-45B6-9661-1B1784AD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0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04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57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10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32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1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66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60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7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2AD7C3-69D7-4C36-B515-3E5D7997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338576-D73C-4EF0-B4CD-8555F7141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095EF0-D763-4B69-963A-D0C5797AF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1AE13C-DDB5-4C27-871F-6E767AB22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2F222D-1922-48F6-83DE-F73A1A9C8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9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70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50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5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42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7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CF11CB-20C2-45EE-92F2-DF12C7C3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8B785E-8D9A-4916-95F0-705E9FF0E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9FA58D-2E00-452D-AB9D-389993C28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5CF153-7AAC-43CC-996D-1E1570B5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8C4884-2AB7-4D03-86D9-1DDEA92FA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9FC287-DFD6-4353-98B3-ACD538FD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F12874-E155-4AE6-8810-606653D73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688E6A-D2E6-4301-8D8F-3ADC62CF0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5F5AB1-C58A-47E3-A13E-E872581A0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4FAD24-02B9-46BD-B9CD-B822ABED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6941F83-ED8E-4A76-A1CD-9750F1BB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88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7E5B57-81AD-4C1A-A251-F2E8A1169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76EE5D-DC54-48F3-94A3-472F89064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8921FEF-1322-4B86-AB11-2D5ABA82E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969CEDA-EF23-4EBC-94B5-0939F96A53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4C9AB67-D203-4CEF-83DA-929E603BE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2B7E8EC-40CD-43EB-BA0F-A4CBDA80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C8BBD63-2654-4888-B83C-FAA14C38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E175864-63B8-477E-BA93-815BCC5CD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49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414B6B-0B35-4158-90F9-47FC7BC88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7D0A3B0-A6D7-4C62-81E3-8C96CC700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F53A080-7AA5-4667-B07E-A596F893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7300F2-D50F-4404-8CBC-680A1312E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8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9FD87A-1AD5-4C55-A132-3B3A398E8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A81F1F3-0496-49EA-90AA-EFF5193BD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FF04D9-B88C-4069-880B-D7E76A5E5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693ECFB-505F-4B1B-9D28-D580F67BE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ACF2965-CC8C-42A7-95D0-7C59732547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" y="-1"/>
            <a:ext cx="12075803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5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D45D4D-2D59-46E4-915E-4DC850B88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C75C79-091D-4315-A845-51D8DDAFB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2B4632B-1BCD-4393-AA69-748A6999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7DAD2D-2F31-4FEE-A389-BA300F6F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C6E02A0-0BFE-4C00-8817-482E6D7FB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0A91E0-8F7E-49AB-B8F8-57FB299D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1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1CC2E9-0CC5-4CFB-BC23-238EFFE3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58CD1B9-C954-410A-A677-15745DAB6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38299BE-78AD-43DD-B18A-FADBDDBB6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2C700A-D583-4CD0-B190-CC21B560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3D4284-5A1C-49B9-8ED6-C43F1324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E82BDD-FA3B-41CC-89FD-8E406D71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48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8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3F373C4-1483-4C7F-ABA2-D425C5E13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B840F9-39A6-4752-81FF-BE6131079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8E5025-DB34-4127-882E-E193E8543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FF0DF-C2EE-413A-B214-CBAC37ABA5ED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A664C2-3CDE-461A-9BB7-93CF42E10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C74263-E865-4DE9-9869-17B582F67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4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92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30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6646DEB-2299-43F6-A6C3-76736EFB1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475" y="-538355"/>
            <a:ext cx="4007959" cy="72903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88725-D5CE-42AE-983D-13E8D098AA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662D294-4738-42FA-8F5A-65F139AC54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994" y="2240542"/>
            <a:ext cx="3440873" cy="37407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4FD8E76-469F-4147-8DF3-AAEBB21945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38" y="1429292"/>
            <a:ext cx="1858311" cy="37407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95911FB-1A5D-4686-AB36-99487526C3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6028529-2307-4E35-B215-4937DDFAA8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" y="3196266"/>
            <a:ext cx="4914041" cy="374072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94" y="4750218"/>
            <a:ext cx="1460862" cy="14684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9F2DFE-812E-4AE0-857F-B4B4D14506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6944" y="1453863"/>
            <a:ext cx="5773412" cy="7498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54F572-C12A-491C-9C1F-B5BCFD173CF6}"/>
              </a:ext>
            </a:extLst>
          </p:cNvPr>
          <p:cNvSpPr txBox="1"/>
          <p:nvPr/>
        </p:nvSpPr>
        <p:spPr>
          <a:xfrm>
            <a:off x="4095750" y="285750"/>
            <a:ext cx="435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AA7B95-D8ED-484A-B5F3-9ED43049D2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69148" y="2448599"/>
            <a:ext cx="6053853" cy="20179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72A3F3-4DC5-4799-BF0E-7DA0F585C5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11253" y="3883105"/>
            <a:ext cx="264589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7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CAAD1F3-20C1-458A-8148-C0AE27C0DF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216" b="-6662"/>
          <a:stretch>
            <a:fillRect/>
          </a:stretch>
        </p:blipFill>
        <p:spPr>
          <a:xfrm>
            <a:off x="4544792" y="228600"/>
            <a:ext cx="3008533" cy="1033831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5783AA25-C177-4034-8C21-8F815DB7C5D4}"/>
              </a:ext>
            </a:extLst>
          </p:cNvPr>
          <p:cNvSpPr/>
          <p:nvPr/>
        </p:nvSpPr>
        <p:spPr>
          <a:xfrm>
            <a:off x="5753100" y="1457324"/>
            <a:ext cx="5162550" cy="2341881"/>
          </a:xfrm>
          <a:prstGeom prst="wedgeRoundRectCallout">
            <a:avLst>
              <a:gd name="adj1" fmla="val 47437"/>
              <a:gd name="adj2" fmla="val 660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ạn nam thấy mình có điểm mạnh là người hài hước, trung thực và có điểm yếu là sợ nước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图片 8">
            <a:extLst>
              <a:ext uri="{FF2B5EF4-FFF2-40B4-BE49-F238E27FC236}">
                <a16:creationId xmlns:a16="http://schemas.microsoft.com/office/drawing/2014/main" id="{8D6897D5-D429-407A-9DBE-0FD2171BF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41" y="3600449"/>
            <a:ext cx="2051559" cy="32083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CDEACE-EC37-4820-A08E-36725FF1A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2" y="2057401"/>
            <a:ext cx="4763005" cy="225742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BF987C6-706E-4175-9B11-768C8C272DA6}"/>
              </a:ext>
            </a:extLst>
          </p:cNvPr>
          <p:cNvGrpSpPr/>
          <p:nvPr/>
        </p:nvGrpSpPr>
        <p:grpSpPr>
          <a:xfrm>
            <a:off x="5124450" y="4409436"/>
            <a:ext cx="5148647" cy="1655810"/>
            <a:chOff x="903320" y="1985272"/>
            <a:chExt cx="4290531" cy="2744373"/>
          </a:xfrm>
        </p:grpSpPr>
        <p:sp>
          <p:nvSpPr>
            <p:cNvPr id="21" name="矩形 17">
              <a:extLst>
                <a:ext uri="{FF2B5EF4-FFF2-40B4-BE49-F238E27FC236}">
                  <a16:creationId xmlns:a16="http://schemas.microsoft.com/office/drawing/2014/main" id="{FE7D1142-6F02-496D-9F4F-F870DF5E2280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CEA634-5EE2-4612-AF42-7790FFADA286}"/>
                </a:ext>
              </a:extLst>
            </p:cNvPr>
            <p:cNvSpPr txBox="1"/>
            <p:nvPr/>
          </p:nvSpPr>
          <p:spPr>
            <a:xfrm>
              <a:off x="1056566" y="2204575"/>
              <a:ext cx="4137285" cy="2525070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2125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1252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ách khắc phục là sẽ đi học bơi để không còn sợ nước.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128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87ec9db96d05da8aa10259b6dae4d4a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020" y="1281430"/>
            <a:ext cx="4768850" cy="4768850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4A6C039E-19A0-42A5-9EA8-3EC90D133A65}"/>
              </a:ext>
            </a:extLst>
          </p:cNvPr>
          <p:cNvSpPr/>
          <p:nvPr/>
        </p:nvSpPr>
        <p:spPr>
          <a:xfrm>
            <a:off x="1885950" y="1628774"/>
            <a:ext cx="5162550" cy="2341881"/>
          </a:xfrm>
          <a:prstGeom prst="wedgeRoundRectCallout">
            <a:avLst>
              <a:gd name="adj1" fmla="val 69393"/>
              <a:gd name="adj2" fmla="val -3486"/>
              <a:gd name="adj3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5327806-39FF-5203-1AD1-09A2BD837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27" y="0"/>
            <a:ext cx="907126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789100-CDF5-B261-1208-41DD43ED41AA}"/>
              </a:ext>
            </a:extLst>
          </p:cNvPr>
          <p:cNvSpPr txBox="1"/>
          <p:nvPr/>
        </p:nvSpPr>
        <p:spPr>
          <a:xfrm>
            <a:off x="3340676" y="1413063"/>
            <a:ext cx="57565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hảo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cũng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yếu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riêng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mạnh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lợi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thế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tốt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phát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huy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;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yếu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hạn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chế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còn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thiếu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chưa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tốt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khắc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phục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6107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ED61416-9B2E-49D1-882D-CDA71F047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1C3E686-95AB-4BCD-B6AD-BAB3ADE2F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050" y="-538355"/>
            <a:ext cx="4007959" cy="72903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3C6AFD5-2045-4249-9D81-6071414DE4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A3B4B4-B639-4C85-9589-B57F3F17C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3" y="2754422"/>
            <a:ext cx="1858311" cy="37407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534077B-3DB1-498F-9536-53282CCFE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8A5E632-C12E-4F17-99A2-8CDBBC6200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BFFE73B-EE14-4C53-AEEB-7652B38D2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F1AE763-BE62-42E1-B69B-C94A146BC5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3" y="438899"/>
            <a:ext cx="7559055" cy="64191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A4C189-876E-46E7-B75D-20A3737B8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3091" y="-795192"/>
            <a:ext cx="4007959" cy="72903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7D4A5F-316E-4CD8-8C19-AA4FCD5785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8706" y="1294868"/>
            <a:ext cx="4060288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3EA04C-CDD3-4AC7-A88F-4642260D6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408" y="745965"/>
            <a:ext cx="4858933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2585AD-EC02-4420-927D-E34304D98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2128837"/>
            <a:ext cx="4000500" cy="33623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9E29EB4-FEBA-411B-8EDA-26802DA1A16C}"/>
              </a:ext>
            </a:extLst>
          </p:cNvPr>
          <p:cNvGrpSpPr/>
          <p:nvPr/>
        </p:nvGrpSpPr>
        <p:grpSpPr>
          <a:xfrm>
            <a:off x="4524374" y="1428111"/>
            <a:ext cx="6877050" cy="956140"/>
            <a:chOff x="897377" y="1480673"/>
            <a:chExt cx="4290531" cy="1882315"/>
          </a:xfrm>
        </p:grpSpPr>
        <p:sp>
          <p:nvSpPr>
            <p:cNvPr id="14" name="矩形 17">
              <a:extLst>
                <a:ext uri="{FF2B5EF4-FFF2-40B4-BE49-F238E27FC236}">
                  <a16:creationId xmlns:a16="http://schemas.microsoft.com/office/drawing/2014/main" id="{54FCF35E-426B-4BBE-94DC-E9E325D09D0A}"/>
                </a:ext>
              </a:extLst>
            </p:cNvPr>
            <p:cNvSpPr/>
            <p:nvPr/>
          </p:nvSpPr>
          <p:spPr>
            <a:xfrm>
              <a:off x="897377" y="1480673"/>
              <a:ext cx="4290531" cy="1882315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BF6A3F8-511E-460D-8131-FE26C24C02FC}"/>
                </a:ext>
              </a:extLst>
            </p:cNvPr>
            <p:cNvSpPr txBox="1"/>
            <p:nvPr/>
          </p:nvSpPr>
          <p:spPr>
            <a:xfrm>
              <a:off x="1050623" y="1677039"/>
              <a:ext cx="4137285" cy="1545064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Mỗi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hành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1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công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just">
                <a:defRPr/>
              </a:pPr>
              <a:r>
                <a:rPr lang="nl-NL" sz="24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</a:t>
              </a:r>
              <a:r>
                <a:rPr lang="nl-NL" sz="2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hi vào giấy cắt thành hình trái cây và dán lên cây</a:t>
              </a:r>
              <a:endPara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DFF58C-615D-472C-98A9-706FD887D39F}"/>
              </a:ext>
            </a:extLst>
          </p:cNvPr>
          <p:cNvGrpSpPr/>
          <p:nvPr/>
        </p:nvGrpSpPr>
        <p:grpSpPr>
          <a:xfrm>
            <a:off x="4600575" y="2590161"/>
            <a:ext cx="6629400" cy="2162814"/>
            <a:chOff x="903320" y="1985270"/>
            <a:chExt cx="4290531" cy="3943132"/>
          </a:xfrm>
        </p:grpSpPr>
        <p:sp>
          <p:nvSpPr>
            <p:cNvPr id="17" name="矩形 17">
              <a:extLst>
                <a:ext uri="{FF2B5EF4-FFF2-40B4-BE49-F238E27FC236}">
                  <a16:creationId xmlns:a16="http://schemas.microsoft.com/office/drawing/2014/main" id="{14B06FA7-F6AD-40DC-A7C7-D8C652B50153}"/>
                </a:ext>
              </a:extLst>
            </p:cNvPr>
            <p:cNvSpPr/>
            <p:nvPr/>
          </p:nvSpPr>
          <p:spPr>
            <a:xfrm>
              <a:off x="903320" y="1985270"/>
              <a:ext cx="4290531" cy="3568905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3B1E06-D4E2-4F41-9473-51D929A44CEB}"/>
                </a:ext>
              </a:extLst>
            </p:cNvPr>
            <p:cNvSpPr txBox="1"/>
            <p:nvPr/>
          </p:nvSpPr>
          <p:spPr>
            <a:xfrm>
              <a:off x="1056566" y="2204576"/>
              <a:ext cx="4137285" cy="3723826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Gợi ý thành công có thể là: giải được bài toán khó, được cô khen bài làm tốt, giúp đỡ được 1 ai đó hay khắc phục được lỗi hay điểm yếu của mình</a:t>
              </a:r>
              <a:endPara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4BDD9DC-D1A7-4E79-AE4A-09E02EAAB813}"/>
              </a:ext>
            </a:extLst>
          </p:cNvPr>
          <p:cNvGrpSpPr/>
          <p:nvPr/>
        </p:nvGrpSpPr>
        <p:grpSpPr>
          <a:xfrm>
            <a:off x="4619625" y="4885685"/>
            <a:ext cx="6877050" cy="932859"/>
            <a:chOff x="903320" y="1985272"/>
            <a:chExt cx="4290531" cy="1469477"/>
          </a:xfrm>
        </p:grpSpPr>
        <p:sp>
          <p:nvSpPr>
            <p:cNvPr id="25" name="矩形 17">
              <a:extLst>
                <a:ext uri="{FF2B5EF4-FFF2-40B4-BE49-F238E27FC236}">
                  <a16:creationId xmlns:a16="http://schemas.microsoft.com/office/drawing/2014/main" id="{D7D62956-0AAA-408E-9D02-7F7245CEFD1D}"/>
                </a:ext>
              </a:extLst>
            </p:cNvPr>
            <p:cNvSpPr/>
            <p:nvPr/>
          </p:nvSpPr>
          <p:spPr>
            <a:xfrm>
              <a:off x="903320" y="1985272"/>
              <a:ext cx="4290531" cy="1377717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4E1B65-730A-4614-A23E-DC9BEDE1AF3D}"/>
                </a:ext>
              </a:extLst>
            </p:cNvPr>
            <p:cNvSpPr txBox="1"/>
            <p:nvPr/>
          </p:nvSpPr>
          <p:spPr>
            <a:xfrm>
              <a:off x="1032796" y="2024524"/>
              <a:ext cx="4149170" cy="143022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</a:t>
              </a:r>
              <a:r>
                <a:rPr lang="nl-NL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ác thành viên trong lớp nhận xét trao giải cho nhóm có nhiều thành công nhất.</a:t>
              </a:r>
              <a:endPara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6646DEB-2299-43F6-A6C3-76736EFB1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475" y="-538355"/>
            <a:ext cx="4007959" cy="72903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88725-D5CE-42AE-983D-13E8D098AA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662D294-4738-42FA-8F5A-65F139AC54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994" y="2240542"/>
            <a:ext cx="3440873" cy="37407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4FD8E76-469F-4147-8DF3-AAEBB21945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38" y="1429292"/>
            <a:ext cx="1858311" cy="37407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95911FB-1A5D-4686-AB36-99487526C3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6028529-2307-4E35-B215-4937DDFAA8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" y="3196266"/>
            <a:ext cx="4914041" cy="37407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49A2346-CA93-4344-85D9-E25DD0531D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94" y="4750218"/>
            <a:ext cx="1460862" cy="14684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AC3570-AD52-4B30-AAD6-FEBDF2C7C0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8915" y="1953385"/>
            <a:ext cx="5950212" cy="21215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2CB6F3-F12C-4B6C-81EE-39DDE86D330E}"/>
              </a:ext>
            </a:extLst>
          </p:cNvPr>
          <p:cNvSpPr txBox="1"/>
          <p:nvPr/>
        </p:nvSpPr>
        <p:spPr>
          <a:xfrm>
            <a:off x="4543747" y="108147"/>
            <a:ext cx="7320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203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ED61416-9B2E-49D1-882D-CDA71F047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1C3E686-95AB-4BCD-B6AD-BAB3ADE2F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050" y="-538355"/>
            <a:ext cx="4007959" cy="72903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3C6AFD5-2045-4249-9D81-6071414DE4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A3B4B4-B639-4C85-9589-B57F3F17C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3" y="2754422"/>
            <a:ext cx="1858311" cy="37407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534077B-3DB1-498F-9536-53282CCFE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8A5E632-C12E-4F17-99A2-8CDBBC6200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BFFE73B-EE14-4C53-AEEB-7652B38D2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F1AE763-BE62-42E1-B69B-C94A146BC5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3" y="438899"/>
            <a:ext cx="7559055" cy="64191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A4C189-876E-46E7-B75D-20A3737B8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3091" y="-795192"/>
            <a:ext cx="4007959" cy="72903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FB34A5-9AD9-4A47-95B7-9BD2777631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9941" y="990068"/>
            <a:ext cx="4096867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5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7040381-9E4C-4C47-9459-7B953A2225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2" name="图片 1" descr="ce1ed7f935192fceca30dfb2bcebe602">
            <a:extLst>
              <a:ext uri="{FF2B5EF4-FFF2-40B4-BE49-F238E27FC236}">
                <a16:creationId xmlns:a16="http://schemas.microsoft.com/office/drawing/2014/main" id="{DE36970A-B2F5-4ADC-BE65-29BD0B884B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188" t="20367" r="10619" b="19944"/>
          <a:stretch>
            <a:fillRect/>
          </a:stretch>
        </p:blipFill>
        <p:spPr>
          <a:xfrm>
            <a:off x="1699895" y="73343"/>
            <a:ext cx="8792210" cy="671131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31ED65C-4DDA-477F-A659-91DF96914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050" y="-538355"/>
            <a:ext cx="4007959" cy="72903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7CA0259-AC41-437D-B4FC-C32792AC71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7766BC2-8E1B-4B3A-98E3-1A9C7218C2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3" y="2754422"/>
            <a:ext cx="1858311" cy="37407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2F6D96F-CC9B-43B0-8339-0B63CE3063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C04655E-73FF-42F4-9093-BBAA0D2E11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2C26B3-4B62-4150-B3DD-CB48AAB882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C2DC5C3-3421-4D13-941B-A9B8B74A63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94" y="4750218"/>
            <a:ext cx="1460862" cy="14684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61C008-CA3E-42BA-826C-DFFFF27FDA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18995" y="2288949"/>
            <a:ext cx="7620660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6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2CDEC0-74DC-4B2C-AD6C-E08B64A14BA7}"/>
              </a:ext>
            </a:extLst>
          </p:cNvPr>
          <p:cNvSpPr txBox="1"/>
          <p:nvPr/>
        </p:nvSpPr>
        <p:spPr>
          <a:xfrm>
            <a:off x="1058545" y="1381125"/>
            <a:ext cx="1043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D8849F-9C7E-4FAB-B1CC-8110CEBBC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550" y="1982359"/>
            <a:ext cx="5981700" cy="3642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12">
            <a:extLst>
              <a:ext uri="{FF2B5EF4-FFF2-40B4-BE49-F238E27FC236}">
                <a16:creationId xmlns:a16="http://schemas.microsoft.com/office/drawing/2014/main" id="{ED938087-2009-42C2-88F4-12831CA82267}"/>
              </a:ext>
            </a:extLst>
          </p:cNvPr>
          <p:cNvGrpSpPr/>
          <p:nvPr/>
        </p:nvGrpSpPr>
        <p:grpSpPr>
          <a:xfrm>
            <a:off x="1484062" y="751674"/>
            <a:ext cx="9236336" cy="4843308"/>
            <a:chOff x="-7927329" y="-4954585"/>
            <a:chExt cx="9902260" cy="5268685"/>
          </a:xfrm>
        </p:grpSpPr>
        <p:sp>
          <p:nvSpPr>
            <p:cNvPr id="25" name="任意多边形 14">
              <a:extLst>
                <a:ext uri="{FF2B5EF4-FFF2-40B4-BE49-F238E27FC236}">
                  <a16:creationId xmlns:a16="http://schemas.microsoft.com/office/drawing/2014/main" id="{1A6C115D-1AFD-4734-A665-1DB0DE124123}"/>
                </a:ext>
              </a:extLst>
            </p:cNvPr>
            <p:cNvSpPr/>
            <p:nvPr/>
          </p:nvSpPr>
          <p:spPr>
            <a:xfrm>
              <a:off x="-7927329" y="-4954585"/>
              <a:ext cx="9902260" cy="526868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任意多边形 15">
              <a:extLst>
                <a:ext uri="{FF2B5EF4-FFF2-40B4-BE49-F238E27FC236}">
                  <a16:creationId xmlns:a16="http://schemas.microsoft.com/office/drawing/2014/main" id="{CF80022D-6A76-4C6E-B0A7-B155C4EC34A9}"/>
                </a:ext>
              </a:extLst>
            </p:cNvPr>
            <p:cNvSpPr/>
            <p:nvPr/>
          </p:nvSpPr>
          <p:spPr>
            <a:xfrm>
              <a:off x="-7607581" y="-4631681"/>
              <a:ext cx="9233127" cy="469850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任意多边形 16">
              <a:extLst>
                <a:ext uri="{FF2B5EF4-FFF2-40B4-BE49-F238E27FC236}">
                  <a16:creationId xmlns:a16="http://schemas.microsoft.com/office/drawing/2014/main" id="{9EBA663E-D218-401F-A750-A18FCFD7FF72}"/>
                </a:ext>
              </a:extLst>
            </p:cNvPr>
            <p:cNvSpPr/>
            <p:nvPr/>
          </p:nvSpPr>
          <p:spPr>
            <a:xfrm>
              <a:off x="-7762875" y="-4794271"/>
              <a:ext cx="9572625" cy="4972072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9" name="图片 22">
            <a:extLst>
              <a:ext uri="{FF2B5EF4-FFF2-40B4-BE49-F238E27FC236}">
                <a16:creationId xmlns:a16="http://schemas.microsoft.com/office/drawing/2014/main" id="{C336BE78-1437-46F8-8246-56ACC71069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8555" y="4479232"/>
            <a:ext cx="6419879" cy="243605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EDC493A-47D6-4422-880F-DC622BCCA3F6}"/>
              </a:ext>
            </a:extLst>
          </p:cNvPr>
          <p:cNvSpPr/>
          <p:nvPr/>
        </p:nvSpPr>
        <p:spPr>
          <a:xfrm>
            <a:off x="2152259" y="1608043"/>
            <a:ext cx="79251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cũng có điểm mạnh, chúng ta cần phát huy và nhân lên điểm mạnh của mình</a:t>
            </a:r>
            <a:r>
              <a:rPr lang="en-US" sz="4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1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ED61416-9B2E-49D1-882D-CDA71F047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1C3E686-95AB-4BCD-B6AD-BAB3ADE2F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050" y="-538355"/>
            <a:ext cx="4007959" cy="72903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3C6AFD5-2045-4249-9D81-6071414DE4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A3B4B4-B639-4C85-9589-B57F3F17C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3" y="2754422"/>
            <a:ext cx="1858311" cy="37407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534077B-3DB1-498F-9536-53282CCFE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8A5E632-C12E-4F17-99A2-8CDBBC6200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BFFE73B-EE14-4C53-AEEB-7652B38D2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F1AE763-BE62-42E1-B69B-C94A146BC5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3" y="438899"/>
            <a:ext cx="7559055" cy="64191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A4C189-876E-46E7-B75D-20A3737B8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3091" y="-795192"/>
            <a:ext cx="4007959" cy="72903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E0E051-88FB-4B07-8D69-2BE542C419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3813" y="1094843"/>
            <a:ext cx="4261473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7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82575"/>
            <a:ext cx="7419975" cy="72624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2021205" y="3453765"/>
            <a:ext cx="4503420" cy="1321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639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1.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Khám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phá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điểm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mạnh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điểm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yếu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của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bản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thân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53" y="672400"/>
            <a:ext cx="4769964" cy="6229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2603B1A-4AB4-498C-9692-3321EA0921A0}"/>
              </a:ext>
            </a:extLst>
          </p:cNvPr>
          <p:cNvGrpSpPr/>
          <p:nvPr/>
        </p:nvGrpSpPr>
        <p:grpSpPr>
          <a:xfrm>
            <a:off x="2867026" y="771524"/>
            <a:ext cx="6019800" cy="695326"/>
            <a:chOff x="1235349" y="1059875"/>
            <a:chExt cx="6778265" cy="740976"/>
          </a:xfrm>
        </p:grpSpPr>
        <p:sp>
          <p:nvSpPr>
            <p:cNvPr id="22" name="矩形 10">
              <a:extLst>
                <a:ext uri="{FF2B5EF4-FFF2-40B4-BE49-F238E27FC236}">
                  <a16:creationId xmlns:a16="http://schemas.microsoft.com/office/drawing/2014/main" id="{663E6290-C5AF-4765-96AB-3C946C9D992C}"/>
                </a:ext>
              </a:extLst>
            </p:cNvPr>
            <p:cNvSpPr/>
            <p:nvPr/>
          </p:nvSpPr>
          <p:spPr>
            <a:xfrm>
              <a:off x="1235349" y="1059875"/>
              <a:ext cx="6778265" cy="740976"/>
            </a:xfrm>
            <a:custGeom>
              <a:avLst/>
              <a:gdLst>
                <a:gd name="connsiteX0" fmla="*/ 0 w 4114800"/>
                <a:gd name="connsiteY0" fmla="*/ 0 h 1381125"/>
                <a:gd name="connsiteX1" fmla="*/ 644652 w 4114800"/>
                <a:gd name="connsiteY1" fmla="*/ 0 h 1381125"/>
                <a:gd name="connsiteX2" fmla="*/ 1207008 w 4114800"/>
                <a:gd name="connsiteY2" fmla="*/ 0 h 1381125"/>
                <a:gd name="connsiteX3" fmla="*/ 1975104 w 4114800"/>
                <a:gd name="connsiteY3" fmla="*/ 0 h 1381125"/>
                <a:gd name="connsiteX4" fmla="*/ 2619756 w 4114800"/>
                <a:gd name="connsiteY4" fmla="*/ 0 h 1381125"/>
                <a:gd name="connsiteX5" fmla="*/ 3264408 w 4114800"/>
                <a:gd name="connsiteY5" fmla="*/ 0 h 1381125"/>
                <a:gd name="connsiteX6" fmla="*/ 4114800 w 4114800"/>
                <a:gd name="connsiteY6" fmla="*/ 0 h 1381125"/>
                <a:gd name="connsiteX7" fmla="*/ 4114800 w 4114800"/>
                <a:gd name="connsiteY7" fmla="*/ 662940 h 1381125"/>
                <a:gd name="connsiteX8" fmla="*/ 4114800 w 4114800"/>
                <a:gd name="connsiteY8" fmla="*/ 1381125 h 1381125"/>
                <a:gd name="connsiteX9" fmla="*/ 3511296 w 4114800"/>
                <a:gd name="connsiteY9" fmla="*/ 1381125 h 1381125"/>
                <a:gd name="connsiteX10" fmla="*/ 2825496 w 4114800"/>
                <a:gd name="connsiteY10" fmla="*/ 1381125 h 1381125"/>
                <a:gd name="connsiteX11" fmla="*/ 2139696 w 4114800"/>
                <a:gd name="connsiteY11" fmla="*/ 1381125 h 1381125"/>
                <a:gd name="connsiteX12" fmla="*/ 1495044 w 4114800"/>
                <a:gd name="connsiteY12" fmla="*/ 1381125 h 1381125"/>
                <a:gd name="connsiteX13" fmla="*/ 726948 w 4114800"/>
                <a:gd name="connsiteY13" fmla="*/ 1381125 h 1381125"/>
                <a:gd name="connsiteX14" fmla="*/ 0 w 4114800"/>
                <a:gd name="connsiteY14" fmla="*/ 1381125 h 1381125"/>
                <a:gd name="connsiteX15" fmla="*/ 0 w 4114800"/>
                <a:gd name="connsiteY15" fmla="*/ 718185 h 1381125"/>
                <a:gd name="connsiteX16" fmla="*/ 0 w 4114800"/>
                <a:gd name="connsiteY16" fmla="*/ 0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14800" h="1381125" extrusionOk="0">
                  <a:moveTo>
                    <a:pt x="0" y="0"/>
                  </a:moveTo>
                  <a:cubicBezTo>
                    <a:pt x="276109" y="5266"/>
                    <a:pt x="325589" y="-19584"/>
                    <a:pt x="644652" y="0"/>
                  </a:cubicBezTo>
                  <a:cubicBezTo>
                    <a:pt x="963715" y="19584"/>
                    <a:pt x="1064991" y="6066"/>
                    <a:pt x="1207008" y="0"/>
                  </a:cubicBezTo>
                  <a:cubicBezTo>
                    <a:pt x="1349025" y="-6066"/>
                    <a:pt x="1791724" y="14506"/>
                    <a:pt x="1975104" y="0"/>
                  </a:cubicBezTo>
                  <a:cubicBezTo>
                    <a:pt x="2158484" y="-14506"/>
                    <a:pt x="2397469" y="20822"/>
                    <a:pt x="2619756" y="0"/>
                  </a:cubicBezTo>
                  <a:cubicBezTo>
                    <a:pt x="2842043" y="-20822"/>
                    <a:pt x="2992157" y="20388"/>
                    <a:pt x="3264408" y="0"/>
                  </a:cubicBezTo>
                  <a:cubicBezTo>
                    <a:pt x="3536659" y="-20388"/>
                    <a:pt x="3855620" y="38211"/>
                    <a:pt x="4114800" y="0"/>
                  </a:cubicBezTo>
                  <a:cubicBezTo>
                    <a:pt x="4138362" y="299779"/>
                    <a:pt x="4106054" y="343833"/>
                    <a:pt x="4114800" y="662940"/>
                  </a:cubicBezTo>
                  <a:cubicBezTo>
                    <a:pt x="4123546" y="982047"/>
                    <a:pt x="4104629" y="1100717"/>
                    <a:pt x="4114800" y="1381125"/>
                  </a:cubicBezTo>
                  <a:cubicBezTo>
                    <a:pt x="3910496" y="1396864"/>
                    <a:pt x="3633718" y="1365550"/>
                    <a:pt x="3511296" y="1381125"/>
                  </a:cubicBezTo>
                  <a:cubicBezTo>
                    <a:pt x="3388874" y="1396700"/>
                    <a:pt x="3096389" y="1387417"/>
                    <a:pt x="2825496" y="1381125"/>
                  </a:cubicBezTo>
                  <a:cubicBezTo>
                    <a:pt x="2554603" y="1374833"/>
                    <a:pt x="2326241" y="1375081"/>
                    <a:pt x="2139696" y="1381125"/>
                  </a:cubicBezTo>
                  <a:cubicBezTo>
                    <a:pt x="1953151" y="1387169"/>
                    <a:pt x="1781266" y="1384626"/>
                    <a:pt x="1495044" y="1381125"/>
                  </a:cubicBezTo>
                  <a:cubicBezTo>
                    <a:pt x="1208822" y="1377624"/>
                    <a:pt x="1045232" y="1402451"/>
                    <a:pt x="726948" y="1381125"/>
                  </a:cubicBezTo>
                  <a:cubicBezTo>
                    <a:pt x="408664" y="1359799"/>
                    <a:pt x="350959" y="1374381"/>
                    <a:pt x="0" y="1381125"/>
                  </a:cubicBezTo>
                  <a:cubicBezTo>
                    <a:pt x="-28690" y="1065020"/>
                    <a:pt x="-5765" y="860041"/>
                    <a:pt x="0" y="718185"/>
                  </a:cubicBezTo>
                  <a:cubicBezTo>
                    <a:pt x="5765" y="576329"/>
                    <a:pt x="-20511" y="151182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FF0066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字魂64号-萌趣软糖体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4356F2-CB7C-4D9C-AD9B-89259299B51B}"/>
                </a:ext>
              </a:extLst>
            </p:cNvPr>
            <p:cNvSpPr txBox="1"/>
            <p:nvPr/>
          </p:nvSpPr>
          <p:spPr>
            <a:xfrm>
              <a:off x="1459631" y="1126309"/>
              <a:ext cx="6410692" cy="330368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Quan sát tranh và trả lời câu hỏi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37D24C3-B1BB-427F-B34E-AA430DF7C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2085976"/>
            <a:ext cx="6270288" cy="29718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57B8ADD-BBCA-4C9A-A54E-06394081903B}"/>
              </a:ext>
            </a:extLst>
          </p:cNvPr>
          <p:cNvGrpSpPr/>
          <p:nvPr/>
        </p:nvGrpSpPr>
        <p:grpSpPr>
          <a:xfrm>
            <a:off x="6705599" y="1904361"/>
            <a:ext cx="4758123" cy="1153164"/>
            <a:chOff x="903320" y="1985272"/>
            <a:chExt cx="4290531" cy="1911278"/>
          </a:xfrm>
        </p:grpSpPr>
        <p:sp>
          <p:nvSpPr>
            <p:cNvPr id="25" name="矩形 17">
              <a:extLst>
                <a:ext uri="{FF2B5EF4-FFF2-40B4-BE49-F238E27FC236}">
                  <a16:creationId xmlns:a16="http://schemas.microsoft.com/office/drawing/2014/main" id="{A8AF4089-DD30-4B2A-99DE-D3C71CE4A9C6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430E05-00CB-4FEE-AD86-31D3E3C4F314}"/>
                </a:ext>
              </a:extLst>
            </p:cNvPr>
            <p:cNvSpPr txBox="1"/>
            <p:nvPr/>
          </p:nvSpPr>
          <p:spPr>
            <a:xfrm>
              <a:off x="1056566" y="2204576"/>
              <a:ext cx="4137285" cy="133419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tranh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điểm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mạnh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điểm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yếu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 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983974D-5BCF-44D1-87A8-5D0A4F481A1B}"/>
              </a:ext>
            </a:extLst>
          </p:cNvPr>
          <p:cNvGrpSpPr/>
          <p:nvPr/>
        </p:nvGrpSpPr>
        <p:grpSpPr>
          <a:xfrm>
            <a:off x="6734174" y="3275961"/>
            <a:ext cx="4758123" cy="1182870"/>
            <a:chOff x="903320" y="1985272"/>
            <a:chExt cx="4290531" cy="1960513"/>
          </a:xfrm>
        </p:grpSpPr>
        <p:sp>
          <p:nvSpPr>
            <p:cNvPr id="28" name="矩形 17">
              <a:extLst>
                <a:ext uri="{FF2B5EF4-FFF2-40B4-BE49-F238E27FC236}">
                  <a16:creationId xmlns:a16="http://schemas.microsoft.com/office/drawing/2014/main" id="{AF00BC66-278E-4C7E-8C70-0F73F3FDF70F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C978C9C-26EE-4036-B143-350C8D0FA6CA}"/>
                </a:ext>
              </a:extLst>
            </p:cNvPr>
            <p:cNvSpPr txBox="1"/>
            <p:nvPr/>
          </p:nvSpPr>
          <p:spPr>
            <a:xfrm>
              <a:off x="1047977" y="2094067"/>
              <a:ext cx="4137285" cy="1851718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Các bạn dự định sẽ làm gì để khắc phục điểm yếu đó?</a:t>
              </a:r>
              <a:endParaRPr lang="en-US" sz="3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D42C558-07ED-4CB5-AD42-2EC99D6B9198}"/>
              </a:ext>
            </a:extLst>
          </p:cNvPr>
          <p:cNvGrpSpPr/>
          <p:nvPr/>
        </p:nvGrpSpPr>
        <p:grpSpPr>
          <a:xfrm>
            <a:off x="6810374" y="4599936"/>
            <a:ext cx="4758123" cy="1182870"/>
            <a:chOff x="903320" y="1985272"/>
            <a:chExt cx="4290531" cy="1960513"/>
          </a:xfrm>
        </p:grpSpPr>
        <p:sp>
          <p:nvSpPr>
            <p:cNvPr id="32" name="矩形 17">
              <a:extLst>
                <a:ext uri="{FF2B5EF4-FFF2-40B4-BE49-F238E27FC236}">
                  <a16:creationId xmlns:a16="http://schemas.microsoft.com/office/drawing/2014/main" id="{522756C7-D405-4676-B418-49EED3F40EB8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CF3A50C-01BC-4987-BFF8-874857313D3E}"/>
                </a:ext>
              </a:extLst>
            </p:cNvPr>
            <p:cNvSpPr txBox="1"/>
            <p:nvPr/>
          </p:nvSpPr>
          <p:spPr>
            <a:xfrm>
              <a:off x="1047977" y="2094067"/>
              <a:ext cx="4137285" cy="1851718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Em thấy mình có điểm mạnh, điểm yếu gì?</a:t>
              </a:r>
              <a:endParaRPr lang="en-US" sz="3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28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CAAD1F3-20C1-458A-8148-C0AE27C0DF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216" b="-6662"/>
          <a:stretch>
            <a:fillRect/>
          </a:stretch>
        </p:blipFill>
        <p:spPr>
          <a:xfrm>
            <a:off x="4544792" y="228600"/>
            <a:ext cx="3008533" cy="1033831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5783AA25-C177-4034-8C21-8F815DB7C5D4}"/>
              </a:ext>
            </a:extLst>
          </p:cNvPr>
          <p:cNvSpPr/>
          <p:nvPr/>
        </p:nvSpPr>
        <p:spPr>
          <a:xfrm>
            <a:off x="5753100" y="1457324"/>
            <a:ext cx="5162550" cy="2341881"/>
          </a:xfrm>
          <a:prstGeom prst="wedgeRoundRectCallout">
            <a:avLst>
              <a:gd name="adj1" fmla="val 47437"/>
              <a:gd name="adj2" fmla="val 660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nữ trong tranh tự nhận thấy mình có điểm mạnh là tốt bụng, cẩn thận và điểm yếu là nhút nhát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图片 8">
            <a:extLst>
              <a:ext uri="{FF2B5EF4-FFF2-40B4-BE49-F238E27FC236}">
                <a16:creationId xmlns:a16="http://schemas.microsoft.com/office/drawing/2014/main" id="{8D6897D5-D429-407A-9DBE-0FD2171BF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41" y="3600449"/>
            <a:ext cx="2051559" cy="32083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CDEACE-EC37-4820-A08E-36725FF1A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2" y="2057401"/>
            <a:ext cx="4763005" cy="225742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BF987C6-706E-4175-9B11-768C8C272DA6}"/>
              </a:ext>
            </a:extLst>
          </p:cNvPr>
          <p:cNvGrpSpPr/>
          <p:nvPr/>
        </p:nvGrpSpPr>
        <p:grpSpPr>
          <a:xfrm>
            <a:off x="5210174" y="4418961"/>
            <a:ext cx="4758123" cy="1163367"/>
            <a:chOff x="903320" y="1985272"/>
            <a:chExt cx="4290531" cy="1928188"/>
          </a:xfrm>
        </p:grpSpPr>
        <p:sp>
          <p:nvSpPr>
            <p:cNvPr id="21" name="矩形 17">
              <a:extLst>
                <a:ext uri="{FF2B5EF4-FFF2-40B4-BE49-F238E27FC236}">
                  <a16:creationId xmlns:a16="http://schemas.microsoft.com/office/drawing/2014/main" id="{FE7D1142-6F02-496D-9F4F-F870DF5E2280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CEA634-5EE2-4612-AF42-7790FFADA286}"/>
                </a:ext>
              </a:extLst>
            </p:cNvPr>
            <p:cNvSpPr txBox="1"/>
            <p:nvPr/>
          </p:nvSpPr>
          <p:spPr>
            <a:xfrm>
              <a:off x="1056566" y="2204575"/>
              <a:ext cx="4137285" cy="170888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2125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vi-VN" sz="3200" b="1" i="0" dirty="0">
                  <a:solidFill>
                    <a:srgbClr val="21252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ách khắc phục là sẽ cố gắng mạnh dạn hơn. 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897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ykkadtdw">
      <a:majorFont>
        <a:latin typeface="字魂105号-简雅黑" panose="020F0302020204030204"/>
        <a:ea typeface="字魂105号-简雅黑"/>
        <a:cs typeface=""/>
      </a:majorFont>
      <a:minorFont>
        <a:latin typeface="字魂105号-简雅黑" panose="020F0502020204030204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332</Words>
  <Application>Microsoft Office PowerPoint</Application>
  <PresentationFormat>Widescreen</PresentationFormat>
  <Paragraphs>35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等线</vt:lpstr>
      <vt:lpstr>Arial</vt:lpstr>
      <vt:lpstr>Calibri</vt:lpstr>
      <vt:lpstr>Calibri Light</vt:lpstr>
      <vt:lpstr>字魂105号-简雅黑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Phạm Xuân Quân</cp:lastModifiedBy>
  <cp:revision>24</cp:revision>
  <dcterms:created xsi:type="dcterms:W3CDTF">2022-10-16T10:31:04Z</dcterms:created>
  <dcterms:modified xsi:type="dcterms:W3CDTF">2023-03-13T01:30:46Z</dcterms:modified>
</cp:coreProperties>
</file>