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audio1.wav" ContentType="audio/x-wav"/>
  <Override PartName="/ppt/media/audio2.wav" ContentType="audio/x-wav"/>
  <Override PartName="/ppt/media/audio3.wav" ContentType="audio/x-wav"/>
  <Override PartName="/ppt/media/audio4.wav" ContentType="audio/x-wav"/>
  <Override PartName="/ppt/media/audio5.wav" ContentType="audio/x-wav"/>
  <Override PartName="/ppt/media/audio6.wav" ContentType="audio/x-wav"/>
  <Override PartName="/ppt/media/audio7.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handoutMasterIdLst>
    <p:handoutMasterId r:id="rId29"/>
  </p:handoutMasterIdLst>
  <p:sldIdLst>
    <p:sldId id="285" r:id="rId2"/>
    <p:sldId id="286" r:id="rId3"/>
    <p:sldId id="268" r:id="rId4"/>
    <p:sldId id="269" r:id="rId5"/>
    <p:sldId id="270" r:id="rId6"/>
    <p:sldId id="271" r:id="rId7"/>
    <p:sldId id="272" r:id="rId8"/>
    <p:sldId id="273" r:id="rId9"/>
    <p:sldId id="274" r:id="rId10"/>
    <p:sldId id="275" r:id="rId11"/>
    <p:sldId id="276" r:id="rId12"/>
    <p:sldId id="277" r:id="rId13"/>
    <p:sldId id="278" r:id="rId14"/>
    <p:sldId id="279" r:id="rId15"/>
    <p:sldId id="280" r:id="rId16"/>
    <p:sldId id="281" r:id="rId17"/>
    <p:sldId id="282" r:id="rId18"/>
    <p:sldId id="283" r:id="rId19"/>
    <p:sldId id="284" r:id="rId20"/>
    <p:sldId id="289" r:id="rId21"/>
    <p:sldId id="256" r:id="rId22"/>
    <p:sldId id="264" r:id="rId23"/>
    <p:sldId id="290" r:id="rId24"/>
    <p:sldId id="265" r:id="rId25"/>
    <p:sldId id="266" r:id="rId26"/>
    <p:sldId id="267" r:id="rId27"/>
  </p:sldIdLst>
  <p:sldSz cx="12192000" cy="6858000"/>
  <p:notesSz cx="6858000" cy="9144000"/>
  <p:embeddedFontLst>
    <p:embeddedFont>
      <p:font typeface="Algerian" pitchFamily="82" charset="0"/>
      <p:regular r:id="rId30"/>
    </p:embeddedFont>
    <p:embeddedFont>
      <p:font typeface="Arial Black" pitchFamily="34" charset="0"/>
      <p:bold r:id="rId31"/>
    </p:embeddedFont>
    <p:embeddedFont>
      <p:font typeface="Bahnschrift" pitchFamily="34" charset="0"/>
      <p:regular r:id="rId32"/>
      <p:bold r:id="rId33"/>
    </p:embeddedFont>
    <p:embeddedFont>
      <p:font typeface="宋体" pitchFamily="2" charset="-122"/>
      <p:regular r:id="rId34"/>
    </p:embeddedFont>
    <p:embeddedFont>
      <p:font typeface="Calibri"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EFE"/>
    <a:srgbClr val="019549"/>
    <a:srgbClr val="EE7085"/>
    <a:srgbClr val="001848"/>
    <a:srgbClr val="F9EAB6"/>
    <a:srgbClr val="FEDCAF"/>
    <a:srgbClr val="FEEE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560" y="-72"/>
      </p:cViewPr>
      <p:guideLst>
        <p:guide orient="horz" pos="2160"/>
        <p:guide pos="3840"/>
      </p:guideLst>
    </p:cSldViewPr>
  </p:slideViewPr>
  <p:notesTextViewPr>
    <p:cViewPr>
      <p:scale>
        <a:sx n="1" d="1"/>
        <a:sy n="1" d="1"/>
      </p:scale>
      <p:origin x="0" y="0"/>
    </p:cViewPr>
  </p:notesTextViewPr>
  <p:notesViewPr>
    <p:cSldViewPr snapToGrid="0">
      <p:cViewPr varScale="1">
        <p:scale>
          <a:sx n="57" d="100"/>
          <a:sy n="57" d="100"/>
        </p:scale>
        <p:origin x="2316"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C7BF64C-1914-40F3-B060-A99A525B8D1E}" type="datetimeFigureOut">
              <a:rPr lang="en-US" smtClean="0"/>
              <a:t>8/24/2021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54022DD-6423-4034-BF81-3490964B201D}" type="slidenum">
              <a:rPr lang="en-US" smtClean="0"/>
              <a:t>‹#›</a:t>
            </a:fld>
            <a:endParaRPr lang="en-US"/>
          </a:p>
        </p:txBody>
      </p:sp>
    </p:spTree>
    <p:extLst>
      <p:ext uri="{BB962C8B-B14F-4D97-AF65-F5344CB8AC3E}">
        <p14:creationId xmlns:p14="http://schemas.microsoft.com/office/powerpoint/2010/main" val="39577324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0135BA-6CF5-4076-A134-B1F8141A3F81}" type="datetimeFigureOut">
              <a:rPr lang="en-US" smtClean="0"/>
              <a:t>8/24/2021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6C257D-EAA9-4156-9DB8-08E1BA1369D3}" type="slidenum">
              <a:rPr lang="en-US" smtClean="0"/>
              <a:t>‹#›</a:t>
            </a:fld>
            <a:endParaRPr lang="en-US"/>
          </a:p>
        </p:txBody>
      </p:sp>
    </p:spTree>
    <p:extLst>
      <p:ext uri="{BB962C8B-B14F-4D97-AF65-F5344CB8AC3E}">
        <p14:creationId xmlns:p14="http://schemas.microsoft.com/office/powerpoint/2010/main" val="992523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5</a:t>
            </a:fld>
            <a:endParaRPr lang="zh-CN" altLang="en-US"/>
          </a:p>
        </p:txBody>
      </p:sp>
    </p:spTree>
    <p:extLst>
      <p:ext uri="{BB962C8B-B14F-4D97-AF65-F5344CB8AC3E}">
        <p14:creationId xmlns:p14="http://schemas.microsoft.com/office/powerpoint/2010/main" val="958722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14</a:t>
            </a:fld>
            <a:endParaRPr lang="zh-CN" altLang="en-US"/>
          </a:p>
        </p:txBody>
      </p:sp>
    </p:spTree>
    <p:extLst>
      <p:ext uri="{BB962C8B-B14F-4D97-AF65-F5344CB8AC3E}">
        <p14:creationId xmlns:p14="http://schemas.microsoft.com/office/powerpoint/2010/main" val="6735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15</a:t>
            </a:fld>
            <a:endParaRPr lang="zh-CN" altLang="en-US"/>
          </a:p>
        </p:txBody>
      </p:sp>
    </p:spTree>
    <p:extLst>
      <p:ext uri="{BB962C8B-B14F-4D97-AF65-F5344CB8AC3E}">
        <p14:creationId xmlns:p14="http://schemas.microsoft.com/office/powerpoint/2010/main" val="2435050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16</a:t>
            </a:fld>
            <a:endParaRPr lang="zh-CN" altLang="en-US"/>
          </a:p>
        </p:txBody>
      </p:sp>
    </p:spTree>
    <p:extLst>
      <p:ext uri="{BB962C8B-B14F-4D97-AF65-F5344CB8AC3E}">
        <p14:creationId xmlns:p14="http://schemas.microsoft.com/office/powerpoint/2010/main" val="1687441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17</a:t>
            </a:fld>
            <a:endParaRPr lang="zh-CN" altLang="en-US"/>
          </a:p>
        </p:txBody>
      </p:sp>
    </p:spTree>
    <p:extLst>
      <p:ext uri="{BB962C8B-B14F-4D97-AF65-F5344CB8AC3E}">
        <p14:creationId xmlns:p14="http://schemas.microsoft.com/office/powerpoint/2010/main" val="1845784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18</a:t>
            </a:fld>
            <a:endParaRPr lang="zh-CN" altLang="en-US"/>
          </a:p>
        </p:txBody>
      </p:sp>
    </p:spTree>
    <p:extLst>
      <p:ext uri="{BB962C8B-B14F-4D97-AF65-F5344CB8AC3E}">
        <p14:creationId xmlns:p14="http://schemas.microsoft.com/office/powerpoint/2010/main" val="240896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19</a:t>
            </a:fld>
            <a:endParaRPr lang="zh-CN" altLang="en-US"/>
          </a:p>
        </p:txBody>
      </p:sp>
    </p:spTree>
    <p:extLst>
      <p:ext uri="{BB962C8B-B14F-4D97-AF65-F5344CB8AC3E}">
        <p14:creationId xmlns:p14="http://schemas.microsoft.com/office/powerpoint/2010/main" val="3938603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6</a:t>
            </a:fld>
            <a:endParaRPr lang="zh-CN" altLang="en-US"/>
          </a:p>
        </p:txBody>
      </p:sp>
    </p:spTree>
    <p:extLst>
      <p:ext uri="{BB962C8B-B14F-4D97-AF65-F5344CB8AC3E}">
        <p14:creationId xmlns:p14="http://schemas.microsoft.com/office/powerpoint/2010/main" val="3606840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7</a:t>
            </a:fld>
            <a:endParaRPr lang="zh-CN" altLang="en-US"/>
          </a:p>
        </p:txBody>
      </p:sp>
    </p:spTree>
    <p:extLst>
      <p:ext uri="{BB962C8B-B14F-4D97-AF65-F5344CB8AC3E}">
        <p14:creationId xmlns:p14="http://schemas.microsoft.com/office/powerpoint/2010/main" val="3305933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8</a:t>
            </a:fld>
            <a:endParaRPr lang="zh-CN" altLang="en-US"/>
          </a:p>
        </p:txBody>
      </p:sp>
    </p:spTree>
    <p:extLst>
      <p:ext uri="{BB962C8B-B14F-4D97-AF65-F5344CB8AC3E}">
        <p14:creationId xmlns:p14="http://schemas.microsoft.com/office/powerpoint/2010/main" val="1468063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9</a:t>
            </a:fld>
            <a:endParaRPr lang="zh-CN" altLang="en-US"/>
          </a:p>
        </p:txBody>
      </p:sp>
    </p:spTree>
    <p:extLst>
      <p:ext uri="{BB962C8B-B14F-4D97-AF65-F5344CB8AC3E}">
        <p14:creationId xmlns:p14="http://schemas.microsoft.com/office/powerpoint/2010/main" val="1676816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10</a:t>
            </a:fld>
            <a:endParaRPr lang="zh-CN" altLang="en-US"/>
          </a:p>
        </p:txBody>
      </p:sp>
    </p:spTree>
    <p:extLst>
      <p:ext uri="{BB962C8B-B14F-4D97-AF65-F5344CB8AC3E}">
        <p14:creationId xmlns:p14="http://schemas.microsoft.com/office/powerpoint/2010/main" val="2503024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11</a:t>
            </a:fld>
            <a:endParaRPr lang="zh-CN" altLang="en-US"/>
          </a:p>
        </p:txBody>
      </p:sp>
    </p:spTree>
    <p:extLst>
      <p:ext uri="{BB962C8B-B14F-4D97-AF65-F5344CB8AC3E}">
        <p14:creationId xmlns:p14="http://schemas.microsoft.com/office/powerpoint/2010/main" val="1718790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12</a:t>
            </a:fld>
            <a:endParaRPr lang="zh-CN" altLang="en-US"/>
          </a:p>
        </p:txBody>
      </p:sp>
    </p:spTree>
    <p:extLst>
      <p:ext uri="{BB962C8B-B14F-4D97-AF65-F5344CB8AC3E}">
        <p14:creationId xmlns:p14="http://schemas.microsoft.com/office/powerpoint/2010/main" val="2654933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13</a:t>
            </a:fld>
            <a:endParaRPr lang="zh-CN" altLang="en-US"/>
          </a:p>
        </p:txBody>
      </p:sp>
    </p:spTree>
    <p:extLst>
      <p:ext uri="{BB962C8B-B14F-4D97-AF65-F5344CB8AC3E}">
        <p14:creationId xmlns:p14="http://schemas.microsoft.com/office/powerpoint/2010/main" val="1125486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440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0DF6BD-C658-4B93-81EC-367C7F1201BD}" type="datetimeFigureOut">
              <a:rPr lang="en-US" smtClean="0"/>
              <a:t>8/24/2021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C1342A8-67C3-4BAC-B7BC-3B9668578C83}" type="slidenum">
              <a:rPr lang="en-US" smtClean="0"/>
              <a:t>‹#›</a:t>
            </a:fld>
            <a:endParaRPr lang="en-US"/>
          </a:p>
        </p:txBody>
      </p:sp>
    </p:spTree>
    <p:extLst>
      <p:ext uri="{BB962C8B-B14F-4D97-AF65-F5344CB8AC3E}">
        <p14:creationId xmlns:p14="http://schemas.microsoft.com/office/powerpoint/2010/main" val="43116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4310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7755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11" Type="http://schemas.microsoft.com/office/2007/relationships/hdphoto" Target="../media/hdphoto2.wdp"/><Relationship Id="rId5" Type="http://schemas.openxmlformats.org/officeDocument/2006/relationships/theme" Target="../theme/theme1.xml"/><Relationship Id="rId10" Type="http://schemas.openxmlformats.org/officeDocument/2006/relationships/image" Target="../media/image4.png"/><Relationship Id="rId4" Type="http://schemas.openxmlformats.org/officeDocument/2006/relationships/slideLayout" Target="../slideLayouts/slideLayout4.xml"/><Relationship Id="rId9"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6"/>
          <a:stretch>
            <a:fillRect/>
          </a:stretch>
        </p:blipFill>
        <p:spPr>
          <a:xfrm>
            <a:off x="1" y="6305550"/>
            <a:ext cx="12192000" cy="573936"/>
          </a:xfrm>
          <a:prstGeom prst="rect">
            <a:avLst/>
          </a:prstGeom>
        </p:spPr>
      </p:pic>
      <p:pic>
        <p:nvPicPr>
          <p:cNvPr id="18" name="Picture 17"/>
          <p:cNvPicPr>
            <a:picLocks noChangeAspect="1"/>
          </p:cNvPicPr>
          <p:nvPr userDrawn="1"/>
        </p:nvPicPr>
        <p:blipFill>
          <a:blip r:embed="rId7"/>
          <a:stretch>
            <a:fillRect/>
          </a:stretch>
        </p:blipFill>
        <p:spPr>
          <a:xfrm>
            <a:off x="1" y="-33537"/>
            <a:ext cx="12193057" cy="624087"/>
          </a:xfrm>
          <a:prstGeom prst="rect">
            <a:avLst/>
          </a:prstGeom>
        </p:spPr>
      </p:pic>
      <p:pic>
        <p:nvPicPr>
          <p:cNvPr id="13" name="Picture 4" descr="Poster of candy shop with homes cupcake and caramels Premium Vector"/>
          <p:cNvPicPr>
            <a:picLocks noChangeAspect="1" noChangeArrowheads="1"/>
          </p:cNvPicPr>
          <p:nvPr userDrawn="1"/>
        </p:nvPicPr>
        <p:blipFill rotWithShape="1">
          <a:blip r:embed="rId8" cstate="print">
            <a:extLst>
              <a:ext uri="{BEBA8EAE-BF5A-486C-A8C5-ECC9F3942E4B}">
                <a14:imgProps xmlns:a14="http://schemas.microsoft.com/office/drawing/2010/main">
                  <a14:imgLayer r:embed="rId9">
                    <a14:imgEffect>
                      <a14:backgroundRemoval t="30240" b="90419" l="4633" r="29712">
                        <a14:foregroundMark x1="13099" y1="57784" x2="14217" y2="76946"/>
                        <a14:foregroundMark x1="21725" y1="55689" x2="17252" y2="78443"/>
                        <a14:foregroundMark x1="20767" y1="83832" x2="20767" y2="83832"/>
                        <a14:foregroundMark x1="7188" y1="83832" x2="20607" y2="80240"/>
                      </a14:backgroundRemoval>
                    </a14:imgEffect>
                  </a14:imgLayer>
                </a14:imgProps>
              </a:ext>
              <a:ext uri="{28A0092B-C50C-407E-A947-70E740481C1C}">
                <a14:useLocalDpi xmlns:a14="http://schemas.microsoft.com/office/drawing/2010/main" val="0"/>
              </a:ext>
            </a:extLst>
          </a:blip>
          <a:srcRect l="1649" t="29844" r="70236" b="6284"/>
          <a:stretch/>
        </p:blipFill>
        <p:spPr bwMode="auto">
          <a:xfrm>
            <a:off x="-104503" y="6008629"/>
            <a:ext cx="718457" cy="8708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Poster of candy shop with homes cupcake and caramels Premium Vector"/>
          <p:cNvPicPr>
            <a:picLocks noChangeAspect="1" noChangeArrowheads="1"/>
          </p:cNvPicPr>
          <p:nvPr userDrawn="1"/>
        </p:nvPicPr>
        <p:blipFill rotWithShape="1">
          <a:blip r:embed="rId10" cstate="print">
            <a:extLst>
              <a:ext uri="{BEBA8EAE-BF5A-486C-A8C5-ECC9F3942E4B}">
                <a14:imgProps xmlns:a14="http://schemas.microsoft.com/office/drawing/2010/main">
                  <a14:imgLayer r:embed="rId11">
                    <a14:imgEffect>
                      <a14:backgroundRemoval t="40120" b="93713" l="36422" r="68051">
                        <a14:foregroundMark x1="41534" y1="74251" x2="43770" y2="87126"/>
                        <a14:foregroundMark x1="50639" y1="55389" x2="56230" y2="59581"/>
                        <a14:foregroundMark x1="56869" y1="47904" x2="65495" y2="59880"/>
                        <a14:foregroundMark x1="49840" y1="58982" x2="53674" y2="65569"/>
                        <a14:foregroundMark x1="51757" y1="52994" x2="54473" y2="56287"/>
                        <a14:foregroundMark x1="60703" y1="46707" x2="61981" y2="65569"/>
                        <a14:foregroundMark x1="45367" y1="51198" x2="45367" y2="51198"/>
                      </a14:backgroundRemoval>
                    </a14:imgEffect>
                  </a14:imgLayer>
                </a14:imgProps>
              </a:ext>
              <a:ext uri="{28A0092B-C50C-407E-A947-70E740481C1C}">
                <a14:useLocalDpi xmlns:a14="http://schemas.microsoft.com/office/drawing/2010/main" val="0"/>
              </a:ext>
            </a:extLst>
          </a:blip>
          <a:srcRect l="33173" t="39521" r="31683"/>
          <a:stretch/>
        </p:blipFill>
        <p:spPr bwMode="auto">
          <a:xfrm>
            <a:off x="11343407" y="14685"/>
            <a:ext cx="848594" cy="779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194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xml"/><Relationship Id="rId4" Type="http://schemas.microsoft.com/office/2007/relationships/hdphoto" Target="../media/hdphoto3.wdp"/></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2.wav"/><Relationship Id="rId7" Type="http://schemas.openxmlformats.org/officeDocument/2006/relationships/image" Target="../media/image7.png"/><Relationship Id="rId12" Type="http://schemas.openxmlformats.org/officeDocument/2006/relationships/image" Target="../media/image3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6.xml"/><Relationship Id="rId11" Type="http://schemas.openxmlformats.org/officeDocument/2006/relationships/image" Target="../media/image35.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2.wav"/><Relationship Id="rId7" Type="http://schemas.openxmlformats.org/officeDocument/2006/relationships/image" Target="../media/image7.png"/><Relationship Id="rId12" Type="http://schemas.openxmlformats.org/officeDocument/2006/relationships/image" Target="../media/image3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7.xml"/><Relationship Id="rId11" Type="http://schemas.openxmlformats.org/officeDocument/2006/relationships/image" Target="../media/image35.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2.wav"/><Relationship Id="rId7" Type="http://schemas.openxmlformats.org/officeDocument/2006/relationships/image" Target="../media/image7.png"/><Relationship Id="rId12" Type="http://schemas.openxmlformats.org/officeDocument/2006/relationships/image" Target="../media/image3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8.xml"/><Relationship Id="rId11" Type="http://schemas.openxmlformats.org/officeDocument/2006/relationships/image" Target="../media/image35.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2.wav"/><Relationship Id="rId7" Type="http://schemas.openxmlformats.org/officeDocument/2006/relationships/image" Target="../media/image7.png"/><Relationship Id="rId12" Type="http://schemas.openxmlformats.org/officeDocument/2006/relationships/image" Target="../media/image3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9.xml"/><Relationship Id="rId11" Type="http://schemas.openxmlformats.org/officeDocument/2006/relationships/image" Target="../media/image35.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2.wav"/><Relationship Id="rId7" Type="http://schemas.openxmlformats.org/officeDocument/2006/relationships/image" Target="../media/image7.png"/><Relationship Id="rId12" Type="http://schemas.openxmlformats.org/officeDocument/2006/relationships/image" Target="../media/image3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0.xml"/><Relationship Id="rId11" Type="http://schemas.openxmlformats.org/officeDocument/2006/relationships/image" Target="../media/image35.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2.wav"/><Relationship Id="rId7" Type="http://schemas.openxmlformats.org/officeDocument/2006/relationships/image" Target="../media/image7.png"/><Relationship Id="rId12" Type="http://schemas.openxmlformats.org/officeDocument/2006/relationships/image" Target="../media/image3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1.xml"/><Relationship Id="rId11" Type="http://schemas.openxmlformats.org/officeDocument/2006/relationships/image" Target="../media/image35.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2.wav"/><Relationship Id="rId7" Type="http://schemas.openxmlformats.org/officeDocument/2006/relationships/image" Target="../media/image7.png"/><Relationship Id="rId12" Type="http://schemas.openxmlformats.org/officeDocument/2006/relationships/image" Target="../media/image3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2.xml"/><Relationship Id="rId11" Type="http://schemas.openxmlformats.org/officeDocument/2006/relationships/image" Target="../media/image35.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0.png"/><Relationship Id="rId3" Type="http://schemas.microsoft.com/office/2007/relationships/media" Target="../media/media2.wav"/><Relationship Id="rId7" Type="http://schemas.openxmlformats.org/officeDocument/2006/relationships/image" Target="../media/image7.png"/><Relationship Id="rId12" Type="http://schemas.openxmlformats.org/officeDocument/2006/relationships/image" Target="../media/image3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3.xml"/><Relationship Id="rId11" Type="http://schemas.openxmlformats.org/officeDocument/2006/relationships/image" Target="../media/image35.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1.png"/><Relationship Id="rId3" Type="http://schemas.microsoft.com/office/2007/relationships/media" Target="../media/media2.wav"/><Relationship Id="rId7" Type="http://schemas.openxmlformats.org/officeDocument/2006/relationships/image" Target="../media/image7.png"/><Relationship Id="rId12" Type="http://schemas.openxmlformats.org/officeDocument/2006/relationships/image" Target="../media/image3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4.xml"/><Relationship Id="rId11" Type="http://schemas.openxmlformats.org/officeDocument/2006/relationships/image" Target="../media/image35.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2.png"/><Relationship Id="rId3" Type="http://schemas.microsoft.com/office/2007/relationships/media" Target="../media/media2.wav"/><Relationship Id="rId7" Type="http://schemas.openxmlformats.org/officeDocument/2006/relationships/image" Target="../media/image7.png"/><Relationship Id="rId12" Type="http://schemas.openxmlformats.org/officeDocument/2006/relationships/image" Target="../media/image3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5.xml"/><Relationship Id="rId11" Type="http://schemas.openxmlformats.org/officeDocument/2006/relationships/image" Target="../media/image35.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4.png"/><Relationship Id="rId5" Type="http://schemas.microsoft.com/office/2007/relationships/hdphoto" Target="../media/hdphoto4.wdp"/><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4.wav"/><Relationship Id="rId7" Type="http://schemas.microsoft.com/office/2007/relationships/hdphoto" Target="../media/hdphoto4.wdp"/><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audio" Target="../media/audio6.wav"/><Relationship Id="rId4" Type="http://schemas.openxmlformats.org/officeDocument/2006/relationships/audio" Target="../media/audio5.wav"/></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47.jpeg"/><Relationship Id="rId5" Type="http://schemas.microsoft.com/office/2007/relationships/hdphoto" Target="../media/hdphoto4.wdp"/><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6" Type="http://schemas.openxmlformats.org/officeDocument/2006/relationships/slide" Target="slide20.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5.png"/><Relationship Id="rId18" Type="http://schemas.openxmlformats.org/officeDocument/2006/relationships/slide" Target="slide4.xml"/><Relationship Id="rId26" Type="http://schemas.openxmlformats.org/officeDocument/2006/relationships/slide" Target="slide5.xml"/><Relationship Id="rId39" Type="http://schemas.openxmlformats.org/officeDocument/2006/relationships/slide" Target="slide19.xml"/><Relationship Id="rId3" Type="http://schemas.openxmlformats.org/officeDocument/2006/relationships/image" Target="../media/image11.png"/><Relationship Id="rId21" Type="http://schemas.openxmlformats.org/officeDocument/2006/relationships/image" Target="../media/image19.png"/><Relationship Id="rId34" Type="http://schemas.openxmlformats.org/officeDocument/2006/relationships/slide" Target="slide16.xml"/><Relationship Id="rId7" Type="http://schemas.openxmlformats.org/officeDocument/2006/relationships/image" Target="../media/image10.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slide" Target="slide20.xml"/><Relationship Id="rId33" Type="http://schemas.openxmlformats.org/officeDocument/2006/relationships/slide" Target="slide12.xml"/><Relationship Id="rId38" Type="http://schemas.openxmlformats.org/officeDocument/2006/relationships/slide" Target="slide14.xml"/><Relationship Id="rId2" Type="http://schemas.openxmlformats.org/officeDocument/2006/relationships/image" Target="../media/image7.png"/><Relationship Id="rId16" Type="http://schemas.openxmlformats.org/officeDocument/2006/relationships/image" Target="../media/image28.png"/><Relationship Id="rId20" Type="http://schemas.openxmlformats.org/officeDocument/2006/relationships/image" Target="../media/image16.png"/><Relationship Id="rId29"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23.png"/><Relationship Id="rId24" Type="http://schemas.openxmlformats.org/officeDocument/2006/relationships/image" Target="../media/image32.png"/><Relationship Id="rId32" Type="http://schemas.openxmlformats.org/officeDocument/2006/relationships/slide" Target="slide11.xml"/><Relationship Id="rId37" Type="http://schemas.openxmlformats.org/officeDocument/2006/relationships/slide" Target="slide18.xml"/><Relationship Id="rId40" Type="http://schemas.openxmlformats.org/officeDocument/2006/relationships/slide" Target="slide13.xml"/><Relationship Id="rId5" Type="http://schemas.openxmlformats.org/officeDocument/2006/relationships/image" Target="../media/image8.png"/><Relationship Id="rId15" Type="http://schemas.openxmlformats.org/officeDocument/2006/relationships/image" Target="../media/image27.png"/><Relationship Id="rId23" Type="http://schemas.openxmlformats.org/officeDocument/2006/relationships/image" Target="../media/image31.png"/><Relationship Id="rId28" Type="http://schemas.openxmlformats.org/officeDocument/2006/relationships/slide" Target="slide6.xml"/><Relationship Id="rId36" Type="http://schemas.openxmlformats.org/officeDocument/2006/relationships/slide" Target="slide15.xml"/><Relationship Id="rId10" Type="http://schemas.openxmlformats.org/officeDocument/2006/relationships/image" Target="../media/image22.png"/><Relationship Id="rId19" Type="http://schemas.openxmlformats.org/officeDocument/2006/relationships/image" Target="../media/image15.png"/><Relationship Id="rId31" Type="http://schemas.openxmlformats.org/officeDocument/2006/relationships/slide" Target="slide10.xml"/><Relationship Id="rId4" Type="http://schemas.openxmlformats.org/officeDocument/2006/relationships/image" Target="../media/image13.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0.png"/><Relationship Id="rId27" Type="http://schemas.openxmlformats.org/officeDocument/2006/relationships/slide" Target="slide7.xml"/><Relationship Id="rId30" Type="http://schemas.openxmlformats.org/officeDocument/2006/relationships/slide" Target="slide9.xml"/><Relationship Id="rId35" Type="http://schemas.openxmlformats.org/officeDocument/2006/relationships/slide" Target="slide17.xml"/></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3" Type="http://schemas.microsoft.com/office/2007/relationships/media" Target="../media/media2.wav"/><Relationship Id="rId7" Type="http://schemas.openxmlformats.org/officeDocument/2006/relationships/image" Target="../media/image7.png"/><Relationship Id="rId12" Type="http://schemas.openxmlformats.org/officeDocument/2006/relationships/image" Target="../media/image3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xml"/><Relationship Id="rId11" Type="http://schemas.openxmlformats.org/officeDocument/2006/relationships/image" Target="../media/image35.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microsoft.com/office/2007/relationships/media" Target="../media/media2.wav"/><Relationship Id="rId7" Type="http://schemas.openxmlformats.org/officeDocument/2006/relationships/image" Target="../media/image7.png"/><Relationship Id="rId12" Type="http://schemas.openxmlformats.org/officeDocument/2006/relationships/image" Target="../media/image3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11" Type="http://schemas.openxmlformats.org/officeDocument/2006/relationships/image" Target="../media/image35.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9.jpeg"/><Relationship Id="rId3" Type="http://schemas.microsoft.com/office/2007/relationships/media" Target="../media/media2.wav"/><Relationship Id="rId7" Type="http://schemas.openxmlformats.org/officeDocument/2006/relationships/image" Target="../media/image7.png"/><Relationship Id="rId12" Type="http://schemas.openxmlformats.org/officeDocument/2006/relationships/image" Target="../media/image3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3.xml"/><Relationship Id="rId11" Type="http://schemas.openxmlformats.org/officeDocument/2006/relationships/image" Target="../media/image35.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2.wav"/><Relationship Id="rId7" Type="http://schemas.openxmlformats.org/officeDocument/2006/relationships/image" Target="../media/image7.png"/><Relationship Id="rId12" Type="http://schemas.openxmlformats.org/officeDocument/2006/relationships/image" Target="../media/image3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4.xml"/><Relationship Id="rId11" Type="http://schemas.openxmlformats.org/officeDocument/2006/relationships/image" Target="../media/image35.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2.wav"/><Relationship Id="rId7" Type="http://schemas.openxmlformats.org/officeDocument/2006/relationships/image" Target="../media/image7.png"/><Relationship Id="rId12" Type="http://schemas.openxmlformats.org/officeDocument/2006/relationships/image" Target="../media/image3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5.xml"/><Relationship Id="rId11" Type="http://schemas.openxmlformats.org/officeDocument/2006/relationships/image" Target="../media/image35.jpg"/><Relationship Id="rId5" Type="http://schemas.openxmlformats.org/officeDocument/2006/relationships/slideLayout" Target="../slideLayouts/slideLayout2.xml"/><Relationship Id="rId10" Type="http://schemas.openxmlformats.org/officeDocument/2006/relationships/slide" Target="slide4.xml"/><Relationship Id="rId4" Type="http://schemas.openxmlformats.org/officeDocument/2006/relationships/audio" Target="../media/media2.wav"/><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a:off x="941375" y="4150882"/>
            <a:ext cx="10309251" cy="1106918"/>
          </a:xfrm>
          <a:custGeom>
            <a:avLst/>
            <a:gdLst/>
            <a:ahLst/>
            <a:cxnLst/>
            <a:rect l="l" t="t" r="r" b="b"/>
            <a:pathLst>
              <a:path w="9763570" h="562236">
                <a:moveTo>
                  <a:pt x="9591451" y="420254"/>
                </a:moveTo>
                <a:cubicBezTo>
                  <a:pt x="9611542" y="420254"/>
                  <a:pt x="9628732" y="425946"/>
                  <a:pt x="9643020" y="437332"/>
                </a:cubicBezTo>
                <a:cubicBezTo>
                  <a:pt x="9657977" y="449387"/>
                  <a:pt x="9665455" y="464456"/>
                  <a:pt x="9665455" y="482538"/>
                </a:cubicBezTo>
                <a:cubicBezTo>
                  <a:pt x="9665455" y="499951"/>
                  <a:pt x="9657977" y="514629"/>
                  <a:pt x="9643020" y="526573"/>
                </a:cubicBezTo>
                <a:cubicBezTo>
                  <a:pt x="9628062" y="538516"/>
                  <a:pt x="9610873" y="544488"/>
                  <a:pt x="9591451" y="544488"/>
                </a:cubicBezTo>
                <a:cubicBezTo>
                  <a:pt x="9570466" y="544488"/>
                  <a:pt x="9552327" y="538516"/>
                  <a:pt x="9537035" y="526573"/>
                </a:cubicBezTo>
                <a:cubicBezTo>
                  <a:pt x="9521743" y="514629"/>
                  <a:pt x="9514097" y="499728"/>
                  <a:pt x="9514097" y="481869"/>
                </a:cubicBezTo>
                <a:cubicBezTo>
                  <a:pt x="9514097" y="463786"/>
                  <a:pt x="9521520" y="448996"/>
                  <a:pt x="9536366" y="437499"/>
                </a:cubicBezTo>
                <a:cubicBezTo>
                  <a:pt x="9551211" y="426002"/>
                  <a:pt x="9569573" y="420254"/>
                  <a:pt x="9591451" y="420254"/>
                </a:cubicBezTo>
                <a:close/>
                <a:moveTo>
                  <a:pt x="6436183" y="231726"/>
                </a:moveTo>
                <a:cubicBezTo>
                  <a:pt x="6395330" y="231726"/>
                  <a:pt x="6374903" y="262980"/>
                  <a:pt x="6374903" y="325487"/>
                </a:cubicBezTo>
                <a:cubicBezTo>
                  <a:pt x="6374903" y="350491"/>
                  <a:pt x="6380261" y="373819"/>
                  <a:pt x="6390976" y="395474"/>
                </a:cubicBezTo>
                <a:cubicBezTo>
                  <a:pt x="6403032" y="419807"/>
                  <a:pt x="6417877" y="431974"/>
                  <a:pt x="6435513" y="431974"/>
                </a:cubicBezTo>
                <a:cubicBezTo>
                  <a:pt x="6452703" y="431974"/>
                  <a:pt x="6467883" y="419584"/>
                  <a:pt x="6481055" y="394804"/>
                </a:cubicBezTo>
                <a:cubicBezTo>
                  <a:pt x="6493110" y="372257"/>
                  <a:pt x="6499137" y="348928"/>
                  <a:pt x="6499137" y="324818"/>
                </a:cubicBezTo>
                <a:cubicBezTo>
                  <a:pt x="6499137" y="262756"/>
                  <a:pt x="6478153" y="231726"/>
                  <a:pt x="6436183" y="231726"/>
                </a:cubicBezTo>
                <a:close/>
                <a:moveTo>
                  <a:pt x="3369133" y="231726"/>
                </a:moveTo>
                <a:cubicBezTo>
                  <a:pt x="3328280" y="231726"/>
                  <a:pt x="3307853" y="262980"/>
                  <a:pt x="3307853" y="325487"/>
                </a:cubicBezTo>
                <a:cubicBezTo>
                  <a:pt x="3307853" y="350491"/>
                  <a:pt x="3313211" y="373819"/>
                  <a:pt x="3323927" y="395474"/>
                </a:cubicBezTo>
                <a:cubicBezTo>
                  <a:pt x="3335982" y="419807"/>
                  <a:pt x="3350827" y="431974"/>
                  <a:pt x="3368463" y="431974"/>
                </a:cubicBezTo>
                <a:cubicBezTo>
                  <a:pt x="3385653" y="431974"/>
                  <a:pt x="3400834" y="419584"/>
                  <a:pt x="3414005" y="394804"/>
                </a:cubicBezTo>
                <a:cubicBezTo>
                  <a:pt x="3426060" y="372257"/>
                  <a:pt x="3432088" y="348928"/>
                  <a:pt x="3432088" y="324818"/>
                </a:cubicBezTo>
                <a:cubicBezTo>
                  <a:pt x="3432088" y="262756"/>
                  <a:pt x="3411103" y="231726"/>
                  <a:pt x="3369133" y="231726"/>
                </a:cubicBezTo>
                <a:close/>
                <a:moveTo>
                  <a:pt x="2250355" y="231726"/>
                </a:moveTo>
                <a:lnTo>
                  <a:pt x="2245667" y="441685"/>
                </a:lnTo>
                <a:cubicBezTo>
                  <a:pt x="2274242" y="439899"/>
                  <a:pt x="2297571" y="430634"/>
                  <a:pt x="2315654" y="413891"/>
                </a:cubicBezTo>
                <a:cubicBezTo>
                  <a:pt x="2338424" y="393130"/>
                  <a:pt x="2349810" y="362546"/>
                  <a:pt x="2349810" y="322139"/>
                </a:cubicBezTo>
                <a:cubicBezTo>
                  <a:pt x="2349810" y="289322"/>
                  <a:pt x="2339206" y="265100"/>
                  <a:pt x="2317998" y="249473"/>
                </a:cubicBezTo>
                <a:cubicBezTo>
                  <a:pt x="2300362" y="236525"/>
                  <a:pt x="2277814" y="230610"/>
                  <a:pt x="2250355" y="231726"/>
                </a:cubicBezTo>
                <a:close/>
                <a:moveTo>
                  <a:pt x="940259" y="231726"/>
                </a:moveTo>
                <a:cubicBezTo>
                  <a:pt x="899405" y="231726"/>
                  <a:pt x="878979" y="262980"/>
                  <a:pt x="878979" y="325487"/>
                </a:cubicBezTo>
                <a:cubicBezTo>
                  <a:pt x="878979" y="350491"/>
                  <a:pt x="884336" y="373819"/>
                  <a:pt x="895052" y="395474"/>
                </a:cubicBezTo>
                <a:cubicBezTo>
                  <a:pt x="907107" y="419807"/>
                  <a:pt x="921953" y="431974"/>
                  <a:pt x="939589" y="431974"/>
                </a:cubicBezTo>
                <a:cubicBezTo>
                  <a:pt x="956779" y="431974"/>
                  <a:pt x="971959" y="419584"/>
                  <a:pt x="985130" y="394804"/>
                </a:cubicBezTo>
                <a:cubicBezTo>
                  <a:pt x="997185" y="372257"/>
                  <a:pt x="1003213" y="348928"/>
                  <a:pt x="1003213" y="324818"/>
                </a:cubicBezTo>
                <a:cubicBezTo>
                  <a:pt x="1003213" y="262756"/>
                  <a:pt x="982228" y="231726"/>
                  <a:pt x="940259" y="231726"/>
                </a:cubicBezTo>
                <a:close/>
                <a:moveTo>
                  <a:pt x="8592405" y="19757"/>
                </a:moveTo>
                <a:lnTo>
                  <a:pt x="8824800" y="19757"/>
                </a:lnTo>
                <a:lnTo>
                  <a:pt x="8805713" y="446373"/>
                </a:lnTo>
                <a:cubicBezTo>
                  <a:pt x="8827367" y="446373"/>
                  <a:pt x="8859849" y="444029"/>
                  <a:pt x="8903158" y="439341"/>
                </a:cubicBezTo>
                <a:cubicBezTo>
                  <a:pt x="8912087" y="438448"/>
                  <a:pt x="8924366" y="436216"/>
                  <a:pt x="8939993" y="432644"/>
                </a:cubicBezTo>
                <a:cubicBezTo>
                  <a:pt x="8937760" y="441573"/>
                  <a:pt x="8933630" y="458428"/>
                  <a:pt x="8927603" y="483208"/>
                </a:cubicBezTo>
                <a:cubicBezTo>
                  <a:pt x="8924477" y="497719"/>
                  <a:pt x="8921798" y="514685"/>
                  <a:pt x="8919566" y="534107"/>
                </a:cubicBezTo>
                <a:lnTo>
                  <a:pt x="8616515" y="534107"/>
                </a:lnTo>
                <a:cubicBezTo>
                  <a:pt x="8615399" y="481645"/>
                  <a:pt x="8612608" y="395251"/>
                  <a:pt x="8608143" y="274923"/>
                </a:cubicBezTo>
                <a:cubicBezTo>
                  <a:pt x="8605241" y="213308"/>
                  <a:pt x="8599995" y="128253"/>
                  <a:pt x="8592405" y="19757"/>
                </a:cubicBezTo>
                <a:close/>
                <a:moveTo>
                  <a:pt x="8335230" y="19757"/>
                </a:moveTo>
                <a:lnTo>
                  <a:pt x="8567625" y="19757"/>
                </a:lnTo>
                <a:lnTo>
                  <a:pt x="8554565" y="293341"/>
                </a:lnTo>
                <a:cubicBezTo>
                  <a:pt x="8552109" y="352276"/>
                  <a:pt x="8549207" y="432532"/>
                  <a:pt x="8545859" y="534107"/>
                </a:cubicBezTo>
                <a:lnTo>
                  <a:pt x="8358000" y="534107"/>
                </a:lnTo>
                <a:close/>
                <a:moveTo>
                  <a:pt x="7773255" y="19757"/>
                </a:moveTo>
                <a:lnTo>
                  <a:pt x="7965132" y="19757"/>
                </a:lnTo>
                <a:cubicBezTo>
                  <a:pt x="7971829" y="36054"/>
                  <a:pt x="7983326" y="62396"/>
                  <a:pt x="7999623" y="98785"/>
                </a:cubicBezTo>
                <a:cubicBezTo>
                  <a:pt x="8012124" y="124681"/>
                  <a:pt x="8029202" y="155265"/>
                  <a:pt x="8050857" y="190538"/>
                </a:cubicBezTo>
                <a:cubicBezTo>
                  <a:pt x="8060456" y="175357"/>
                  <a:pt x="8078092" y="143992"/>
                  <a:pt x="8103765" y="96441"/>
                </a:cubicBezTo>
                <a:cubicBezTo>
                  <a:pt x="8112918" y="78805"/>
                  <a:pt x="8124638" y="53244"/>
                  <a:pt x="8138926" y="19757"/>
                </a:cubicBezTo>
                <a:lnTo>
                  <a:pt x="8314394" y="19757"/>
                </a:lnTo>
                <a:cubicBezTo>
                  <a:pt x="8311269" y="66638"/>
                  <a:pt x="8306692" y="152140"/>
                  <a:pt x="8300665" y="276263"/>
                </a:cubicBezTo>
                <a:cubicBezTo>
                  <a:pt x="8297539" y="352611"/>
                  <a:pt x="8295195" y="438560"/>
                  <a:pt x="8293633" y="534107"/>
                </a:cubicBezTo>
                <a:lnTo>
                  <a:pt x="8172412" y="534107"/>
                </a:lnTo>
                <a:lnTo>
                  <a:pt x="8169064" y="376387"/>
                </a:lnTo>
                <a:lnTo>
                  <a:pt x="8050857" y="546497"/>
                </a:lnTo>
                <a:lnTo>
                  <a:pt x="7923274" y="377726"/>
                </a:lnTo>
                <a:lnTo>
                  <a:pt x="7919925" y="534107"/>
                </a:lnTo>
                <a:lnTo>
                  <a:pt x="7799375" y="534107"/>
                </a:lnTo>
                <a:cubicBezTo>
                  <a:pt x="7797812" y="482985"/>
                  <a:pt x="7794798" y="396590"/>
                  <a:pt x="7790333" y="274923"/>
                </a:cubicBezTo>
                <a:cubicBezTo>
                  <a:pt x="7787208" y="204825"/>
                  <a:pt x="7781515" y="119770"/>
                  <a:pt x="7773255" y="19757"/>
                </a:cubicBezTo>
                <a:close/>
                <a:moveTo>
                  <a:pt x="7249379" y="19757"/>
                </a:moveTo>
                <a:lnTo>
                  <a:pt x="7601321" y="19757"/>
                </a:lnTo>
                <a:lnTo>
                  <a:pt x="7586922" y="231726"/>
                </a:lnTo>
                <a:cubicBezTo>
                  <a:pt x="7578662" y="230386"/>
                  <a:pt x="7560803" y="228042"/>
                  <a:pt x="7533343" y="224694"/>
                </a:cubicBezTo>
                <a:cubicBezTo>
                  <a:pt x="7514591" y="222908"/>
                  <a:pt x="7494053" y="221791"/>
                  <a:pt x="7471729" y="221345"/>
                </a:cubicBezTo>
                <a:lnTo>
                  <a:pt x="7466706" y="285304"/>
                </a:lnTo>
                <a:cubicBezTo>
                  <a:pt x="7491263" y="285974"/>
                  <a:pt x="7531335" y="285415"/>
                  <a:pt x="7586922" y="283629"/>
                </a:cubicBezTo>
                <a:cubicBezTo>
                  <a:pt x="7584466" y="291889"/>
                  <a:pt x="7580559" y="307293"/>
                  <a:pt x="7575201" y="329841"/>
                </a:cubicBezTo>
                <a:cubicBezTo>
                  <a:pt x="7572076" y="343458"/>
                  <a:pt x="7569285" y="359197"/>
                  <a:pt x="7566830" y="377056"/>
                </a:cubicBezTo>
                <a:cubicBezTo>
                  <a:pt x="7560356" y="375494"/>
                  <a:pt x="7544171" y="373484"/>
                  <a:pt x="7518275" y="371029"/>
                </a:cubicBezTo>
                <a:cubicBezTo>
                  <a:pt x="7506220" y="370359"/>
                  <a:pt x="7488361" y="370136"/>
                  <a:pt x="7464697" y="370359"/>
                </a:cubicBezTo>
                <a:lnTo>
                  <a:pt x="7461348" y="445034"/>
                </a:lnTo>
                <a:cubicBezTo>
                  <a:pt x="7478091" y="444810"/>
                  <a:pt x="7508899" y="443359"/>
                  <a:pt x="7553771" y="440680"/>
                </a:cubicBezTo>
                <a:cubicBezTo>
                  <a:pt x="7562253" y="440011"/>
                  <a:pt x="7576206" y="437332"/>
                  <a:pt x="7595628" y="432644"/>
                </a:cubicBezTo>
                <a:cubicBezTo>
                  <a:pt x="7593842" y="439564"/>
                  <a:pt x="7589712" y="456196"/>
                  <a:pt x="7583238" y="482538"/>
                </a:cubicBezTo>
                <a:cubicBezTo>
                  <a:pt x="7580113" y="496156"/>
                  <a:pt x="7576318" y="513346"/>
                  <a:pt x="7571853" y="534107"/>
                </a:cubicBezTo>
                <a:lnTo>
                  <a:pt x="7272151" y="534107"/>
                </a:lnTo>
                <a:lnTo>
                  <a:pt x="7262439" y="271574"/>
                </a:lnTo>
                <a:cubicBezTo>
                  <a:pt x="7260653" y="211522"/>
                  <a:pt x="7256300" y="127583"/>
                  <a:pt x="7249379" y="19757"/>
                </a:cubicBezTo>
                <a:close/>
                <a:moveTo>
                  <a:pt x="6687405" y="19757"/>
                </a:moveTo>
                <a:lnTo>
                  <a:pt x="6879282" y="19757"/>
                </a:lnTo>
                <a:cubicBezTo>
                  <a:pt x="6885979" y="36054"/>
                  <a:pt x="6897476" y="62396"/>
                  <a:pt x="6913772" y="98785"/>
                </a:cubicBezTo>
                <a:cubicBezTo>
                  <a:pt x="6926274" y="124681"/>
                  <a:pt x="6943352" y="155265"/>
                  <a:pt x="6965007" y="190538"/>
                </a:cubicBezTo>
                <a:cubicBezTo>
                  <a:pt x="6974606" y="175357"/>
                  <a:pt x="6992242" y="143992"/>
                  <a:pt x="7017915" y="96441"/>
                </a:cubicBezTo>
                <a:cubicBezTo>
                  <a:pt x="7027068" y="78805"/>
                  <a:pt x="7038788" y="53244"/>
                  <a:pt x="7053076" y="19757"/>
                </a:cubicBezTo>
                <a:lnTo>
                  <a:pt x="7228543" y="19757"/>
                </a:lnTo>
                <a:cubicBezTo>
                  <a:pt x="7225419" y="66638"/>
                  <a:pt x="7220842" y="152140"/>
                  <a:pt x="7214815" y="276263"/>
                </a:cubicBezTo>
                <a:cubicBezTo>
                  <a:pt x="7211689" y="352611"/>
                  <a:pt x="7209345" y="438560"/>
                  <a:pt x="7207782" y="534107"/>
                </a:cubicBezTo>
                <a:lnTo>
                  <a:pt x="7086562" y="534107"/>
                </a:lnTo>
                <a:lnTo>
                  <a:pt x="7083213" y="376387"/>
                </a:lnTo>
                <a:lnTo>
                  <a:pt x="6965007" y="546497"/>
                </a:lnTo>
                <a:lnTo>
                  <a:pt x="6837424" y="377726"/>
                </a:lnTo>
                <a:lnTo>
                  <a:pt x="6834075" y="534107"/>
                </a:lnTo>
                <a:lnTo>
                  <a:pt x="6713524" y="534107"/>
                </a:lnTo>
                <a:cubicBezTo>
                  <a:pt x="6711962" y="482985"/>
                  <a:pt x="6708948" y="396590"/>
                  <a:pt x="6704483" y="274923"/>
                </a:cubicBezTo>
                <a:cubicBezTo>
                  <a:pt x="6701358" y="204825"/>
                  <a:pt x="6695665" y="119770"/>
                  <a:pt x="6687405" y="19757"/>
                </a:cubicBezTo>
                <a:close/>
                <a:moveTo>
                  <a:pt x="5353905" y="19757"/>
                </a:moveTo>
                <a:lnTo>
                  <a:pt x="5705846" y="19757"/>
                </a:lnTo>
                <a:lnTo>
                  <a:pt x="5691447" y="231726"/>
                </a:lnTo>
                <a:cubicBezTo>
                  <a:pt x="5683187" y="230386"/>
                  <a:pt x="5665328" y="228042"/>
                  <a:pt x="5637869" y="224694"/>
                </a:cubicBezTo>
                <a:cubicBezTo>
                  <a:pt x="5619117" y="222908"/>
                  <a:pt x="5598578" y="221791"/>
                  <a:pt x="5576254" y="221345"/>
                </a:cubicBezTo>
                <a:lnTo>
                  <a:pt x="5571231" y="285304"/>
                </a:lnTo>
                <a:cubicBezTo>
                  <a:pt x="5595788" y="285974"/>
                  <a:pt x="5635860" y="285415"/>
                  <a:pt x="5691447" y="283629"/>
                </a:cubicBezTo>
                <a:cubicBezTo>
                  <a:pt x="5688991" y="291889"/>
                  <a:pt x="5685085" y="307293"/>
                  <a:pt x="5679727" y="329841"/>
                </a:cubicBezTo>
                <a:cubicBezTo>
                  <a:pt x="5676601" y="343458"/>
                  <a:pt x="5673811" y="359197"/>
                  <a:pt x="5671355" y="377056"/>
                </a:cubicBezTo>
                <a:cubicBezTo>
                  <a:pt x="5664881" y="375494"/>
                  <a:pt x="5648696" y="373484"/>
                  <a:pt x="5622800" y="371029"/>
                </a:cubicBezTo>
                <a:cubicBezTo>
                  <a:pt x="5610745" y="370359"/>
                  <a:pt x="5592886" y="370136"/>
                  <a:pt x="5569222" y="370359"/>
                </a:cubicBezTo>
                <a:lnTo>
                  <a:pt x="5565873" y="445034"/>
                </a:lnTo>
                <a:cubicBezTo>
                  <a:pt x="5582616" y="444810"/>
                  <a:pt x="5613424" y="443359"/>
                  <a:pt x="5658296" y="440680"/>
                </a:cubicBezTo>
                <a:cubicBezTo>
                  <a:pt x="5666779" y="440011"/>
                  <a:pt x="5680731" y="437332"/>
                  <a:pt x="5700154" y="432644"/>
                </a:cubicBezTo>
                <a:cubicBezTo>
                  <a:pt x="5698368" y="439564"/>
                  <a:pt x="5694238" y="456196"/>
                  <a:pt x="5687764" y="482538"/>
                </a:cubicBezTo>
                <a:cubicBezTo>
                  <a:pt x="5684638" y="496156"/>
                  <a:pt x="5680844" y="513346"/>
                  <a:pt x="5676378" y="534107"/>
                </a:cubicBezTo>
                <a:lnTo>
                  <a:pt x="5376676" y="534107"/>
                </a:lnTo>
                <a:lnTo>
                  <a:pt x="5366965" y="271574"/>
                </a:lnTo>
                <a:cubicBezTo>
                  <a:pt x="5365179" y="211522"/>
                  <a:pt x="5360826" y="127583"/>
                  <a:pt x="5353905" y="19757"/>
                </a:cubicBezTo>
                <a:close/>
                <a:moveTo>
                  <a:pt x="4591905" y="19757"/>
                </a:moveTo>
                <a:lnTo>
                  <a:pt x="4824301" y="19757"/>
                </a:lnTo>
                <a:lnTo>
                  <a:pt x="4811241" y="293341"/>
                </a:lnTo>
                <a:cubicBezTo>
                  <a:pt x="4808785" y="352276"/>
                  <a:pt x="4805883" y="432532"/>
                  <a:pt x="4802534" y="534107"/>
                </a:cubicBezTo>
                <a:lnTo>
                  <a:pt x="4614676" y="534107"/>
                </a:lnTo>
                <a:close/>
                <a:moveTo>
                  <a:pt x="4229955" y="19757"/>
                </a:moveTo>
                <a:lnTo>
                  <a:pt x="4462351" y="19757"/>
                </a:lnTo>
                <a:lnTo>
                  <a:pt x="4443263" y="446373"/>
                </a:lnTo>
                <a:cubicBezTo>
                  <a:pt x="4464918" y="446373"/>
                  <a:pt x="4497400" y="444029"/>
                  <a:pt x="4540709" y="439341"/>
                </a:cubicBezTo>
                <a:cubicBezTo>
                  <a:pt x="4549638" y="438448"/>
                  <a:pt x="4561917" y="436216"/>
                  <a:pt x="4577544" y="432644"/>
                </a:cubicBezTo>
                <a:cubicBezTo>
                  <a:pt x="4575311" y="441573"/>
                  <a:pt x="4571181" y="458428"/>
                  <a:pt x="4565154" y="483208"/>
                </a:cubicBezTo>
                <a:cubicBezTo>
                  <a:pt x="4562028" y="497719"/>
                  <a:pt x="4559349" y="514685"/>
                  <a:pt x="4557117" y="534107"/>
                </a:cubicBezTo>
                <a:lnTo>
                  <a:pt x="4254066" y="534107"/>
                </a:lnTo>
                <a:cubicBezTo>
                  <a:pt x="4252949" y="481645"/>
                  <a:pt x="4250159" y="395251"/>
                  <a:pt x="4245694" y="274923"/>
                </a:cubicBezTo>
                <a:cubicBezTo>
                  <a:pt x="4242792" y="213308"/>
                  <a:pt x="4237546" y="128253"/>
                  <a:pt x="4229955" y="19757"/>
                </a:cubicBezTo>
                <a:close/>
                <a:moveTo>
                  <a:pt x="3617676" y="19757"/>
                </a:moveTo>
                <a:lnTo>
                  <a:pt x="3833663" y="19757"/>
                </a:lnTo>
                <a:cubicBezTo>
                  <a:pt x="3832547" y="49225"/>
                  <a:pt x="3831207" y="97222"/>
                  <a:pt x="3829645" y="163748"/>
                </a:cubicBezTo>
                <a:cubicBezTo>
                  <a:pt x="3828975" y="200807"/>
                  <a:pt x="3829198" y="253380"/>
                  <a:pt x="3830314" y="321469"/>
                </a:cubicBezTo>
                <a:cubicBezTo>
                  <a:pt x="3830538" y="373261"/>
                  <a:pt x="3835003" y="408199"/>
                  <a:pt x="3843709" y="426281"/>
                </a:cubicBezTo>
                <a:cubicBezTo>
                  <a:pt x="3852862" y="445480"/>
                  <a:pt x="3871168" y="455080"/>
                  <a:pt x="3898627" y="455080"/>
                </a:cubicBezTo>
                <a:cubicBezTo>
                  <a:pt x="3906440" y="455080"/>
                  <a:pt x="3915146" y="452847"/>
                  <a:pt x="3924746" y="448382"/>
                </a:cubicBezTo>
                <a:cubicBezTo>
                  <a:pt x="3924746" y="402394"/>
                  <a:pt x="3923406" y="329283"/>
                  <a:pt x="3920728" y="229047"/>
                </a:cubicBezTo>
                <a:cubicBezTo>
                  <a:pt x="3918495" y="178817"/>
                  <a:pt x="3914365" y="109054"/>
                  <a:pt x="3908338" y="19757"/>
                </a:cubicBezTo>
                <a:lnTo>
                  <a:pt x="4073760" y="19757"/>
                </a:lnTo>
                <a:lnTo>
                  <a:pt x="4066058" y="236414"/>
                </a:lnTo>
                <a:cubicBezTo>
                  <a:pt x="4063826" y="298252"/>
                  <a:pt x="4062710" y="391790"/>
                  <a:pt x="4062710" y="517029"/>
                </a:cubicBezTo>
                <a:cubicBezTo>
                  <a:pt x="4005560" y="537568"/>
                  <a:pt x="3947293" y="547837"/>
                  <a:pt x="3887911" y="547837"/>
                </a:cubicBezTo>
                <a:cubicBezTo>
                  <a:pt x="3814687" y="547837"/>
                  <a:pt x="3758989" y="533214"/>
                  <a:pt x="3720814" y="503970"/>
                </a:cubicBezTo>
                <a:cubicBezTo>
                  <a:pt x="3688444" y="479190"/>
                  <a:pt x="3665562" y="440569"/>
                  <a:pt x="3652167" y="388107"/>
                </a:cubicBezTo>
                <a:cubicBezTo>
                  <a:pt x="3644354" y="357969"/>
                  <a:pt x="3636987" y="302828"/>
                  <a:pt x="3630066" y="222684"/>
                </a:cubicBezTo>
                <a:cubicBezTo>
                  <a:pt x="3623369" y="148568"/>
                  <a:pt x="3619239" y="80926"/>
                  <a:pt x="3617676" y="19757"/>
                </a:cubicBezTo>
                <a:close/>
                <a:moveTo>
                  <a:pt x="2647950" y="19757"/>
                </a:moveTo>
                <a:lnTo>
                  <a:pt x="2895079" y="19757"/>
                </a:lnTo>
                <a:cubicBezTo>
                  <a:pt x="2899097" y="34268"/>
                  <a:pt x="2906129" y="57150"/>
                  <a:pt x="2916175" y="88404"/>
                </a:cubicBezTo>
                <a:lnTo>
                  <a:pt x="2948322" y="178817"/>
                </a:lnTo>
                <a:cubicBezTo>
                  <a:pt x="2956805" y="158279"/>
                  <a:pt x="2968302" y="127918"/>
                  <a:pt x="2982813" y="87734"/>
                </a:cubicBezTo>
                <a:cubicBezTo>
                  <a:pt x="2987724" y="71884"/>
                  <a:pt x="2994086" y="49225"/>
                  <a:pt x="3001900" y="19757"/>
                </a:cubicBezTo>
                <a:lnTo>
                  <a:pt x="3121781" y="19757"/>
                </a:lnTo>
                <a:lnTo>
                  <a:pt x="3058827" y="136290"/>
                </a:lnTo>
                <a:cubicBezTo>
                  <a:pt x="3041860" y="168213"/>
                  <a:pt x="3018978" y="212862"/>
                  <a:pt x="2990180" y="270235"/>
                </a:cubicBezTo>
                <a:cubicBezTo>
                  <a:pt x="2987501" y="301489"/>
                  <a:pt x="2984041" y="345802"/>
                  <a:pt x="2979799" y="403176"/>
                </a:cubicBezTo>
                <a:cubicBezTo>
                  <a:pt x="2978460" y="433760"/>
                  <a:pt x="2976228" y="477404"/>
                  <a:pt x="2973102" y="534107"/>
                </a:cubicBezTo>
                <a:lnTo>
                  <a:pt x="2801652" y="534107"/>
                </a:lnTo>
                <a:cubicBezTo>
                  <a:pt x="2800759" y="506425"/>
                  <a:pt x="2798750" y="462112"/>
                  <a:pt x="2795624" y="401166"/>
                </a:cubicBezTo>
                <a:cubicBezTo>
                  <a:pt x="2793839" y="378173"/>
                  <a:pt x="2789709" y="334529"/>
                  <a:pt x="2783234" y="270235"/>
                </a:cubicBezTo>
                <a:cubicBezTo>
                  <a:pt x="2771626" y="246348"/>
                  <a:pt x="2752204" y="207616"/>
                  <a:pt x="2724968" y="154037"/>
                </a:cubicBezTo>
                <a:cubicBezTo>
                  <a:pt x="2707332" y="121444"/>
                  <a:pt x="2681659" y="76684"/>
                  <a:pt x="2647950" y="19757"/>
                </a:cubicBezTo>
                <a:close/>
                <a:moveTo>
                  <a:pt x="1667730" y="19757"/>
                </a:moveTo>
                <a:lnTo>
                  <a:pt x="1900125" y="19757"/>
                </a:lnTo>
                <a:lnTo>
                  <a:pt x="1881038" y="446373"/>
                </a:lnTo>
                <a:cubicBezTo>
                  <a:pt x="1902693" y="446373"/>
                  <a:pt x="1935175" y="444029"/>
                  <a:pt x="1978484" y="439341"/>
                </a:cubicBezTo>
                <a:cubicBezTo>
                  <a:pt x="1987413" y="438448"/>
                  <a:pt x="1999692" y="436216"/>
                  <a:pt x="2015319" y="432644"/>
                </a:cubicBezTo>
                <a:cubicBezTo>
                  <a:pt x="2013086" y="441573"/>
                  <a:pt x="2008956" y="458428"/>
                  <a:pt x="2002929" y="483208"/>
                </a:cubicBezTo>
                <a:cubicBezTo>
                  <a:pt x="1999803" y="497719"/>
                  <a:pt x="1997124" y="514685"/>
                  <a:pt x="1994892" y="534107"/>
                </a:cubicBezTo>
                <a:lnTo>
                  <a:pt x="1691840" y="534107"/>
                </a:lnTo>
                <a:cubicBezTo>
                  <a:pt x="1690724" y="481645"/>
                  <a:pt x="1687934" y="395251"/>
                  <a:pt x="1683469" y="274923"/>
                </a:cubicBezTo>
                <a:cubicBezTo>
                  <a:pt x="1680567" y="213308"/>
                  <a:pt x="1675321" y="128253"/>
                  <a:pt x="1667730" y="19757"/>
                </a:cubicBezTo>
                <a:close/>
                <a:moveTo>
                  <a:pt x="1188801" y="19757"/>
                </a:moveTo>
                <a:lnTo>
                  <a:pt x="1404788" y="19757"/>
                </a:lnTo>
                <a:cubicBezTo>
                  <a:pt x="1403672" y="49225"/>
                  <a:pt x="1402333" y="97222"/>
                  <a:pt x="1400770" y="163748"/>
                </a:cubicBezTo>
                <a:cubicBezTo>
                  <a:pt x="1400100" y="200807"/>
                  <a:pt x="1400324" y="253380"/>
                  <a:pt x="1401440" y="321469"/>
                </a:cubicBezTo>
                <a:cubicBezTo>
                  <a:pt x="1401663" y="373261"/>
                  <a:pt x="1406128" y="408199"/>
                  <a:pt x="1414834" y="426281"/>
                </a:cubicBezTo>
                <a:cubicBezTo>
                  <a:pt x="1423988" y="445480"/>
                  <a:pt x="1442293" y="455080"/>
                  <a:pt x="1469752" y="455080"/>
                </a:cubicBezTo>
                <a:cubicBezTo>
                  <a:pt x="1477565" y="455080"/>
                  <a:pt x="1486272" y="452847"/>
                  <a:pt x="1495871" y="448382"/>
                </a:cubicBezTo>
                <a:cubicBezTo>
                  <a:pt x="1495871" y="402394"/>
                  <a:pt x="1494532" y="329283"/>
                  <a:pt x="1491852" y="229047"/>
                </a:cubicBezTo>
                <a:cubicBezTo>
                  <a:pt x="1489621" y="178817"/>
                  <a:pt x="1485490" y="109054"/>
                  <a:pt x="1479463" y="19757"/>
                </a:cubicBezTo>
                <a:lnTo>
                  <a:pt x="1644885" y="19757"/>
                </a:lnTo>
                <a:lnTo>
                  <a:pt x="1637184" y="236414"/>
                </a:lnTo>
                <a:cubicBezTo>
                  <a:pt x="1634951" y="298252"/>
                  <a:pt x="1633835" y="391790"/>
                  <a:pt x="1633835" y="517029"/>
                </a:cubicBezTo>
                <a:cubicBezTo>
                  <a:pt x="1576685" y="537568"/>
                  <a:pt x="1518418" y="547837"/>
                  <a:pt x="1459036" y="547837"/>
                </a:cubicBezTo>
                <a:cubicBezTo>
                  <a:pt x="1385813" y="547837"/>
                  <a:pt x="1330113" y="533214"/>
                  <a:pt x="1291940" y="503970"/>
                </a:cubicBezTo>
                <a:cubicBezTo>
                  <a:pt x="1259569" y="479190"/>
                  <a:pt x="1236687" y="440569"/>
                  <a:pt x="1223293" y="388107"/>
                </a:cubicBezTo>
                <a:cubicBezTo>
                  <a:pt x="1215479" y="357969"/>
                  <a:pt x="1208112" y="302828"/>
                  <a:pt x="1201192" y="222684"/>
                </a:cubicBezTo>
                <a:cubicBezTo>
                  <a:pt x="1194494" y="148568"/>
                  <a:pt x="1190365" y="80926"/>
                  <a:pt x="1188801" y="19757"/>
                </a:cubicBezTo>
                <a:close/>
                <a:moveTo>
                  <a:pt x="0" y="19757"/>
                </a:moveTo>
                <a:lnTo>
                  <a:pt x="228377" y="19757"/>
                </a:lnTo>
                <a:cubicBezTo>
                  <a:pt x="233065" y="41635"/>
                  <a:pt x="241325" y="77019"/>
                  <a:pt x="253156" y="125909"/>
                </a:cubicBezTo>
                <a:lnTo>
                  <a:pt x="288652" y="259854"/>
                </a:lnTo>
                <a:cubicBezTo>
                  <a:pt x="295126" y="241325"/>
                  <a:pt x="304725" y="209067"/>
                  <a:pt x="317450" y="163079"/>
                </a:cubicBezTo>
                <a:cubicBezTo>
                  <a:pt x="306958" y="124011"/>
                  <a:pt x="293563" y="76238"/>
                  <a:pt x="277267" y="19757"/>
                </a:cubicBezTo>
                <a:lnTo>
                  <a:pt x="484882" y="19757"/>
                </a:lnTo>
                <a:cubicBezTo>
                  <a:pt x="488454" y="41188"/>
                  <a:pt x="494370" y="75903"/>
                  <a:pt x="502629" y="123900"/>
                </a:cubicBezTo>
                <a:cubicBezTo>
                  <a:pt x="508657" y="155823"/>
                  <a:pt x="516917" y="201142"/>
                  <a:pt x="527409" y="259854"/>
                </a:cubicBezTo>
                <a:lnTo>
                  <a:pt x="561900" y="123230"/>
                </a:lnTo>
                <a:cubicBezTo>
                  <a:pt x="568151" y="97334"/>
                  <a:pt x="575406" y="62843"/>
                  <a:pt x="583667" y="19757"/>
                </a:cubicBezTo>
                <a:lnTo>
                  <a:pt x="700199" y="19757"/>
                </a:lnTo>
                <a:cubicBezTo>
                  <a:pt x="680553" y="74898"/>
                  <a:pt x="649969" y="165423"/>
                  <a:pt x="608446" y="291331"/>
                </a:cubicBezTo>
                <a:cubicBezTo>
                  <a:pt x="590364" y="349821"/>
                  <a:pt x="566365" y="430746"/>
                  <a:pt x="536451" y="534107"/>
                </a:cubicBezTo>
                <a:lnTo>
                  <a:pt x="416235" y="534107"/>
                </a:lnTo>
                <a:cubicBezTo>
                  <a:pt x="405073" y="487226"/>
                  <a:pt x="384981" y="407194"/>
                  <a:pt x="355959" y="294010"/>
                </a:cubicBezTo>
                <a:cubicBezTo>
                  <a:pt x="337653" y="352276"/>
                  <a:pt x="312985" y="432309"/>
                  <a:pt x="281955" y="534107"/>
                </a:cubicBezTo>
                <a:lnTo>
                  <a:pt x="163413" y="534107"/>
                </a:lnTo>
                <a:cubicBezTo>
                  <a:pt x="149125" y="482985"/>
                  <a:pt x="124681" y="399492"/>
                  <a:pt x="90078" y="283629"/>
                </a:cubicBezTo>
                <a:cubicBezTo>
                  <a:pt x="69763" y="220005"/>
                  <a:pt x="39737" y="132048"/>
                  <a:pt x="0" y="19757"/>
                </a:cubicBezTo>
                <a:close/>
                <a:moveTo>
                  <a:pt x="2181374" y="10716"/>
                </a:moveTo>
                <a:cubicBezTo>
                  <a:pt x="2275359" y="10716"/>
                  <a:pt x="2348917" y="32594"/>
                  <a:pt x="2402049" y="76349"/>
                </a:cubicBezTo>
                <a:cubicBezTo>
                  <a:pt x="2458752" y="123230"/>
                  <a:pt x="2487104" y="191430"/>
                  <a:pt x="2487104" y="280951"/>
                </a:cubicBezTo>
                <a:cubicBezTo>
                  <a:pt x="2487104" y="361541"/>
                  <a:pt x="2462101" y="424942"/>
                  <a:pt x="2412094" y="471153"/>
                </a:cubicBezTo>
                <a:cubicBezTo>
                  <a:pt x="2360526" y="519150"/>
                  <a:pt x="2287860" y="543149"/>
                  <a:pt x="2194099" y="543149"/>
                </a:cubicBezTo>
                <a:cubicBezTo>
                  <a:pt x="2133823" y="543149"/>
                  <a:pt x="2087277" y="540135"/>
                  <a:pt x="2054460" y="534107"/>
                </a:cubicBezTo>
                <a:lnTo>
                  <a:pt x="2045419" y="285304"/>
                </a:lnTo>
                <a:cubicBezTo>
                  <a:pt x="2042517" y="221457"/>
                  <a:pt x="2037271" y="133388"/>
                  <a:pt x="2029681" y="21097"/>
                </a:cubicBezTo>
                <a:cubicBezTo>
                  <a:pt x="2078124" y="14176"/>
                  <a:pt x="2128688" y="10716"/>
                  <a:pt x="2181374" y="10716"/>
                </a:cubicBezTo>
                <a:close/>
                <a:moveTo>
                  <a:pt x="9254727" y="6697"/>
                </a:moveTo>
                <a:lnTo>
                  <a:pt x="9349493" y="27459"/>
                </a:lnTo>
                <a:cubicBezTo>
                  <a:pt x="9380301" y="34156"/>
                  <a:pt x="9410885" y="40519"/>
                  <a:pt x="9441246" y="46546"/>
                </a:cubicBezTo>
                <a:cubicBezTo>
                  <a:pt x="9428968" y="69317"/>
                  <a:pt x="9403853" y="117314"/>
                  <a:pt x="9365902" y="190538"/>
                </a:cubicBezTo>
                <a:cubicBezTo>
                  <a:pt x="9345140" y="230944"/>
                  <a:pt x="9316565" y="284857"/>
                  <a:pt x="9280177" y="352276"/>
                </a:cubicBezTo>
                <a:cubicBezTo>
                  <a:pt x="9283302" y="357188"/>
                  <a:pt x="9301385" y="377838"/>
                  <a:pt x="9334424" y="414226"/>
                </a:cubicBezTo>
                <a:cubicBezTo>
                  <a:pt x="9353847" y="434988"/>
                  <a:pt x="9381417" y="461442"/>
                  <a:pt x="9417136" y="493589"/>
                </a:cubicBezTo>
                <a:cubicBezTo>
                  <a:pt x="9402178" y="500063"/>
                  <a:pt x="9377733" y="510555"/>
                  <a:pt x="9343801" y="525066"/>
                </a:cubicBezTo>
                <a:cubicBezTo>
                  <a:pt x="9324825" y="533549"/>
                  <a:pt x="9298148" y="545939"/>
                  <a:pt x="9263768" y="562236"/>
                </a:cubicBezTo>
                <a:cubicBezTo>
                  <a:pt x="9255285" y="551967"/>
                  <a:pt x="9237872" y="527968"/>
                  <a:pt x="9211530" y="490240"/>
                </a:cubicBezTo>
                <a:cubicBezTo>
                  <a:pt x="9196796" y="467916"/>
                  <a:pt x="9182620" y="444141"/>
                  <a:pt x="9169002" y="418914"/>
                </a:cubicBezTo>
                <a:lnTo>
                  <a:pt x="9167663" y="418914"/>
                </a:lnTo>
                <a:lnTo>
                  <a:pt x="9164314" y="534107"/>
                </a:lnTo>
                <a:lnTo>
                  <a:pt x="8979135" y="534107"/>
                </a:lnTo>
                <a:lnTo>
                  <a:pt x="8970093" y="266551"/>
                </a:lnTo>
                <a:cubicBezTo>
                  <a:pt x="8967638" y="208062"/>
                  <a:pt x="8962391" y="125797"/>
                  <a:pt x="8954355" y="19757"/>
                </a:cubicBezTo>
                <a:lnTo>
                  <a:pt x="9187419" y="19757"/>
                </a:lnTo>
                <a:lnTo>
                  <a:pt x="9174360" y="245455"/>
                </a:lnTo>
                <a:lnTo>
                  <a:pt x="9176704" y="245455"/>
                </a:lnTo>
                <a:cubicBezTo>
                  <a:pt x="9186080" y="219113"/>
                  <a:pt x="9201149" y="175692"/>
                  <a:pt x="9221910" y="115193"/>
                </a:cubicBezTo>
                <a:cubicBezTo>
                  <a:pt x="9230394" y="88851"/>
                  <a:pt x="9241332" y="52685"/>
                  <a:pt x="9254727" y="6697"/>
                </a:cubicBezTo>
                <a:close/>
                <a:moveTo>
                  <a:pt x="5149453" y="6697"/>
                </a:moveTo>
                <a:lnTo>
                  <a:pt x="5244219" y="27459"/>
                </a:lnTo>
                <a:cubicBezTo>
                  <a:pt x="5275027" y="34156"/>
                  <a:pt x="5305611" y="40519"/>
                  <a:pt x="5335972" y="46546"/>
                </a:cubicBezTo>
                <a:cubicBezTo>
                  <a:pt x="5323693" y="69317"/>
                  <a:pt x="5298579" y="117314"/>
                  <a:pt x="5260627" y="190538"/>
                </a:cubicBezTo>
                <a:cubicBezTo>
                  <a:pt x="5239866" y="230944"/>
                  <a:pt x="5211290" y="284857"/>
                  <a:pt x="5174902" y="352276"/>
                </a:cubicBezTo>
                <a:cubicBezTo>
                  <a:pt x="5178028" y="357188"/>
                  <a:pt x="5196110" y="377838"/>
                  <a:pt x="5229150" y="414226"/>
                </a:cubicBezTo>
                <a:cubicBezTo>
                  <a:pt x="5248572" y="434988"/>
                  <a:pt x="5276142" y="461442"/>
                  <a:pt x="5311861" y="493589"/>
                </a:cubicBezTo>
                <a:cubicBezTo>
                  <a:pt x="5296904" y="500063"/>
                  <a:pt x="5272459" y="510555"/>
                  <a:pt x="5238526" y="525066"/>
                </a:cubicBezTo>
                <a:cubicBezTo>
                  <a:pt x="5219551" y="533549"/>
                  <a:pt x="5192873" y="545939"/>
                  <a:pt x="5158494" y="562236"/>
                </a:cubicBezTo>
                <a:cubicBezTo>
                  <a:pt x="5150011" y="551967"/>
                  <a:pt x="5132598" y="527968"/>
                  <a:pt x="5106255" y="490240"/>
                </a:cubicBezTo>
                <a:cubicBezTo>
                  <a:pt x="5091521" y="467916"/>
                  <a:pt x="5077346" y="444141"/>
                  <a:pt x="5063727" y="418914"/>
                </a:cubicBezTo>
                <a:lnTo>
                  <a:pt x="5062388" y="418914"/>
                </a:lnTo>
                <a:lnTo>
                  <a:pt x="5059040" y="534107"/>
                </a:lnTo>
                <a:lnTo>
                  <a:pt x="4873860" y="534107"/>
                </a:lnTo>
                <a:lnTo>
                  <a:pt x="4864819" y="266552"/>
                </a:lnTo>
                <a:cubicBezTo>
                  <a:pt x="4862363" y="208062"/>
                  <a:pt x="4857117" y="125797"/>
                  <a:pt x="4849080" y="19757"/>
                </a:cubicBezTo>
                <a:lnTo>
                  <a:pt x="5082145" y="19757"/>
                </a:lnTo>
                <a:lnTo>
                  <a:pt x="5069086" y="245455"/>
                </a:lnTo>
                <a:lnTo>
                  <a:pt x="5071430" y="245455"/>
                </a:lnTo>
                <a:cubicBezTo>
                  <a:pt x="5080806" y="219113"/>
                  <a:pt x="5095874" y="175692"/>
                  <a:pt x="5116636" y="115193"/>
                </a:cubicBezTo>
                <a:cubicBezTo>
                  <a:pt x="5125119" y="88851"/>
                  <a:pt x="5136058" y="52685"/>
                  <a:pt x="5149453" y="6697"/>
                </a:cubicBezTo>
                <a:close/>
                <a:moveTo>
                  <a:pt x="6065824" y="6028"/>
                </a:moveTo>
                <a:cubicBezTo>
                  <a:pt x="6098864" y="6028"/>
                  <a:pt x="6135922" y="10827"/>
                  <a:pt x="6176999" y="20427"/>
                </a:cubicBezTo>
                <a:lnTo>
                  <a:pt x="6187045" y="230386"/>
                </a:lnTo>
                <a:cubicBezTo>
                  <a:pt x="6170525" y="226591"/>
                  <a:pt x="6158023" y="224694"/>
                  <a:pt x="6149540" y="224694"/>
                </a:cubicBezTo>
                <a:cubicBezTo>
                  <a:pt x="6139048" y="224694"/>
                  <a:pt x="6129448" y="228265"/>
                  <a:pt x="6120742" y="235409"/>
                </a:cubicBezTo>
                <a:cubicBezTo>
                  <a:pt x="6110249" y="244116"/>
                  <a:pt x="6105003" y="255389"/>
                  <a:pt x="6105003" y="269230"/>
                </a:cubicBezTo>
                <a:cubicBezTo>
                  <a:pt x="6105003" y="279946"/>
                  <a:pt x="6114603" y="300596"/>
                  <a:pt x="6133801" y="331180"/>
                </a:cubicBezTo>
                <a:cubicBezTo>
                  <a:pt x="6153000" y="361764"/>
                  <a:pt x="6162600" y="389893"/>
                  <a:pt x="6162600" y="415566"/>
                </a:cubicBezTo>
                <a:cubicBezTo>
                  <a:pt x="6162600" y="452847"/>
                  <a:pt x="6148424" y="483431"/>
                  <a:pt x="6120072" y="507318"/>
                </a:cubicBezTo>
                <a:cubicBezTo>
                  <a:pt x="6093060" y="530312"/>
                  <a:pt x="6059685" y="541809"/>
                  <a:pt x="6019948" y="541809"/>
                </a:cubicBezTo>
                <a:cubicBezTo>
                  <a:pt x="5983336" y="541809"/>
                  <a:pt x="5956324" y="539242"/>
                  <a:pt x="5938911" y="534107"/>
                </a:cubicBezTo>
                <a:cubicBezTo>
                  <a:pt x="5936902" y="523838"/>
                  <a:pt x="5933442" y="507095"/>
                  <a:pt x="5928530" y="483878"/>
                </a:cubicBezTo>
                <a:cubicBezTo>
                  <a:pt x="5925405" y="471376"/>
                  <a:pt x="5921052" y="454745"/>
                  <a:pt x="5915471" y="433983"/>
                </a:cubicBezTo>
                <a:cubicBezTo>
                  <a:pt x="5940027" y="440011"/>
                  <a:pt x="5956547" y="443024"/>
                  <a:pt x="5965030" y="443024"/>
                </a:cubicBezTo>
                <a:cubicBezTo>
                  <a:pt x="5998293" y="443024"/>
                  <a:pt x="6014925" y="430411"/>
                  <a:pt x="6014925" y="405185"/>
                </a:cubicBezTo>
                <a:cubicBezTo>
                  <a:pt x="6014925" y="386879"/>
                  <a:pt x="6008228" y="370471"/>
                  <a:pt x="5994833" y="355960"/>
                </a:cubicBezTo>
                <a:cubicBezTo>
                  <a:pt x="5972955" y="336761"/>
                  <a:pt x="5951078" y="317451"/>
                  <a:pt x="5929200" y="298029"/>
                </a:cubicBezTo>
                <a:cubicBezTo>
                  <a:pt x="5886785" y="260524"/>
                  <a:pt x="5865576" y="215987"/>
                  <a:pt x="5865576" y="164418"/>
                </a:cubicBezTo>
                <a:cubicBezTo>
                  <a:pt x="5865576" y="110617"/>
                  <a:pt x="5885668" y="69875"/>
                  <a:pt x="5925851" y="42193"/>
                </a:cubicBezTo>
                <a:cubicBezTo>
                  <a:pt x="5960900" y="18083"/>
                  <a:pt x="6007558" y="6028"/>
                  <a:pt x="6065824" y="6028"/>
                </a:cubicBezTo>
                <a:close/>
                <a:moveTo>
                  <a:pt x="9584753" y="5358"/>
                </a:moveTo>
                <a:cubicBezTo>
                  <a:pt x="9703965" y="5358"/>
                  <a:pt x="9763570" y="50565"/>
                  <a:pt x="9763570" y="140978"/>
                </a:cubicBezTo>
                <a:cubicBezTo>
                  <a:pt x="9763570" y="168660"/>
                  <a:pt x="9753078" y="196342"/>
                  <a:pt x="9732093" y="224024"/>
                </a:cubicBezTo>
                <a:cubicBezTo>
                  <a:pt x="9725396" y="232730"/>
                  <a:pt x="9705527" y="253771"/>
                  <a:pt x="9672488" y="287146"/>
                </a:cubicBezTo>
                <a:cubicBezTo>
                  <a:pt x="9639448" y="320520"/>
                  <a:pt x="9622928" y="342007"/>
                  <a:pt x="9622928" y="351607"/>
                </a:cubicBezTo>
                <a:cubicBezTo>
                  <a:pt x="9622928" y="361429"/>
                  <a:pt x="9625272" y="369913"/>
                  <a:pt x="9629960" y="377056"/>
                </a:cubicBezTo>
                <a:cubicBezTo>
                  <a:pt x="9623486" y="377726"/>
                  <a:pt x="9608864" y="379958"/>
                  <a:pt x="9586093" y="383754"/>
                </a:cubicBezTo>
                <a:cubicBezTo>
                  <a:pt x="9564885" y="387995"/>
                  <a:pt x="9549593" y="392572"/>
                  <a:pt x="9540217" y="397483"/>
                </a:cubicBezTo>
                <a:cubicBezTo>
                  <a:pt x="9534189" y="384088"/>
                  <a:pt x="9531175" y="369913"/>
                  <a:pt x="9531175" y="354955"/>
                </a:cubicBezTo>
                <a:cubicBezTo>
                  <a:pt x="9531175" y="333971"/>
                  <a:pt x="9538152" y="310530"/>
                  <a:pt x="9552104" y="284634"/>
                </a:cubicBezTo>
                <a:cubicBezTo>
                  <a:pt x="9566057" y="258738"/>
                  <a:pt x="9573033" y="238981"/>
                  <a:pt x="9573033" y="225363"/>
                </a:cubicBezTo>
                <a:cubicBezTo>
                  <a:pt x="9573033" y="212638"/>
                  <a:pt x="9568680" y="202146"/>
                  <a:pt x="9559973" y="193886"/>
                </a:cubicBezTo>
                <a:cubicBezTo>
                  <a:pt x="9551267" y="185626"/>
                  <a:pt x="9540775" y="181496"/>
                  <a:pt x="9528496" y="181496"/>
                </a:cubicBezTo>
                <a:cubicBezTo>
                  <a:pt x="9511530" y="181496"/>
                  <a:pt x="9494117" y="186073"/>
                  <a:pt x="9476258" y="195226"/>
                </a:cubicBezTo>
                <a:lnTo>
                  <a:pt x="9486638" y="20427"/>
                </a:lnTo>
                <a:cubicBezTo>
                  <a:pt x="9516776" y="10381"/>
                  <a:pt x="9549481" y="5358"/>
                  <a:pt x="9584753" y="5358"/>
                </a:cubicBezTo>
                <a:close/>
                <a:moveTo>
                  <a:pt x="6435513" y="0"/>
                </a:moveTo>
                <a:cubicBezTo>
                  <a:pt x="6500700" y="0"/>
                  <a:pt x="6553832" y="22659"/>
                  <a:pt x="6594908" y="67978"/>
                </a:cubicBezTo>
                <a:cubicBezTo>
                  <a:pt x="6638440" y="116198"/>
                  <a:pt x="6660207" y="182166"/>
                  <a:pt x="6660207" y="265882"/>
                </a:cubicBezTo>
                <a:cubicBezTo>
                  <a:pt x="6660207" y="344686"/>
                  <a:pt x="6639891" y="411324"/>
                  <a:pt x="6599261" y="465795"/>
                </a:cubicBezTo>
                <a:cubicBezTo>
                  <a:pt x="6556622" y="522722"/>
                  <a:pt x="6502039" y="551185"/>
                  <a:pt x="6435513" y="551185"/>
                </a:cubicBezTo>
                <a:cubicBezTo>
                  <a:pt x="6366978" y="551185"/>
                  <a:pt x="6311502" y="522499"/>
                  <a:pt x="6269086" y="465125"/>
                </a:cubicBezTo>
                <a:cubicBezTo>
                  <a:pt x="6229126" y="411101"/>
                  <a:pt x="6209146" y="344686"/>
                  <a:pt x="6209146" y="265882"/>
                </a:cubicBezTo>
                <a:cubicBezTo>
                  <a:pt x="6209146" y="181719"/>
                  <a:pt x="6230912" y="115640"/>
                  <a:pt x="6274444" y="67643"/>
                </a:cubicBezTo>
                <a:cubicBezTo>
                  <a:pt x="6315521" y="22548"/>
                  <a:pt x="6369210" y="0"/>
                  <a:pt x="6435513" y="0"/>
                </a:cubicBezTo>
                <a:close/>
                <a:moveTo>
                  <a:pt x="3368463" y="0"/>
                </a:moveTo>
                <a:cubicBezTo>
                  <a:pt x="3433650" y="0"/>
                  <a:pt x="3486782" y="22659"/>
                  <a:pt x="3527858" y="67978"/>
                </a:cubicBezTo>
                <a:cubicBezTo>
                  <a:pt x="3571391" y="116198"/>
                  <a:pt x="3593157" y="182166"/>
                  <a:pt x="3593157" y="265882"/>
                </a:cubicBezTo>
                <a:cubicBezTo>
                  <a:pt x="3593157" y="344686"/>
                  <a:pt x="3572842" y="411324"/>
                  <a:pt x="3532212" y="465795"/>
                </a:cubicBezTo>
                <a:cubicBezTo>
                  <a:pt x="3489572" y="522722"/>
                  <a:pt x="3434990" y="551185"/>
                  <a:pt x="3368463" y="551185"/>
                </a:cubicBezTo>
                <a:cubicBezTo>
                  <a:pt x="3299928" y="551185"/>
                  <a:pt x="3244452" y="522499"/>
                  <a:pt x="3202036" y="465125"/>
                </a:cubicBezTo>
                <a:cubicBezTo>
                  <a:pt x="3162076" y="411101"/>
                  <a:pt x="3142096" y="344686"/>
                  <a:pt x="3142096" y="265882"/>
                </a:cubicBezTo>
                <a:cubicBezTo>
                  <a:pt x="3142096" y="181719"/>
                  <a:pt x="3163862" y="115640"/>
                  <a:pt x="3207394" y="67643"/>
                </a:cubicBezTo>
                <a:cubicBezTo>
                  <a:pt x="3248471" y="22548"/>
                  <a:pt x="3302161" y="0"/>
                  <a:pt x="3368463" y="0"/>
                </a:cubicBezTo>
                <a:close/>
                <a:moveTo>
                  <a:pt x="939589" y="0"/>
                </a:moveTo>
                <a:cubicBezTo>
                  <a:pt x="1004776" y="0"/>
                  <a:pt x="1057907" y="22659"/>
                  <a:pt x="1098984" y="67978"/>
                </a:cubicBezTo>
                <a:cubicBezTo>
                  <a:pt x="1142516" y="116198"/>
                  <a:pt x="1164282" y="182166"/>
                  <a:pt x="1164282" y="265882"/>
                </a:cubicBezTo>
                <a:cubicBezTo>
                  <a:pt x="1164282" y="344686"/>
                  <a:pt x="1143967" y="411324"/>
                  <a:pt x="1103337" y="465795"/>
                </a:cubicBezTo>
                <a:cubicBezTo>
                  <a:pt x="1060698" y="522722"/>
                  <a:pt x="1006115" y="551185"/>
                  <a:pt x="939589" y="551185"/>
                </a:cubicBezTo>
                <a:cubicBezTo>
                  <a:pt x="871054" y="551185"/>
                  <a:pt x="815578" y="522499"/>
                  <a:pt x="773162" y="465125"/>
                </a:cubicBezTo>
                <a:cubicBezTo>
                  <a:pt x="733201" y="411101"/>
                  <a:pt x="713221" y="344686"/>
                  <a:pt x="713221" y="265882"/>
                </a:cubicBezTo>
                <a:cubicBezTo>
                  <a:pt x="713221" y="181719"/>
                  <a:pt x="734988" y="115640"/>
                  <a:pt x="778520" y="67643"/>
                </a:cubicBezTo>
                <a:cubicBezTo>
                  <a:pt x="819596" y="22548"/>
                  <a:pt x="873286" y="0"/>
                  <a:pt x="939589" y="0"/>
                </a:cubicBezTo>
                <a:close/>
              </a:path>
            </a:pathLst>
          </a:cu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MsPham4"/>
          <p:cNvSpPr txBox="1"/>
          <p:nvPr/>
        </p:nvSpPr>
        <p:spPr>
          <a:xfrm>
            <a:off x="2739458" y="1612338"/>
            <a:ext cx="6713083" cy="696302"/>
          </a:xfrm>
          <a:prstGeom prst="rect">
            <a:avLst/>
          </a:prstGeom>
          <a:noFill/>
          <a:ln w="9525">
            <a:noFill/>
          </a:ln>
        </p:spPr>
        <p:txBody>
          <a:bodyPr wrap="square">
            <a:prstTxWarp prst="textChevron">
              <a:avLst/>
            </a:prstTxWarp>
            <a:spAutoFit/>
          </a:bodyPr>
          <a:lstStyle/>
          <a:p>
            <a:pPr lvl="0" algn="ctr" defTabSz="1500505">
              <a:spcBef>
                <a:spcPct val="50000"/>
              </a:spcBef>
            </a:pPr>
            <a:r>
              <a:rPr lang="en-US" altLang="zh-CN" sz="2400" b="1" dirty="0">
                <a:ln/>
                <a:blipFill>
                  <a:blip r:embed="rId2"/>
                  <a:tile tx="0" ty="0" sx="100000" sy="100000" flip="none" algn="tl"/>
                </a:blipFill>
                <a:effectLst>
                  <a:outerShdw blurRad="38100" dist="19050" dir="2700000" algn="tl" rotWithShape="0">
                    <a:schemeClr val="dk1">
                      <a:lumMod val="50000"/>
                      <a:alpha val="40000"/>
                    </a:schemeClr>
                  </a:outerShdw>
                </a:effectLst>
                <a:latin typeface="Bahnschrift" panose="020B0502040204020203" pitchFamily="34" charset="0"/>
                <a:ea typeface="黑体" panose="02010609060101010101" pitchFamily="2" charset="-122"/>
              </a:rPr>
              <a:t>UNIT 13 – LESSON 3</a:t>
            </a:r>
            <a:endParaRPr lang="zh-CN" altLang="en-US" sz="2400" b="1" dirty="0">
              <a:ln/>
              <a:blipFill>
                <a:blip r:embed="rId2"/>
                <a:tile tx="0" ty="0" sx="100000" sy="100000" flip="none" algn="tl"/>
              </a:blipFill>
              <a:effectLst>
                <a:outerShdw blurRad="38100" dist="19050" dir="2700000" algn="tl" rotWithShape="0">
                  <a:schemeClr val="dk1">
                    <a:lumMod val="50000"/>
                    <a:alpha val="40000"/>
                  </a:schemeClr>
                </a:outerShdw>
              </a:effectLst>
              <a:latin typeface="Bahnschrift" panose="020B0502040204020203" pitchFamily="34" charset="0"/>
              <a:ea typeface="黑体" panose="02010609060101010101" pitchFamily="2" charset="-122"/>
            </a:endParaRPr>
          </a:p>
        </p:txBody>
      </p:sp>
      <p:sp>
        <p:nvSpPr>
          <p:cNvPr id="4" name="MsPham1690"/>
          <p:cNvSpPr txBox="1"/>
          <p:nvPr/>
        </p:nvSpPr>
        <p:spPr>
          <a:xfrm>
            <a:off x="6743700" y="773089"/>
            <a:ext cx="4460902" cy="523220"/>
          </a:xfrm>
          <a:prstGeom prst="rect">
            <a:avLst/>
          </a:prstGeom>
          <a:noFill/>
          <a:ln w="9525">
            <a:noFill/>
          </a:ln>
        </p:spPr>
        <p:txBody>
          <a:bodyPr wrap="square">
            <a:spAutoFit/>
          </a:bodyPr>
          <a:lstStyle/>
          <a:p>
            <a:pPr lvl="0" algn="ctr" defTabSz="1500505">
              <a:spcBef>
                <a:spcPct val="50000"/>
              </a:spcBef>
            </a:pPr>
            <a:r>
              <a:rPr lang="en-US" altLang="zh-CN" sz="2800" dirty="0">
                <a:ln w="0"/>
                <a:solidFill>
                  <a:schemeClr val="accent2">
                    <a:lumMod val="75000"/>
                  </a:schemeClr>
                </a:solidFill>
                <a:effectLst>
                  <a:reflection blurRad="6350" stA="53000" endA="300" endPos="35500" dir="5400000" sy="-90000" algn="bl" rotWithShape="0"/>
                </a:effectLst>
                <a:ea typeface="黑体" panose="02010609060101010101" pitchFamily="2" charset="-122"/>
                <a:cs typeface="Arial" panose="020B0604020202020204" pitchFamily="34" charset="0"/>
              </a:rPr>
              <a:t>MsPhamEnglish</a:t>
            </a:r>
            <a:endParaRPr lang="zh-CN" altLang="en-US" sz="2800" dirty="0">
              <a:ln w="0"/>
              <a:solidFill>
                <a:schemeClr val="accent2">
                  <a:lumMod val="75000"/>
                </a:schemeClr>
              </a:solidFill>
              <a:effectLst>
                <a:reflection blurRad="6350" stA="53000" endA="300" endPos="35500" dir="5400000" sy="-90000" algn="bl" rotWithShape="0"/>
              </a:effectLst>
              <a:ea typeface="黑体" panose="02010609060101010101" pitchFamily="2" charset="-122"/>
              <a:cs typeface="Arial" panose="020B0604020202020204" pitchFamily="34" charset="0"/>
            </a:endParaRPr>
          </a:p>
        </p:txBody>
      </p:sp>
      <p:pic>
        <p:nvPicPr>
          <p:cNvPr id="3080" name="Picture 8" descr="Cute dog drink a pineapple juice icon illustration. dog mascot cartoon character. Premium Vecto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9503" b="76864" l="3355" r="50479">
                        <a14:foregroundMark x1="27636" y1="69598" x2="32268" y2="72849"/>
                        <a14:foregroundMark x1="14058" y1="23709" x2="16613" y2="24857"/>
                        <a14:foregroundMark x1="38019" y1="29063" x2="38978" y2="29446"/>
                      </a14:backgroundRemoval>
                    </a14:imgEffect>
                  </a14:imgLayer>
                </a14:imgProps>
              </a:ext>
              <a:ext uri="{28A0092B-C50C-407E-A947-70E740481C1C}">
                <a14:useLocalDpi xmlns:a14="http://schemas.microsoft.com/office/drawing/2010/main" val="0"/>
              </a:ext>
            </a:extLst>
          </a:blip>
          <a:srcRect l="2077" t="17782" r="48295" b="22307"/>
          <a:stretch/>
        </p:blipFill>
        <p:spPr bwMode="auto">
          <a:xfrm>
            <a:off x="5308600" y="2506052"/>
            <a:ext cx="1435100" cy="1447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43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par>
                          <p:cTn id="10" fill="hold">
                            <p:stCondLst>
                              <p:cond delay="1000"/>
                            </p:stCondLst>
                            <p:childTnLst>
                              <p:par>
                                <p:cTn id="11" presetID="2" presetClass="entr" presetSubtype="2" fill="hold" nodeType="afterEffect">
                                  <p:stCondLst>
                                    <p:cond delay="500"/>
                                  </p:stCondLst>
                                  <p:childTnLst>
                                    <p:set>
                                      <p:cBhvr>
                                        <p:cTn id="12" dur="1" fill="hold">
                                          <p:stCondLst>
                                            <p:cond delay="0"/>
                                          </p:stCondLst>
                                        </p:cTn>
                                        <p:tgtEl>
                                          <p:spTgt spid="3080"/>
                                        </p:tgtEl>
                                        <p:attrNameLst>
                                          <p:attrName>style.visibility</p:attrName>
                                        </p:attrNameLst>
                                      </p:cBhvr>
                                      <p:to>
                                        <p:strVal val="visible"/>
                                      </p:to>
                                    </p:set>
                                    <p:anim calcmode="lin" valueType="num">
                                      <p:cBhvr additive="base">
                                        <p:cTn id="13" dur="500" fill="hold"/>
                                        <p:tgtEl>
                                          <p:spTgt spid="3080"/>
                                        </p:tgtEl>
                                        <p:attrNameLst>
                                          <p:attrName>ppt_x</p:attrName>
                                        </p:attrNameLst>
                                      </p:cBhvr>
                                      <p:tavLst>
                                        <p:tav tm="0">
                                          <p:val>
                                            <p:strVal val="1+#ppt_w/2"/>
                                          </p:val>
                                        </p:tav>
                                        <p:tav tm="100000">
                                          <p:val>
                                            <p:strVal val="#ppt_x"/>
                                          </p:val>
                                        </p:tav>
                                      </p:tavLst>
                                    </p:anim>
                                    <p:anim calcmode="lin" valueType="num">
                                      <p:cBhvr additive="base">
                                        <p:cTn id="14" dur="500" fill="hold"/>
                                        <p:tgtEl>
                                          <p:spTgt spid="3080"/>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1000"/>
                                        <p:tgtEl>
                                          <p:spTgt spid="2"/>
                                        </p:tgtEl>
                                      </p:cBhvr>
                                    </p:animEffect>
                                  </p:childTnLst>
                                </p:cTn>
                              </p:par>
                            </p:childTnLst>
                          </p:cTn>
                        </p:par>
                        <p:par>
                          <p:cTn id="19" fill="hold">
                            <p:stCondLst>
                              <p:cond delay="3000"/>
                            </p:stCondLst>
                            <p:childTnLst>
                              <p:par>
                                <p:cTn id="20" presetID="42"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50"/>
                                        <p:tgtEl>
                                          <p:spTgt spid="7"/>
                                        </p:tgtEl>
                                      </p:cBhvr>
                                    </p:animEffect>
                                    <p:anim calcmode="lin" valueType="num">
                                      <p:cBhvr>
                                        <p:cTn id="23" dur="750" fill="hold"/>
                                        <p:tgtEl>
                                          <p:spTgt spid="7"/>
                                        </p:tgtEl>
                                        <p:attrNameLst>
                                          <p:attrName>ppt_x</p:attrName>
                                        </p:attrNameLst>
                                      </p:cBhvr>
                                      <p:tavLst>
                                        <p:tav tm="0">
                                          <p:val>
                                            <p:strVal val="#ppt_x"/>
                                          </p:val>
                                        </p:tav>
                                        <p:tav tm="100000">
                                          <p:val>
                                            <p:strVal val="#ppt_x"/>
                                          </p:val>
                                        </p:tav>
                                      </p:tavLst>
                                    </p:anim>
                                    <p:anim calcmode="lin" valueType="num">
                                      <p:cBhvr>
                                        <p:cTn id="24"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619432" y="-366386"/>
            <a:ext cx="12811432" cy="7224386"/>
          </a:xfrm>
          <a:prstGeom prst="rect">
            <a:avLst/>
          </a:prstGeom>
        </p:spPr>
      </p:pic>
      <p:pic>
        <p:nvPicPr>
          <p:cNvPr id="23" name="kingofsea">
            <a:extLst>
              <a:ext uri="{FF2B5EF4-FFF2-40B4-BE49-F238E27FC236}">
                <a16:creationId xmlns:a16="http://schemas.microsoft.com/office/drawing/2014/main" xmlns=""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82" name="B">
            <a:extLst>
              <a:ext uri="{FF2B5EF4-FFF2-40B4-BE49-F238E27FC236}">
                <a16:creationId xmlns:a16="http://schemas.microsoft.com/office/drawing/2014/main" xmlns="" id="{F9202B67-ECCF-432C-B475-F51ED6AFDBB5}"/>
              </a:ext>
            </a:extLst>
          </p:cNvPr>
          <p:cNvGrpSpPr/>
          <p:nvPr/>
        </p:nvGrpSpPr>
        <p:grpSpPr>
          <a:xfrm>
            <a:off x="6816437" y="2743143"/>
            <a:ext cx="4788015" cy="1000863"/>
            <a:chOff x="6752507" y="4712225"/>
            <a:chExt cx="5049860" cy="1055598"/>
          </a:xfrm>
        </p:grpSpPr>
        <p:sp>
          <p:nvSpPr>
            <p:cNvPr id="75" name="22">
              <a:extLst>
                <a:ext uri="{FF2B5EF4-FFF2-40B4-BE49-F238E27FC236}">
                  <a16:creationId xmlns:a16="http://schemas.microsoft.com/office/drawing/2014/main" xmlns=""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fontAlgn="ctr"/>
              <a:r>
                <a:rPr lang="en-US" sz="3200" b="1" dirty="0">
                  <a:solidFill>
                    <a:schemeClr val="bg1"/>
                  </a:solidFill>
                </a:rPr>
                <a:t>No, thanks. I'd like </a:t>
              </a:r>
            </a:p>
            <a:p>
              <a:pPr algn="ctr" fontAlgn="ctr"/>
              <a:r>
                <a:rPr lang="en-US" sz="3200" b="1" dirty="0">
                  <a:solidFill>
                    <a:schemeClr val="bg1"/>
                  </a:solidFill>
                </a:rPr>
                <a:t>some bread.</a:t>
              </a:r>
            </a:p>
          </p:txBody>
        </p:sp>
        <p:sp>
          <p:nvSpPr>
            <p:cNvPr id="70" name="2">
              <a:extLst>
                <a:ext uri="{FF2B5EF4-FFF2-40B4-BE49-F238E27FC236}">
                  <a16:creationId xmlns:a16="http://schemas.microsoft.com/office/drawing/2014/main" xmlns=""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3" name="C">
            <a:extLst>
              <a:ext uri="{FF2B5EF4-FFF2-40B4-BE49-F238E27FC236}">
                <a16:creationId xmlns:a16="http://schemas.microsoft.com/office/drawing/2014/main" xmlns="" id="{12E43A79-D971-4923-8F3E-49B613A4FA11}"/>
              </a:ext>
            </a:extLst>
          </p:cNvPr>
          <p:cNvGrpSpPr/>
          <p:nvPr/>
        </p:nvGrpSpPr>
        <p:grpSpPr>
          <a:xfrm>
            <a:off x="6816437" y="3903104"/>
            <a:ext cx="4788015" cy="998450"/>
            <a:chOff x="6752507" y="5944150"/>
            <a:chExt cx="5049860" cy="1053053"/>
          </a:xfrm>
          <a:solidFill>
            <a:srgbClr val="00B050"/>
          </a:solidFill>
        </p:grpSpPr>
        <p:sp>
          <p:nvSpPr>
            <p:cNvPr id="77" name="33">
              <a:extLst>
                <a:ext uri="{FF2B5EF4-FFF2-40B4-BE49-F238E27FC236}">
                  <a16:creationId xmlns:a16="http://schemas.microsoft.com/office/drawing/2014/main" xmlns=""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3200" b="1" dirty="0">
                  <a:solidFill>
                    <a:schemeClr val="bg1"/>
                  </a:solidFill>
                </a:rPr>
                <a:t>It's orange juice.</a:t>
              </a:r>
              <a:endParaRPr lang="zh-CN" altLang="zh-CN" sz="3200" b="1" dirty="0">
                <a:solidFill>
                  <a:schemeClr val="bg1"/>
                </a:solidFill>
                <a:ea typeface="印品黑体" panose="00000500000000000000" pitchFamily="2" charset="-122"/>
                <a:sym typeface="Arial" panose="020B0604020202020204" pitchFamily="34" charset="0"/>
              </a:endParaRPr>
            </a:p>
          </p:txBody>
        </p:sp>
        <p:sp>
          <p:nvSpPr>
            <p:cNvPr id="74" name="3">
              <a:extLst>
                <a:ext uri="{FF2B5EF4-FFF2-40B4-BE49-F238E27FC236}">
                  <a16:creationId xmlns:a16="http://schemas.microsoft.com/office/drawing/2014/main" xmlns=""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4" name="D">
            <a:extLst>
              <a:ext uri="{FF2B5EF4-FFF2-40B4-BE49-F238E27FC236}">
                <a16:creationId xmlns:a16="http://schemas.microsoft.com/office/drawing/2014/main" xmlns="" id="{529A75E3-9CA2-4FD0-9753-FE443E453104}"/>
              </a:ext>
            </a:extLst>
          </p:cNvPr>
          <p:cNvGrpSpPr/>
          <p:nvPr/>
        </p:nvGrpSpPr>
        <p:grpSpPr>
          <a:xfrm>
            <a:off x="6816437" y="5060652"/>
            <a:ext cx="4788015" cy="998450"/>
            <a:chOff x="6752507" y="5944150"/>
            <a:chExt cx="5049860" cy="1053053"/>
          </a:xfrm>
          <a:solidFill>
            <a:srgbClr val="7030A0"/>
          </a:solidFill>
        </p:grpSpPr>
        <p:sp>
          <p:nvSpPr>
            <p:cNvPr id="85" name="44">
              <a:extLst>
                <a:ext uri="{FF2B5EF4-FFF2-40B4-BE49-F238E27FC236}">
                  <a16:creationId xmlns:a16="http://schemas.microsoft.com/office/drawing/2014/main" xmlns=""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fontAlgn="ctr"/>
              <a:r>
                <a:rPr lang="en-US" sz="3200" b="1" dirty="0">
                  <a:solidFill>
                    <a:schemeClr val="bg1"/>
                  </a:solidFill>
                </a:rPr>
                <a:t>Yes, please. I love milk.</a:t>
              </a:r>
            </a:p>
          </p:txBody>
        </p:sp>
        <p:sp>
          <p:nvSpPr>
            <p:cNvPr id="86" name="4">
              <a:extLst>
                <a:ext uri="{FF2B5EF4-FFF2-40B4-BE49-F238E27FC236}">
                  <a16:creationId xmlns:a16="http://schemas.microsoft.com/office/drawing/2014/main" xmlns=""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1" name="tryagain1">
            <a:extLst>
              <a:ext uri="{FF2B5EF4-FFF2-40B4-BE49-F238E27FC236}">
                <a16:creationId xmlns:a16="http://schemas.microsoft.com/office/drawing/2014/main" xmlns=""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17666" y="2797330"/>
            <a:ext cx="1829915" cy="1239976"/>
          </a:xfrm>
          <a:prstGeom prst="rect">
            <a:avLst/>
          </a:prstGeom>
        </p:spPr>
      </p:pic>
      <p:pic>
        <p:nvPicPr>
          <p:cNvPr id="107" name="tryagain2">
            <a:extLst>
              <a:ext uri="{FF2B5EF4-FFF2-40B4-BE49-F238E27FC236}">
                <a16:creationId xmlns:a16="http://schemas.microsoft.com/office/drawing/2014/main" xmlns=""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37841" y="3949284"/>
            <a:ext cx="1829915" cy="1239976"/>
          </a:xfrm>
          <a:prstGeom prst="rect">
            <a:avLst/>
          </a:prstGeom>
        </p:spPr>
      </p:pic>
      <p:grpSp>
        <p:nvGrpSpPr>
          <p:cNvPr id="66" name="A">
            <a:extLst>
              <a:ext uri="{FF2B5EF4-FFF2-40B4-BE49-F238E27FC236}">
                <a16:creationId xmlns:a16="http://schemas.microsoft.com/office/drawing/2014/main" xmlns="" id="{ACB017BA-37CD-4C59-9EBA-8DF464832DAE}"/>
              </a:ext>
            </a:extLst>
          </p:cNvPr>
          <p:cNvGrpSpPr/>
          <p:nvPr/>
        </p:nvGrpSpPr>
        <p:grpSpPr>
          <a:xfrm>
            <a:off x="6816437" y="1595019"/>
            <a:ext cx="4788015" cy="998450"/>
            <a:chOff x="6752507" y="3481573"/>
            <a:chExt cx="5049860" cy="1053053"/>
          </a:xfrm>
          <a:solidFill>
            <a:srgbClr val="FFC000"/>
          </a:solidFill>
        </p:grpSpPr>
        <p:sp>
          <p:nvSpPr>
            <p:cNvPr id="67" name="11">
              <a:extLst>
                <a:ext uri="{FF2B5EF4-FFF2-40B4-BE49-F238E27FC236}">
                  <a16:creationId xmlns:a16="http://schemas.microsoft.com/office/drawing/2014/main" xmlns=""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sz="3200" b="1" dirty="0">
                  <a:solidFill>
                    <a:schemeClr val="bg1"/>
                  </a:solidFill>
                </a:rPr>
                <a:t>It's vegetable.</a:t>
              </a:r>
              <a:endParaRPr lang="zh-CN" altLang="zh-CN" sz="3200" b="1" dirty="0">
                <a:solidFill>
                  <a:schemeClr val="bg1"/>
                </a:solidFill>
                <a:ea typeface="印品黑体" panose="00000500000000000000" pitchFamily="2" charset="-122"/>
                <a:sym typeface="Arial" panose="020B0604020202020204" pitchFamily="34" charset="0"/>
              </a:endParaRPr>
            </a:p>
          </p:txBody>
        </p:sp>
        <p:sp>
          <p:nvSpPr>
            <p:cNvPr id="68" name="1">
              <a:extLst>
                <a:ext uri="{FF2B5EF4-FFF2-40B4-BE49-F238E27FC236}">
                  <a16:creationId xmlns:a16="http://schemas.microsoft.com/office/drawing/2014/main" xmlns=""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2" name="welldone">
            <a:extLst>
              <a:ext uri="{FF2B5EF4-FFF2-40B4-BE49-F238E27FC236}">
                <a16:creationId xmlns:a16="http://schemas.microsoft.com/office/drawing/2014/main" xmlns=""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5969305" y="5053213"/>
            <a:ext cx="2166985" cy="1404864"/>
          </a:xfrm>
          <a:prstGeom prst="rect">
            <a:avLst/>
          </a:prstGeom>
        </p:spPr>
      </p:pic>
      <p:pic>
        <p:nvPicPr>
          <p:cNvPr id="78" name="back">
            <a:hlinkClick r:id="rId10" action="ppaction://hlinksldjump"/>
            <a:extLst>
              <a:ext uri="{FF2B5EF4-FFF2-40B4-BE49-F238E27FC236}">
                <a16:creationId xmlns:a16="http://schemas.microsoft.com/office/drawing/2014/main" xmlns=""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xmlns=""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Would you like some milk?</a:t>
            </a: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108" name="tryagain3">
            <a:extLst>
              <a:ext uri="{FF2B5EF4-FFF2-40B4-BE49-F238E27FC236}">
                <a16:creationId xmlns:a16="http://schemas.microsoft.com/office/drawing/2014/main" xmlns=""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93723" y="1592606"/>
            <a:ext cx="1829915" cy="1239976"/>
          </a:xfrm>
          <a:prstGeom prst="rect">
            <a:avLst/>
          </a:prstGeom>
        </p:spPr>
      </p:pic>
    </p:spTree>
    <p:extLst>
      <p:ext uri="{BB962C8B-B14F-4D97-AF65-F5344CB8AC3E}">
        <p14:creationId xmlns:p14="http://schemas.microsoft.com/office/powerpoint/2010/main" val="1953020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01" fill="hold"/>
                                        <p:tgtEl>
                                          <p:spTgt spid="2"/>
                                        </p:tgtEl>
                                      </p:cBhvr>
                                    </p:cmd>
                                  </p:childTnLst>
                                </p:cTn>
                              </p:par>
                            </p:childTnLst>
                          </p:cTn>
                        </p:par>
                      </p:childTnLst>
                    </p:cTn>
                  </p:par>
                </p:childTnLst>
              </p:cTn>
              <p:nextCondLst>
                <p:cond evt="onClick" delay="0">
                  <p:tgtEl>
                    <p:spTgt spid="82"/>
                  </p:tgtEl>
                </p:cond>
              </p:nextCondLst>
            </p:seq>
            <p:seq concurrent="1" nextAc="seek">
              <p:cTn id="10" restart="whenNotActive" fill="hold" evtFilter="cancelBubble" nodeType="interactiveSeq">
                <p:stCondLst>
                  <p:cond evt="onClick" delay="0">
                    <p:tgtEl>
                      <p:spTgt spid="84"/>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par>
                          <p:cTn id="15" fill="hold">
                            <p:stCondLst>
                              <p:cond delay="0"/>
                            </p:stCondLst>
                            <p:childTnLst>
                              <p:par>
                                <p:cTn id="16" presetID="1" presetClass="mediacall" presetSubtype="0" fill="hold" nodeType="afterEffect">
                                  <p:stCondLst>
                                    <p:cond delay="0"/>
                                  </p:stCondLst>
                                  <p:childTnLst>
                                    <p:cmd type="call" cmd="playFrom(0.0)">
                                      <p:cBhvr>
                                        <p:cTn id="17" dur="1253" fill="hold"/>
                                        <p:tgtEl>
                                          <p:spTgt spid="3"/>
                                        </p:tgtEl>
                                      </p:cBhvr>
                                    </p:cmd>
                                  </p:childTnLst>
                                </p:cTn>
                              </p:par>
                            </p:childTnLst>
                          </p:cTn>
                        </p:par>
                        <p:par>
                          <p:cTn id="18" fill="hold">
                            <p:stCondLst>
                              <p:cond delay="1253"/>
                            </p:stCondLst>
                            <p:childTnLst>
                              <p:par>
                                <p:cTn id="19" presetID="1" presetClass="entr" presetSubtype="0" fill="hold" nodeType="afterEffect">
                                  <p:stCondLst>
                                    <p:cond delay="750"/>
                                  </p:stCondLst>
                                  <p:childTnLst>
                                    <p:set>
                                      <p:cBhvr>
                                        <p:cTn id="20"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4"/>
                  </p:tgtEl>
                </p:cond>
              </p:nextCondLst>
            </p:seq>
            <p:audio>
              <p:cMediaNode vol="80000" showWhenStopped="0">
                <p:cTn id="21" fill="hold" display="0">
                  <p:stCondLst>
                    <p:cond delay="indefinite"/>
                  </p:stCondLst>
                  <p:endCondLst>
                    <p:cond evt="onStopAudio" delay="0">
                      <p:tgtEl>
                        <p:sldTgt/>
                      </p:tgtEl>
                    </p:cond>
                  </p:endCondLst>
                </p:cTn>
                <p:tgtEl>
                  <p:spTgt spid="3"/>
                </p:tgtEl>
              </p:cMediaNode>
            </p:audio>
            <p:audio>
              <p:cMediaNode vol="80000" showWhenStopped="0">
                <p:cTn id="22" fill="hold" display="0">
                  <p:stCondLst>
                    <p:cond delay="indefinite"/>
                  </p:stCondLst>
                  <p:endCondLst>
                    <p:cond evt="onStopAudio" delay="0">
                      <p:tgtEl>
                        <p:sldTgt/>
                      </p:tgtEl>
                    </p:cond>
                  </p:endCondLst>
                </p:cTn>
                <p:tgtEl>
                  <p:spTgt spid="2"/>
                </p:tgtEl>
              </p:cMediaNode>
            </p:audio>
            <p:seq concurrent="1" nextAc="seek">
              <p:cTn id="23" restart="whenNotActive" fill="hold" evtFilter="cancelBubble" nodeType="interactiveSeq">
                <p:stCondLst>
                  <p:cond evt="onClick" delay="0">
                    <p:tgtEl>
                      <p:spTgt spid="8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7"/>
                                        </p:tgtEl>
                                        <p:attrNameLst>
                                          <p:attrName>style.visibility</p:attrName>
                                        </p:attrNameLst>
                                      </p:cBhvr>
                                      <p:to>
                                        <p:strVal val="visible"/>
                                      </p:to>
                                    </p:set>
                                  </p:childTnLst>
                                </p:cTn>
                              </p:par>
                              <p:par>
                                <p:cTn id="28" presetID="1" presetClass="mediacall" presetSubtype="0" fill="hold" nodeType="withEffect">
                                  <p:stCondLst>
                                    <p:cond delay="0"/>
                                  </p:stCondLst>
                                  <p:childTnLst>
                                    <p:cmd type="call" cmd="playFrom(0.0)">
                                      <p:cBhvr>
                                        <p:cTn id="29" dur="1201" fill="hold"/>
                                        <p:tgtEl>
                                          <p:spTgt spid="2"/>
                                        </p:tgtEl>
                                      </p:cBhvr>
                                    </p:cmd>
                                  </p:childTnLst>
                                </p:cTn>
                              </p:par>
                            </p:childTnLst>
                          </p:cTn>
                        </p:par>
                      </p:childTnLst>
                    </p:cTn>
                  </p:par>
                </p:childTnLst>
              </p:cTn>
              <p:nextCondLst>
                <p:cond evt="onClick" delay="0">
                  <p:tgtEl>
                    <p:spTgt spid="83"/>
                  </p:tgtEl>
                </p:cond>
              </p:nextCondLst>
            </p:seq>
            <p:seq concurrent="1" nextAc="seek">
              <p:cTn id="30" restart="whenNotActive" fill="hold" evtFilter="cancelBubble" nodeType="interactiveSeq">
                <p:stCondLst>
                  <p:cond evt="onClick" delay="0">
                    <p:tgtEl>
                      <p:spTgt spid="6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8"/>
                                        </p:tgtEl>
                                        <p:attrNameLst>
                                          <p:attrName>style.visibility</p:attrName>
                                        </p:attrNameLst>
                                      </p:cBhvr>
                                      <p:to>
                                        <p:strVal val="visible"/>
                                      </p:to>
                                    </p:set>
                                  </p:childTnLst>
                                </p:cTn>
                              </p:par>
                              <p:par>
                                <p:cTn id="35" presetID="1" presetClass="mediacall" presetSubtype="0" fill="hold" nodeType="withEffect">
                                  <p:stCondLst>
                                    <p:cond delay="0"/>
                                  </p:stCondLst>
                                  <p:childTnLst>
                                    <p:cmd type="call" cmd="playFrom(0.0)">
                                      <p:cBhvr>
                                        <p:cTn id="36"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619432" y="-366386"/>
            <a:ext cx="12811432" cy="7224386"/>
          </a:xfrm>
          <a:prstGeom prst="rect">
            <a:avLst/>
          </a:prstGeom>
        </p:spPr>
      </p:pic>
      <p:pic>
        <p:nvPicPr>
          <p:cNvPr id="23" name="kingofsea">
            <a:extLst>
              <a:ext uri="{FF2B5EF4-FFF2-40B4-BE49-F238E27FC236}">
                <a16:creationId xmlns:a16="http://schemas.microsoft.com/office/drawing/2014/main" xmlns=""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82" name="B">
            <a:extLst>
              <a:ext uri="{FF2B5EF4-FFF2-40B4-BE49-F238E27FC236}">
                <a16:creationId xmlns:a16="http://schemas.microsoft.com/office/drawing/2014/main" xmlns="" id="{F9202B67-ECCF-432C-B475-F51ED6AFDBB5}"/>
              </a:ext>
            </a:extLst>
          </p:cNvPr>
          <p:cNvGrpSpPr/>
          <p:nvPr/>
        </p:nvGrpSpPr>
        <p:grpSpPr>
          <a:xfrm>
            <a:off x="6816437" y="2743143"/>
            <a:ext cx="4788015" cy="1000863"/>
            <a:chOff x="6752507" y="4712225"/>
            <a:chExt cx="5049860" cy="1055598"/>
          </a:xfrm>
        </p:grpSpPr>
        <p:sp>
          <p:nvSpPr>
            <p:cNvPr id="75" name="22">
              <a:extLst>
                <a:ext uri="{FF2B5EF4-FFF2-40B4-BE49-F238E27FC236}">
                  <a16:creationId xmlns:a16="http://schemas.microsoft.com/office/drawing/2014/main" xmlns=""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sz="2800" b="1" dirty="0">
                  <a:solidFill>
                    <a:schemeClr val="bg1"/>
                  </a:solidFill>
                </a:rPr>
                <a:t>What's your </a:t>
              </a:r>
            </a:p>
            <a:p>
              <a:pPr algn="ctr"/>
              <a:r>
                <a:rPr lang="en-US" sz="2800" b="1" dirty="0">
                  <a:solidFill>
                    <a:schemeClr val="bg1"/>
                  </a:solidFill>
                </a:rPr>
                <a:t>favourite food?</a:t>
              </a:r>
            </a:p>
          </p:txBody>
        </p:sp>
        <p:sp>
          <p:nvSpPr>
            <p:cNvPr id="70" name="2">
              <a:extLst>
                <a:ext uri="{FF2B5EF4-FFF2-40B4-BE49-F238E27FC236}">
                  <a16:creationId xmlns:a16="http://schemas.microsoft.com/office/drawing/2014/main" xmlns=""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3" name="C">
            <a:extLst>
              <a:ext uri="{FF2B5EF4-FFF2-40B4-BE49-F238E27FC236}">
                <a16:creationId xmlns:a16="http://schemas.microsoft.com/office/drawing/2014/main" xmlns="" id="{12E43A79-D971-4923-8F3E-49B613A4FA11}"/>
              </a:ext>
            </a:extLst>
          </p:cNvPr>
          <p:cNvGrpSpPr/>
          <p:nvPr/>
        </p:nvGrpSpPr>
        <p:grpSpPr>
          <a:xfrm>
            <a:off x="6816437" y="3903104"/>
            <a:ext cx="4788015" cy="998450"/>
            <a:chOff x="6752507" y="5944150"/>
            <a:chExt cx="5049860" cy="1053053"/>
          </a:xfrm>
          <a:solidFill>
            <a:srgbClr val="00B050"/>
          </a:solidFill>
        </p:grpSpPr>
        <p:sp>
          <p:nvSpPr>
            <p:cNvPr id="77" name="33">
              <a:extLst>
                <a:ext uri="{FF2B5EF4-FFF2-40B4-BE49-F238E27FC236}">
                  <a16:creationId xmlns:a16="http://schemas.microsoft.com/office/drawing/2014/main" xmlns=""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2800" b="1" dirty="0">
                  <a:solidFill>
                    <a:schemeClr val="bg1"/>
                  </a:solidFill>
                </a:rPr>
                <a:t>Would you like </a:t>
              </a:r>
            </a:p>
            <a:p>
              <a:pPr algn="ctr"/>
              <a:r>
                <a:rPr lang="en-US" sz="2800" b="1" dirty="0">
                  <a:solidFill>
                    <a:schemeClr val="bg1"/>
                  </a:solidFill>
                </a:rPr>
                <a:t>some milk?</a:t>
              </a:r>
            </a:p>
          </p:txBody>
        </p:sp>
        <p:sp>
          <p:nvSpPr>
            <p:cNvPr id="74" name="3">
              <a:extLst>
                <a:ext uri="{FF2B5EF4-FFF2-40B4-BE49-F238E27FC236}">
                  <a16:creationId xmlns:a16="http://schemas.microsoft.com/office/drawing/2014/main" xmlns=""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4" name="D">
            <a:extLst>
              <a:ext uri="{FF2B5EF4-FFF2-40B4-BE49-F238E27FC236}">
                <a16:creationId xmlns:a16="http://schemas.microsoft.com/office/drawing/2014/main" xmlns="" id="{529A75E3-9CA2-4FD0-9753-FE443E453104}"/>
              </a:ext>
            </a:extLst>
          </p:cNvPr>
          <p:cNvGrpSpPr/>
          <p:nvPr/>
        </p:nvGrpSpPr>
        <p:grpSpPr>
          <a:xfrm>
            <a:off x="6816437" y="5060652"/>
            <a:ext cx="4788015" cy="998450"/>
            <a:chOff x="6752507" y="5944150"/>
            <a:chExt cx="5049860" cy="1053053"/>
          </a:xfrm>
          <a:solidFill>
            <a:srgbClr val="7030A0"/>
          </a:solidFill>
        </p:grpSpPr>
        <p:sp>
          <p:nvSpPr>
            <p:cNvPr id="85" name="44">
              <a:extLst>
                <a:ext uri="{FF2B5EF4-FFF2-40B4-BE49-F238E27FC236}">
                  <a16:creationId xmlns:a16="http://schemas.microsoft.com/office/drawing/2014/main" xmlns=""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2800" b="1" dirty="0">
                  <a:solidFill>
                    <a:schemeClr val="bg1"/>
                  </a:solidFill>
                </a:rPr>
                <a:t>Would you like </a:t>
              </a:r>
            </a:p>
            <a:p>
              <a:pPr algn="ctr"/>
              <a:r>
                <a:rPr lang="en-US" sz="2800" b="1" dirty="0">
                  <a:solidFill>
                    <a:schemeClr val="bg1"/>
                  </a:solidFill>
                </a:rPr>
                <a:t>some vegetable?</a:t>
              </a:r>
            </a:p>
          </p:txBody>
        </p:sp>
        <p:sp>
          <p:nvSpPr>
            <p:cNvPr id="86" name="4">
              <a:extLst>
                <a:ext uri="{FF2B5EF4-FFF2-40B4-BE49-F238E27FC236}">
                  <a16:creationId xmlns:a16="http://schemas.microsoft.com/office/drawing/2014/main" xmlns=""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7" name="tryagain2">
            <a:extLst>
              <a:ext uri="{FF2B5EF4-FFF2-40B4-BE49-F238E27FC236}">
                <a16:creationId xmlns:a16="http://schemas.microsoft.com/office/drawing/2014/main" xmlns=""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37841" y="3949284"/>
            <a:ext cx="1829915" cy="1239976"/>
          </a:xfrm>
          <a:prstGeom prst="rect">
            <a:avLst/>
          </a:prstGeom>
        </p:spPr>
      </p:pic>
      <p:pic>
        <p:nvPicPr>
          <p:cNvPr id="108" name="tryagain3">
            <a:extLst>
              <a:ext uri="{FF2B5EF4-FFF2-40B4-BE49-F238E27FC236}">
                <a16:creationId xmlns:a16="http://schemas.microsoft.com/office/drawing/2014/main" xmlns=""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8015" y="5078873"/>
            <a:ext cx="1829915" cy="1239976"/>
          </a:xfrm>
          <a:prstGeom prst="rect">
            <a:avLst/>
          </a:prstGeom>
        </p:spPr>
      </p:pic>
      <p:grpSp>
        <p:nvGrpSpPr>
          <p:cNvPr id="66" name="A">
            <a:extLst>
              <a:ext uri="{FF2B5EF4-FFF2-40B4-BE49-F238E27FC236}">
                <a16:creationId xmlns:a16="http://schemas.microsoft.com/office/drawing/2014/main" xmlns="" id="{ACB017BA-37CD-4C59-9EBA-8DF464832DAE}"/>
              </a:ext>
            </a:extLst>
          </p:cNvPr>
          <p:cNvGrpSpPr/>
          <p:nvPr/>
        </p:nvGrpSpPr>
        <p:grpSpPr>
          <a:xfrm>
            <a:off x="6816437" y="1595019"/>
            <a:ext cx="4788015" cy="998450"/>
            <a:chOff x="6752507" y="3481573"/>
            <a:chExt cx="5049860" cy="1053053"/>
          </a:xfrm>
          <a:solidFill>
            <a:srgbClr val="FFC000"/>
          </a:solidFill>
        </p:grpSpPr>
        <p:sp>
          <p:nvSpPr>
            <p:cNvPr id="67" name="11">
              <a:extLst>
                <a:ext uri="{FF2B5EF4-FFF2-40B4-BE49-F238E27FC236}">
                  <a16:creationId xmlns:a16="http://schemas.microsoft.com/office/drawing/2014/main" xmlns=""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sz="2800" b="1" dirty="0">
                  <a:solidFill>
                    <a:schemeClr val="bg1"/>
                  </a:solidFill>
                </a:rPr>
                <a:t>What's your </a:t>
              </a:r>
            </a:p>
            <a:p>
              <a:pPr algn="ctr"/>
              <a:r>
                <a:rPr lang="en-US" sz="2800" b="1" dirty="0">
                  <a:solidFill>
                    <a:schemeClr val="bg1"/>
                  </a:solidFill>
                </a:rPr>
                <a:t>favourite drink?</a:t>
              </a:r>
            </a:p>
          </p:txBody>
        </p:sp>
        <p:sp>
          <p:nvSpPr>
            <p:cNvPr id="68" name="1">
              <a:extLst>
                <a:ext uri="{FF2B5EF4-FFF2-40B4-BE49-F238E27FC236}">
                  <a16:creationId xmlns:a16="http://schemas.microsoft.com/office/drawing/2014/main" xmlns=""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2" name="welldone">
            <a:extLst>
              <a:ext uri="{FF2B5EF4-FFF2-40B4-BE49-F238E27FC236}">
                <a16:creationId xmlns:a16="http://schemas.microsoft.com/office/drawing/2014/main" xmlns=""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5934733" y="2623069"/>
            <a:ext cx="2166985" cy="1404864"/>
          </a:xfrm>
          <a:prstGeom prst="rect">
            <a:avLst/>
          </a:prstGeom>
        </p:spPr>
      </p:pic>
      <p:pic>
        <p:nvPicPr>
          <p:cNvPr id="78" name="back">
            <a:hlinkClick r:id="rId10" action="ppaction://hlinksldjump"/>
            <a:extLst>
              <a:ext uri="{FF2B5EF4-FFF2-40B4-BE49-F238E27FC236}">
                <a16:creationId xmlns:a16="http://schemas.microsoft.com/office/drawing/2014/main" xmlns=""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xmlns=""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r>
              <a:rPr lang="en-US" sz="3600" b="1" dirty="0">
                <a:solidFill>
                  <a:srgbClr val="002060"/>
                </a:solidFill>
              </a:rPr>
              <a:t>____________? </a:t>
            </a:r>
          </a:p>
          <a:p>
            <a:pPr algn="ctr" fontAlgn="ctr"/>
            <a:r>
              <a:rPr lang="en-US" sz="3600" b="1" dirty="0">
                <a:solidFill>
                  <a:srgbClr val="002060"/>
                </a:solidFill>
              </a:rPr>
              <a:t>It's chicken.</a:t>
            </a: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101" name="tryagain1">
            <a:extLst>
              <a:ext uri="{FF2B5EF4-FFF2-40B4-BE49-F238E27FC236}">
                <a16:creationId xmlns:a16="http://schemas.microsoft.com/office/drawing/2014/main" xmlns=""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254763" y="1535762"/>
            <a:ext cx="1829915" cy="1239976"/>
          </a:xfrm>
          <a:prstGeom prst="rect">
            <a:avLst/>
          </a:prstGeom>
        </p:spPr>
      </p:pic>
    </p:spTree>
    <p:extLst>
      <p:ext uri="{BB962C8B-B14F-4D97-AF65-F5344CB8AC3E}">
        <p14:creationId xmlns:p14="http://schemas.microsoft.com/office/powerpoint/2010/main" val="3900621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2"/>
                  </p:tgtEl>
                </p:cond>
              </p:nextCondLst>
            </p:seq>
            <p:seq concurrent="1" nextAc="seek">
              <p:cTn id="13" restart="whenNotActive" fill="hold" evtFilter="cancelBubble" nodeType="interactiveSeq">
                <p:stCondLst>
                  <p:cond evt="onClick" delay="0">
                    <p:tgtEl>
                      <p:spTgt spid="8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8"/>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1201" fill="hold"/>
                                        <p:tgtEl>
                                          <p:spTgt spid="2"/>
                                        </p:tgtEl>
                                      </p:cBhvr>
                                    </p:cmd>
                                  </p:childTnLst>
                                </p:cTn>
                              </p:par>
                            </p:childTnLst>
                          </p:cTn>
                        </p:par>
                      </p:childTnLst>
                    </p:cTn>
                  </p:par>
                </p:childTnLst>
              </p:cTn>
              <p:nextCondLst>
                <p:cond evt="onClick" delay="0">
                  <p:tgtEl>
                    <p:spTgt spid="84"/>
                  </p:tgtEl>
                </p:cond>
              </p:nextCondLst>
            </p:seq>
            <p:seq concurrent="1" nextAc="seek">
              <p:cTn id="20" restart="whenNotActive" fill="hold" evtFilter="cancelBubble" nodeType="interactiveSeq">
                <p:stCondLst>
                  <p:cond evt="onClick" delay="0">
                    <p:tgtEl>
                      <p:spTgt spid="83"/>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7"/>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27" fill="hold" display="0">
                  <p:stCondLst>
                    <p:cond delay="indefinite"/>
                  </p:stCondLst>
                  <p:endCondLst>
                    <p:cond evt="onStopAudio" delay="0">
                      <p:tgtEl>
                        <p:sldTgt/>
                      </p:tgtEl>
                    </p:cond>
                  </p:endCondLst>
                </p:cTn>
                <p:tgtEl>
                  <p:spTgt spid="3"/>
                </p:tgtEl>
              </p:cMediaNode>
            </p:audio>
            <p:audio>
              <p:cMediaNode vol="80000" showWhenStopped="0">
                <p:cTn id="28" fill="hold" display="0">
                  <p:stCondLst>
                    <p:cond delay="indefinite"/>
                  </p:stCondLst>
                  <p:endCondLst>
                    <p:cond evt="onStopAudio" delay="0">
                      <p:tgtEl>
                        <p:sldTgt/>
                      </p:tgtEl>
                    </p:cond>
                  </p:endCondLst>
                </p:cTn>
                <p:tgtEl>
                  <p:spTgt spid="2"/>
                </p:tgtEl>
              </p:cMediaNode>
            </p:audio>
            <p:seq concurrent="1" nextAc="seek">
              <p:cTn id="29" restart="whenNotActive" fill="hold" evtFilter="cancelBubble" nodeType="interactiveSeq">
                <p:stCondLst>
                  <p:cond evt="onClick" delay="0">
                    <p:tgtEl>
                      <p:spTgt spid="66"/>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1"/>
                                        </p:tgtEl>
                                        <p:attrNameLst>
                                          <p:attrName>style.visibility</p:attrName>
                                        </p:attrNameLst>
                                      </p:cBhvr>
                                      <p:to>
                                        <p:strVal val="visible"/>
                                      </p:to>
                                    </p:set>
                                  </p:childTnLst>
                                </p:cTn>
                              </p:par>
                            </p:childTnLst>
                          </p:cTn>
                        </p:par>
                        <p:par>
                          <p:cTn id="34" fill="hold">
                            <p:stCondLst>
                              <p:cond delay="0"/>
                            </p:stCondLst>
                            <p:childTnLst>
                              <p:par>
                                <p:cTn id="35" presetID="1" presetClass="mediacall" presetSubtype="0" fill="hold" nodeType="afterEffect">
                                  <p:stCondLst>
                                    <p:cond delay="0"/>
                                  </p:stCondLst>
                                  <p:childTnLst>
                                    <p:cmd type="call" cmd="playFrom(0.0)">
                                      <p:cBhvr>
                                        <p:cTn id="36"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619432" y="-366386"/>
            <a:ext cx="12811432" cy="7224386"/>
          </a:xfrm>
          <a:prstGeom prst="rect">
            <a:avLst/>
          </a:prstGeom>
        </p:spPr>
      </p:pic>
      <p:pic>
        <p:nvPicPr>
          <p:cNvPr id="23" name="kingofsea">
            <a:extLst>
              <a:ext uri="{FF2B5EF4-FFF2-40B4-BE49-F238E27FC236}">
                <a16:creationId xmlns:a16="http://schemas.microsoft.com/office/drawing/2014/main" xmlns=""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82" name="B">
            <a:extLst>
              <a:ext uri="{FF2B5EF4-FFF2-40B4-BE49-F238E27FC236}">
                <a16:creationId xmlns:a16="http://schemas.microsoft.com/office/drawing/2014/main" xmlns="" id="{F9202B67-ECCF-432C-B475-F51ED6AFDBB5}"/>
              </a:ext>
            </a:extLst>
          </p:cNvPr>
          <p:cNvGrpSpPr/>
          <p:nvPr/>
        </p:nvGrpSpPr>
        <p:grpSpPr>
          <a:xfrm>
            <a:off x="6816437" y="2743143"/>
            <a:ext cx="4788015" cy="1000863"/>
            <a:chOff x="6752507" y="4712225"/>
            <a:chExt cx="5049860" cy="1055598"/>
          </a:xfrm>
        </p:grpSpPr>
        <p:sp>
          <p:nvSpPr>
            <p:cNvPr id="75" name="22">
              <a:extLst>
                <a:ext uri="{FF2B5EF4-FFF2-40B4-BE49-F238E27FC236}">
                  <a16:creationId xmlns:a16="http://schemas.microsoft.com/office/drawing/2014/main" xmlns=""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sz="3200" b="1" dirty="0">
                  <a:solidFill>
                    <a:schemeClr val="bg1"/>
                  </a:solidFill>
                </a:rPr>
                <a:t>Would you like </a:t>
              </a:r>
            </a:p>
            <a:p>
              <a:pPr algn="ctr"/>
              <a:r>
                <a:rPr lang="en-US" sz="3200" b="1" dirty="0">
                  <a:solidFill>
                    <a:schemeClr val="bg1"/>
                  </a:solidFill>
                </a:rPr>
                <a:t>some chicken?</a:t>
              </a:r>
            </a:p>
          </p:txBody>
        </p:sp>
        <p:sp>
          <p:nvSpPr>
            <p:cNvPr id="70" name="2">
              <a:extLst>
                <a:ext uri="{FF2B5EF4-FFF2-40B4-BE49-F238E27FC236}">
                  <a16:creationId xmlns:a16="http://schemas.microsoft.com/office/drawing/2014/main" xmlns=""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3" name="C">
            <a:extLst>
              <a:ext uri="{FF2B5EF4-FFF2-40B4-BE49-F238E27FC236}">
                <a16:creationId xmlns:a16="http://schemas.microsoft.com/office/drawing/2014/main" xmlns="" id="{12E43A79-D971-4923-8F3E-49B613A4FA11}"/>
              </a:ext>
            </a:extLst>
          </p:cNvPr>
          <p:cNvGrpSpPr/>
          <p:nvPr/>
        </p:nvGrpSpPr>
        <p:grpSpPr>
          <a:xfrm>
            <a:off x="6816437" y="3903104"/>
            <a:ext cx="4788015" cy="998450"/>
            <a:chOff x="6752507" y="5944150"/>
            <a:chExt cx="5049860" cy="1053053"/>
          </a:xfrm>
          <a:solidFill>
            <a:srgbClr val="00B050"/>
          </a:solidFill>
        </p:grpSpPr>
        <p:sp>
          <p:nvSpPr>
            <p:cNvPr id="77" name="33">
              <a:extLst>
                <a:ext uri="{FF2B5EF4-FFF2-40B4-BE49-F238E27FC236}">
                  <a16:creationId xmlns:a16="http://schemas.microsoft.com/office/drawing/2014/main" xmlns=""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3600" b="1" dirty="0">
                  <a:solidFill>
                    <a:schemeClr val="bg1"/>
                  </a:solidFill>
                </a:rPr>
                <a:t>Would you like </a:t>
              </a:r>
            </a:p>
            <a:p>
              <a:pPr algn="ctr"/>
              <a:r>
                <a:rPr lang="en-US" sz="3600" b="1" dirty="0">
                  <a:solidFill>
                    <a:schemeClr val="bg1"/>
                  </a:solidFill>
                </a:rPr>
                <a:t>some water?</a:t>
              </a:r>
            </a:p>
          </p:txBody>
        </p:sp>
        <p:sp>
          <p:nvSpPr>
            <p:cNvPr id="74" name="3">
              <a:extLst>
                <a:ext uri="{FF2B5EF4-FFF2-40B4-BE49-F238E27FC236}">
                  <a16:creationId xmlns:a16="http://schemas.microsoft.com/office/drawing/2014/main" xmlns=""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4" name="D">
            <a:extLst>
              <a:ext uri="{FF2B5EF4-FFF2-40B4-BE49-F238E27FC236}">
                <a16:creationId xmlns:a16="http://schemas.microsoft.com/office/drawing/2014/main" xmlns="" id="{529A75E3-9CA2-4FD0-9753-FE443E453104}"/>
              </a:ext>
            </a:extLst>
          </p:cNvPr>
          <p:cNvGrpSpPr/>
          <p:nvPr/>
        </p:nvGrpSpPr>
        <p:grpSpPr>
          <a:xfrm>
            <a:off x="6816437" y="5060652"/>
            <a:ext cx="4788015" cy="998450"/>
            <a:chOff x="6752507" y="5944150"/>
            <a:chExt cx="5049860" cy="1053053"/>
          </a:xfrm>
          <a:solidFill>
            <a:srgbClr val="7030A0"/>
          </a:solidFill>
        </p:grpSpPr>
        <p:sp>
          <p:nvSpPr>
            <p:cNvPr id="85" name="44">
              <a:extLst>
                <a:ext uri="{FF2B5EF4-FFF2-40B4-BE49-F238E27FC236}">
                  <a16:creationId xmlns:a16="http://schemas.microsoft.com/office/drawing/2014/main" xmlns=""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3200" b="1" dirty="0">
                  <a:solidFill>
                    <a:schemeClr val="bg1"/>
                  </a:solidFill>
                </a:rPr>
                <a:t>What's your </a:t>
              </a:r>
            </a:p>
            <a:p>
              <a:pPr algn="ctr"/>
              <a:r>
                <a:rPr lang="en-US" sz="3200" b="1" dirty="0">
                  <a:solidFill>
                    <a:schemeClr val="bg1"/>
                  </a:solidFill>
                </a:rPr>
                <a:t>favourite food?</a:t>
              </a:r>
            </a:p>
          </p:txBody>
        </p:sp>
        <p:sp>
          <p:nvSpPr>
            <p:cNvPr id="86" name="4">
              <a:extLst>
                <a:ext uri="{FF2B5EF4-FFF2-40B4-BE49-F238E27FC236}">
                  <a16:creationId xmlns:a16="http://schemas.microsoft.com/office/drawing/2014/main" xmlns=""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1" name="tryagain1">
            <a:extLst>
              <a:ext uri="{FF2B5EF4-FFF2-40B4-BE49-F238E27FC236}">
                <a16:creationId xmlns:a16="http://schemas.microsoft.com/office/drawing/2014/main" xmlns=""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17666" y="2797330"/>
            <a:ext cx="1829915" cy="1239976"/>
          </a:xfrm>
          <a:prstGeom prst="rect">
            <a:avLst/>
          </a:prstGeom>
        </p:spPr>
      </p:pic>
      <p:pic>
        <p:nvPicPr>
          <p:cNvPr id="108" name="tryagain3">
            <a:extLst>
              <a:ext uri="{FF2B5EF4-FFF2-40B4-BE49-F238E27FC236}">
                <a16:creationId xmlns:a16="http://schemas.microsoft.com/office/drawing/2014/main" xmlns=""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8015" y="5078873"/>
            <a:ext cx="1829915" cy="1239976"/>
          </a:xfrm>
          <a:prstGeom prst="rect">
            <a:avLst/>
          </a:prstGeom>
        </p:spPr>
      </p:pic>
      <p:grpSp>
        <p:nvGrpSpPr>
          <p:cNvPr id="66" name="A">
            <a:extLst>
              <a:ext uri="{FF2B5EF4-FFF2-40B4-BE49-F238E27FC236}">
                <a16:creationId xmlns:a16="http://schemas.microsoft.com/office/drawing/2014/main" xmlns="" id="{ACB017BA-37CD-4C59-9EBA-8DF464832DAE}"/>
              </a:ext>
            </a:extLst>
          </p:cNvPr>
          <p:cNvGrpSpPr/>
          <p:nvPr/>
        </p:nvGrpSpPr>
        <p:grpSpPr>
          <a:xfrm>
            <a:off x="6816437" y="1595019"/>
            <a:ext cx="4788015" cy="998450"/>
            <a:chOff x="6752507" y="3481573"/>
            <a:chExt cx="5049860" cy="1053053"/>
          </a:xfrm>
          <a:solidFill>
            <a:srgbClr val="FFC000"/>
          </a:solidFill>
        </p:grpSpPr>
        <p:sp>
          <p:nvSpPr>
            <p:cNvPr id="67" name="11">
              <a:extLst>
                <a:ext uri="{FF2B5EF4-FFF2-40B4-BE49-F238E27FC236}">
                  <a16:creationId xmlns:a16="http://schemas.microsoft.com/office/drawing/2014/main" xmlns=""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sz="3200" b="1" dirty="0">
                  <a:solidFill>
                    <a:schemeClr val="bg1"/>
                  </a:solidFill>
                </a:rPr>
                <a:t>What's your </a:t>
              </a:r>
            </a:p>
            <a:p>
              <a:pPr algn="ctr"/>
              <a:r>
                <a:rPr lang="en-US" sz="3200" b="1" dirty="0">
                  <a:solidFill>
                    <a:schemeClr val="bg1"/>
                  </a:solidFill>
                </a:rPr>
                <a:t>favourite drink?</a:t>
              </a:r>
              <a:endParaRPr lang="zh-CN" altLang="zh-CN" sz="3200" b="1" dirty="0">
                <a:solidFill>
                  <a:schemeClr val="bg1"/>
                </a:solidFill>
                <a:ea typeface="印品黑体" panose="00000500000000000000" pitchFamily="2" charset="-122"/>
                <a:sym typeface="Arial" panose="020B0604020202020204" pitchFamily="34" charset="0"/>
              </a:endParaRPr>
            </a:p>
          </p:txBody>
        </p:sp>
        <p:sp>
          <p:nvSpPr>
            <p:cNvPr id="68" name="1">
              <a:extLst>
                <a:ext uri="{FF2B5EF4-FFF2-40B4-BE49-F238E27FC236}">
                  <a16:creationId xmlns:a16="http://schemas.microsoft.com/office/drawing/2014/main" xmlns=""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2" name="welldone">
            <a:extLst>
              <a:ext uri="{FF2B5EF4-FFF2-40B4-BE49-F238E27FC236}">
                <a16:creationId xmlns:a16="http://schemas.microsoft.com/office/drawing/2014/main" xmlns=""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5989479" y="3830767"/>
            <a:ext cx="2166985" cy="1404864"/>
          </a:xfrm>
          <a:prstGeom prst="rect">
            <a:avLst/>
          </a:prstGeom>
        </p:spPr>
      </p:pic>
      <p:pic>
        <p:nvPicPr>
          <p:cNvPr id="78" name="back">
            <a:hlinkClick r:id="rId10" action="ppaction://hlinksldjump"/>
            <a:extLst>
              <a:ext uri="{FF2B5EF4-FFF2-40B4-BE49-F238E27FC236}">
                <a16:creationId xmlns:a16="http://schemas.microsoft.com/office/drawing/2014/main" xmlns=""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xmlns=""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r>
              <a:rPr lang="en-US" sz="3600" b="1" dirty="0">
                <a:solidFill>
                  <a:srgbClr val="002060"/>
                </a:solidFill>
              </a:rPr>
              <a:t>_____________?</a:t>
            </a:r>
          </a:p>
          <a:p>
            <a:pPr algn="ctr" fontAlgn="ctr"/>
            <a:r>
              <a:rPr lang="en-US" sz="3600" b="1" dirty="0">
                <a:solidFill>
                  <a:srgbClr val="002060"/>
                </a:solidFill>
              </a:rPr>
              <a:t>No, thanks. I'd like some milk.</a:t>
            </a: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107" name="tryagain2">
            <a:extLst>
              <a:ext uri="{FF2B5EF4-FFF2-40B4-BE49-F238E27FC236}">
                <a16:creationId xmlns:a16="http://schemas.microsoft.com/office/drawing/2014/main" xmlns=""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305056" y="1576920"/>
            <a:ext cx="1829915" cy="1239976"/>
          </a:xfrm>
          <a:prstGeom prst="rect">
            <a:avLst/>
          </a:prstGeom>
        </p:spPr>
      </p:pic>
    </p:spTree>
    <p:extLst>
      <p:ext uri="{BB962C8B-B14F-4D97-AF65-F5344CB8AC3E}">
        <p14:creationId xmlns:p14="http://schemas.microsoft.com/office/powerpoint/2010/main" val="3474502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01" fill="hold"/>
                                        <p:tgtEl>
                                          <p:spTgt spid="2"/>
                                        </p:tgtEl>
                                      </p:cBhvr>
                                    </p:cmd>
                                  </p:childTnLst>
                                </p:cTn>
                              </p:par>
                            </p:childTnLst>
                          </p:cTn>
                        </p:par>
                      </p:childTnLst>
                    </p:cTn>
                  </p:par>
                </p:childTnLst>
              </p:cTn>
              <p:nextCondLst>
                <p:cond evt="onClick" delay="0">
                  <p:tgtEl>
                    <p:spTgt spid="82"/>
                  </p:tgtEl>
                </p:cond>
              </p:nextCondLst>
            </p:seq>
            <p:seq concurrent="1" nextAc="seek">
              <p:cTn id="10" restart="whenNotActive" fill="hold" evtFilter="cancelBubble" nodeType="interactiveSeq">
                <p:stCondLst>
                  <p:cond evt="onClick" delay="0">
                    <p:tgtEl>
                      <p:spTgt spid="84"/>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
                                        </p:tgtEl>
                                        <p:attrNameLst>
                                          <p:attrName>style.visibility</p:attrName>
                                        </p:attrNameLst>
                                      </p:cBhvr>
                                      <p:to>
                                        <p:strVal val="visible"/>
                                      </p:to>
                                    </p:set>
                                  </p:childTnLst>
                                </p:cTn>
                              </p:par>
                              <p:par>
                                <p:cTn id="15" presetID="1" presetClass="mediacall" presetSubtype="0" fill="hold" nodeType="withEffect">
                                  <p:stCondLst>
                                    <p:cond delay="0"/>
                                  </p:stCondLst>
                                  <p:childTnLst>
                                    <p:cmd type="call" cmd="playFrom(0.0)">
                                      <p:cBhvr>
                                        <p:cTn id="16" dur="1201" fill="hold"/>
                                        <p:tgtEl>
                                          <p:spTgt spid="2"/>
                                        </p:tgtEl>
                                      </p:cBhvr>
                                    </p:cmd>
                                  </p:childTnLst>
                                </p:cTn>
                              </p:par>
                            </p:childTnLst>
                          </p:cTn>
                        </p:par>
                      </p:childTnLst>
                    </p:cTn>
                  </p:par>
                </p:childTnLst>
              </p:cTn>
              <p:nextCondLst>
                <p:cond evt="onClick" delay="0">
                  <p:tgtEl>
                    <p:spTgt spid="84"/>
                  </p:tgtEl>
                </p:cond>
              </p:nextCondLst>
            </p:seq>
            <p:seq concurrent="1" nextAc="seek">
              <p:cTn id="17" restart="whenNotActive" fill="hold" evtFilter="cancelBubble" nodeType="interactiveSeq">
                <p:stCondLst>
                  <p:cond evt="onClick" delay="0">
                    <p:tgtEl>
                      <p:spTgt spid="83"/>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2"/>
                                        </p:tgtEl>
                                        <p:attrNameLst>
                                          <p:attrName>style.visibility</p:attrName>
                                        </p:attrNameLst>
                                      </p:cBhvr>
                                      <p:to>
                                        <p:strVal val="visible"/>
                                      </p:to>
                                    </p:set>
                                  </p:childTnLst>
                                </p:cTn>
                              </p:par>
                            </p:childTnLst>
                          </p:cTn>
                        </p:par>
                        <p:par>
                          <p:cTn id="22" fill="hold">
                            <p:stCondLst>
                              <p:cond delay="0"/>
                            </p:stCondLst>
                            <p:childTnLst>
                              <p:par>
                                <p:cTn id="23" presetID="1" presetClass="mediacall" presetSubtype="0" fill="hold" nodeType="afterEffect">
                                  <p:stCondLst>
                                    <p:cond delay="0"/>
                                  </p:stCondLst>
                                  <p:childTnLst>
                                    <p:cmd type="call" cmd="playFrom(0.0)">
                                      <p:cBhvr>
                                        <p:cTn id="24" dur="1253" fill="hold"/>
                                        <p:tgtEl>
                                          <p:spTgt spid="3"/>
                                        </p:tgtEl>
                                      </p:cBhvr>
                                    </p:cmd>
                                  </p:childTnLst>
                                </p:cTn>
                              </p:par>
                            </p:childTnLst>
                          </p:cTn>
                        </p:par>
                        <p:par>
                          <p:cTn id="25" fill="hold">
                            <p:stCondLst>
                              <p:cond delay="1253"/>
                            </p:stCondLst>
                            <p:childTnLst>
                              <p:par>
                                <p:cTn id="26" presetID="1" presetClass="entr" presetSubtype="0" fill="hold" nodeType="afterEffect">
                                  <p:stCondLst>
                                    <p:cond delay="750"/>
                                  </p:stCondLst>
                                  <p:childTnLst>
                                    <p:set>
                                      <p:cBhvr>
                                        <p:cTn id="27"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3"/>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audio>
              <p:cMediaNode vol="80000" showWhenStopped="0">
                <p:cTn id="29" fill="hold" display="0">
                  <p:stCondLst>
                    <p:cond delay="indefinite"/>
                  </p:stCondLst>
                  <p:endCondLst>
                    <p:cond evt="onStopAudio" delay="0">
                      <p:tgtEl>
                        <p:sldTgt/>
                      </p:tgtEl>
                    </p:cond>
                  </p:endCondLst>
                </p:cTn>
                <p:tgtEl>
                  <p:spTgt spid="2"/>
                </p:tgtEl>
              </p:cMediaNode>
            </p:audio>
            <p:seq concurrent="1" nextAc="seek">
              <p:cTn id="30" restart="whenNotActive" fill="hold" evtFilter="cancelBubble" nodeType="interactiveSeq">
                <p:stCondLst>
                  <p:cond evt="onClick" delay="0">
                    <p:tgtEl>
                      <p:spTgt spid="6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7"/>
                                        </p:tgtEl>
                                        <p:attrNameLst>
                                          <p:attrName>style.visibility</p:attrName>
                                        </p:attrNameLst>
                                      </p:cBhvr>
                                      <p:to>
                                        <p:strVal val="visible"/>
                                      </p:to>
                                    </p:set>
                                  </p:childTnLst>
                                </p:cTn>
                              </p:par>
                              <p:par>
                                <p:cTn id="35" presetID="1" presetClass="mediacall" presetSubtype="0" fill="hold" nodeType="withEffect">
                                  <p:stCondLst>
                                    <p:cond delay="0"/>
                                  </p:stCondLst>
                                  <p:childTnLst>
                                    <p:cmd type="call" cmd="playFrom(0.0)">
                                      <p:cBhvr>
                                        <p:cTn id="36"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619432" y="-366386"/>
            <a:ext cx="12811432" cy="7224386"/>
          </a:xfrm>
          <a:prstGeom prst="rect">
            <a:avLst/>
          </a:prstGeom>
        </p:spPr>
      </p:pic>
      <p:pic>
        <p:nvPicPr>
          <p:cNvPr id="23" name="kingofsea">
            <a:extLst>
              <a:ext uri="{FF2B5EF4-FFF2-40B4-BE49-F238E27FC236}">
                <a16:creationId xmlns:a16="http://schemas.microsoft.com/office/drawing/2014/main" xmlns=""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82" name="B">
            <a:extLst>
              <a:ext uri="{FF2B5EF4-FFF2-40B4-BE49-F238E27FC236}">
                <a16:creationId xmlns:a16="http://schemas.microsoft.com/office/drawing/2014/main" xmlns="" id="{F9202B67-ECCF-432C-B475-F51ED6AFDBB5}"/>
              </a:ext>
            </a:extLst>
          </p:cNvPr>
          <p:cNvGrpSpPr/>
          <p:nvPr/>
        </p:nvGrpSpPr>
        <p:grpSpPr>
          <a:xfrm>
            <a:off x="6816437" y="2743143"/>
            <a:ext cx="4788015" cy="1000863"/>
            <a:chOff x="6752507" y="4712225"/>
            <a:chExt cx="5049860" cy="1055598"/>
          </a:xfrm>
        </p:grpSpPr>
        <p:sp>
          <p:nvSpPr>
            <p:cNvPr id="75" name="22">
              <a:extLst>
                <a:ext uri="{FF2B5EF4-FFF2-40B4-BE49-F238E27FC236}">
                  <a16:creationId xmlns:a16="http://schemas.microsoft.com/office/drawing/2014/main" xmlns=""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sz="2800" b="1" dirty="0">
                  <a:solidFill>
                    <a:schemeClr val="bg1"/>
                  </a:solidFill>
                </a:rPr>
                <a:t>What's your </a:t>
              </a:r>
            </a:p>
            <a:p>
              <a:pPr algn="ctr"/>
              <a:r>
                <a:rPr lang="en-US" sz="2800" b="1" dirty="0">
                  <a:solidFill>
                    <a:schemeClr val="bg1"/>
                  </a:solidFill>
                </a:rPr>
                <a:t>favourite food?</a:t>
              </a:r>
            </a:p>
          </p:txBody>
        </p:sp>
        <p:sp>
          <p:nvSpPr>
            <p:cNvPr id="70" name="2">
              <a:extLst>
                <a:ext uri="{FF2B5EF4-FFF2-40B4-BE49-F238E27FC236}">
                  <a16:creationId xmlns:a16="http://schemas.microsoft.com/office/drawing/2014/main" xmlns=""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3" name="C">
            <a:extLst>
              <a:ext uri="{FF2B5EF4-FFF2-40B4-BE49-F238E27FC236}">
                <a16:creationId xmlns:a16="http://schemas.microsoft.com/office/drawing/2014/main" xmlns="" id="{12E43A79-D971-4923-8F3E-49B613A4FA11}"/>
              </a:ext>
            </a:extLst>
          </p:cNvPr>
          <p:cNvGrpSpPr/>
          <p:nvPr/>
        </p:nvGrpSpPr>
        <p:grpSpPr>
          <a:xfrm>
            <a:off x="6816437" y="3903104"/>
            <a:ext cx="4788015" cy="998450"/>
            <a:chOff x="6752507" y="5944150"/>
            <a:chExt cx="5049860" cy="1053053"/>
          </a:xfrm>
          <a:solidFill>
            <a:srgbClr val="00B050"/>
          </a:solidFill>
        </p:grpSpPr>
        <p:sp>
          <p:nvSpPr>
            <p:cNvPr id="77" name="33">
              <a:extLst>
                <a:ext uri="{FF2B5EF4-FFF2-40B4-BE49-F238E27FC236}">
                  <a16:creationId xmlns:a16="http://schemas.microsoft.com/office/drawing/2014/main" xmlns=""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3200" b="1" dirty="0">
                  <a:solidFill>
                    <a:schemeClr val="bg1"/>
                  </a:solidFill>
                </a:rPr>
                <a:t>What's your </a:t>
              </a:r>
            </a:p>
            <a:p>
              <a:pPr algn="ctr"/>
              <a:r>
                <a:rPr lang="en-US" sz="3200" b="1" dirty="0">
                  <a:solidFill>
                    <a:schemeClr val="bg1"/>
                  </a:solidFill>
                </a:rPr>
                <a:t>favourite drink?</a:t>
              </a:r>
            </a:p>
          </p:txBody>
        </p:sp>
        <p:sp>
          <p:nvSpPr>
            <p:cNvPr id="74" name="3">
              <a:extLst>
                <a:ext uri="{FF2B5EF4-FFF2-40B4-BE49-F238E27FC236}">
                  <a16:creationId xmlns:a16="http://schemas.microsoft.com/office/drawing/2014/main" xmlns=""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4" name="D">
            <a:extLst>
              <a:ext uri="{FF2B5EF4-FFF2-40B4-BE49-F238E27FC236}">
                <a16:creationId xmlns:a16="http://schemas.microsoft.com/office/drawing/2014/main" xmlns="" id="{529A75E3-9CA2-4FD0-9753-FE443E453104}"/>
              </a:ext>
            </a:extLst>
          </p:cNvPr>
          <p:cNvGrpSpPr/>
          <p:nvPr/>
        </p:nvGrpSpPr>
        <p:grpSpPr>
          <a:xfrm>
            <a:off x="6816437" y="5060652"/>
            <a:ext cx="4788015" cy="998450"/>
            <a:chOff x="6752507" y="5944150"/>
            <a:chExt cx="5049860" cy="1053053"/>
          </a:xfrm>
          <a:solidFill>
            <a:srgbClr val="7030A0"/>
          </a:solidFill>
        </p:grpSpPr>
        <p:sp>
          <p:nvSpPr>
            <p:cNvPr id="85" name="44">
              <a:extLst>
                <a:ext uri="{FF2B5EF4-FFF2-40B4-BE49-F238E27FC236}">
                  <a16:creationId xmlns:a16="http://schemas.microsoft.com/office/drawing/2014/main" xmlns=""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2800" b="1" dirty="0">
                  <a:solidFill>
                    <a:schemeClr val="bg1"/>
                  </a:solidFill>
                </a:rPr>
                <a:t>Would you like </a:t>
              </a:r>
            </a:p>
            <a:p>
              <a:pPr algn="ctr"/>
              <a:r>
                <a:rPr lang="en-US" sz="2800" b="1" dirty="0">
                  <a:solidFill>
                    <a:schemeClr val="bg1"/>
                  </a:solidFill>
                </a:rPr>
                <a:t>some water?</a:t>
              </a:r>
            </a:p>
          </p:txBody>
        </p:sp>
        <p:sp>
          <p:nvSpPr>
            <p:cNvPr id="86" name="4">
              <a:extLst>
                <a:ext uri="{FF2B5EF4-FFF2-40B4-BE49-F238E27FC236}">
                  <a16:creationId xmlns:a16="http://schemas.microsoft.com/office/drawing/2014/main" xmlns=""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1" name="tryagain1">
            <a:extLst>
              <a:ext uri="{FF2B5EF4-FFF2-40B4-BE49-F238E27FC236}">
                <a16:creationId xmlns:a16="http://schemas.microsoft.com/office/drawing/2014/main" xmlns=""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17666" y="2797330"/>
            <a:ext cx="1829915" cy="1239976"/>
          </a:xfrm>
          <a:prstGeom prst="rect">
            <a:avLst/>
          </a:prstGeom>
        </p:spPr>
      </p:pic>
      <p:pic>
        <p:nvPicPr>
          <p:cNvPr id="107" name="tryagain2">
            <a:extLst>
              <a:ext uri="{FF2B5EF4-FFF2-40B4-BE49-F238E27FC236}">
                <a16:creationId xmlns:a16="http://schemas.microsoft.com/office/drawing/2014/main" xmlns=""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37841" y="3949284"/>
            <a:ext cx="1829915" cy="1239976"/>
          </a:xfrm>
          <a:prstGeom prst="rect">
            <a:avLst/>
          </a:prstGeom>
        </p:spPr>
      </p:pic>
      <p:pic>
        <p:nvPicPr>
          <p:cNvPr id="108" name="tryagain3">
            <a:extLst>
              <a:ext uri="{FF2B5EF4-FFF2-40B4-BE49-F238E27FC236}">
                <a16:creationId xmlns:a16="http://schemas.microsoft.com/office/drawing/2014/main" xmlns=""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8015" y="5078873"/>
            <a:ext cx="1829915" cy="1239976"/>
          </a:xfrm>
          <a:prstGeom prst="rect">
            <a:avLst/>
          </a:prstGeom>
        </p:spPr>
      </p:pic>
      <p:grpSp>
        <p:nvGrpSpPr>
          <p:cNvPr id="66" name="A">
            <a:extLst>
              <a:ext uri="{FF2B5EF4-FFF2-40B4-BE49-F238E27FC236}">
                <a16:creationId xmlns:a16="http://schemas.microsoft.com/office/drawing/2014/main" xmlns="" id="{ACB017BA-37CD-4C59-9EBA-8DF464832DAE}"/>
              </a:ext>
            </a:extLst>
          </p:cNvPr>
          <p:cNvGrpSpPr/>
          <p:nvPr/>
        </p:nvGrpSpPr>
        <p:grpSpPr>
          <a:xfrm>
            <a:off x="6816437" y="1595019"/>
            <a:ext cx="4788015" cy="998450"/>
            <a:chOff x="6752507" y="3481573"/>
            <a:chExt cx="5049860" cy="1053053"/>
          </a:xfrm>
          <a:solidFill>
            <a:srgbClr val="FFC000"/>
          </a:solidFill>
        </p:grpSpPr>
        <p:sp>
          <p:nvSpPr>
            <p:cNvPr id="67" name="11">
              <a:extLst>
                <a:ext uri="{FF2B5EF4-FFF2-40B4-BE49-F238E27FC236}">
                  <a16:creationId xmlns:a16="http://schemas.microsoft.com/office/drawing/2014/main" xmlns=""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sz="3600" b="1" dirty="0">
                  <a:solidFill>
                    <a:schemeClr val="bg1"/>
                  </a:solidFill>
                </a:rPr>
                <a:t>Would you like </a:t>
              </a:r>
            </a:p>
            <a:p>
              <a:pPr algn="ctr"/>
              <a:r>
                <a:rPr lang="en-US" sz="3600" b="1" dirty="0">
                  <a:solidFill>
                    <a:schemeClr val="bg1"/>
                  </a:solidFill>
                </a:rPr>
                <a:t>some lemonade</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68" name="1">
              <a:extLst>
                <a:ext uri="{FF2B5EF4-FFF2-40B4-BE49-F238E27FC236}">
                  <a16:creationId xmlns:a16="http://schemas.microsoft.com/office/drawing/2014/main" xmlns=""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2" name="welldone">
            <a:extLst>
              <a:ext uri="{FF2B5EF4-FFF2-40B4-BE49-F238E27FC236}">
                <a16:creationId xmlns:a16="http://schemas.microsoft.com/office/drawing/2014/main" xmlns=""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5896705" y="1535369"/>
            <a:ext cx="2166985" cy="1404864"/>
          </a:xfrm>
          <a:prstGeom prst="rect">
            <a:avLst/>
          </a:prstGeom>
        </p:spPr>
      </p:pic>
      <p:pic>
        <p:nvPicPr>
          <p:cNvPr id="78" name="back">
            <a:hlinkClick r:id="rId10" action="ppaction://hlinksldjump"/>
            <a:extLst>
              <a:ext uri="{FF2B5EF4-FFF2-40B4-BE49-F238E27FC236}">
                <a16:creationId xmlns:a16="http://schemas.microsoft.com/office/drawing/2014/main" xmlns=""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xmlns=""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ctr"/>
            <a:endParaRPr lang="en-US" sz="3600" b="1" dirty="0">
              <a:solidFill>
                <a:srgbClr val="002060"/>
              </a:solidFill>
            </a:endParaRPr>
          </a:p>
          <a:p>
            <a:pPr algn="ctr" fontAlgn="ctr"/>
            <a:endParaRPr lang="en-US" sz="3600" b="1" dirty="0">
              <a:solidFill>
                <a:srgbClr val="002060"/>
              </a:solidFill>
            </a:endParaRPr>
          </a:p>
          <a:p>
            <a:pPr algn="ctr" fontAlgn="ctr"/>
            <a:r>
              <a:rPr lang="en-US" sz="3600" b="1" dirty="0">
                <a:solidFill>
                  <a:srgbClr val="002060"/>
                </a:solidFill>
              </a:rPr>
              <a:t>___________?</a:t>
            </a:r>
          </a:p>
          <a:p>
            <a:pPr algn="ctr" fontAlgn="ctr"/>
            <a:r>
              <a:rPr lang="en-US" sz="3600" b="1" dirty="0">
                <a:solidFill>
                  <a:srgbClr val="002060"/>
                </a:solidFill>
              </a:rPr>
              <a:t>Yes, please. I love lemonade.</a:t>
            </a: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spTree>
    <p:extLst>
      <p:ext uri="{BB962C8B-B14F-4D97-AF65-F5344CB8AC3E}">
        <p14:creationId xmlns:p14="http://schemas.microsoft.com/office/powerpoint/2010/main" val="3570481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66"/>
                  </p:tgtEl>
                </p:cond>
              </p:nextCondLst>
            </p:seq>
            <p:seq concurrent="1" nextAc="seek">
              <p:cTn id="13" restart="whenNotActive" fill="hold" evtFilter="cancelBubble" nodeType="interactiveSeq">
                <p:stCondLst>
                  <p:cond evt="onClick" delay="0">
                    <p:tgtEl>
                      <p:spTgt spid="82"/>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childTnLst>
                          </p:cTn>
                        </p:par>
                        <p:par>
                          <p:cTn id="18" fill="hold">
                            <p:stCondLst>
                              <p:cond delay="0"/>
                            </p:stCondLst>
                            <p:childTnLst>
                              <p:par>
                                <p:cTn id="19" presetID="1" presetClass="mediacall" presetSubtype="0" fill="hold" nodeType="afterEffect">
                                  <p:stCondLst>
                                    <p:cond delay="0"/>
                                  </p:stCondLst>
                                  <p:childTnLst>
                                    <p:cmd type="call" cmd="playFrom(0.0)">
                                      <p:cBhvr>
                                        <p:cTn id="20" dur="1201" fill="hold"/>
                                        <p:tgtEl>
                                          <p:spTgt spid="2"/>
                                        </p:tgtEl>
                                      </p:cBhvr>
                                    </p:cmd>
                                  </p:childTnLst>
                                </p:cTn>
                              </p:par>
                            </p:childTnLst>
                          </p:cTn>
                        </p:par>
                      </p:childTnLst>
                    </p:cTn>
                  </p:par>
                </p:childTnLst>
              </p:cTn>
              <p:nextCondLst>
                <p:cond evt="onClick" delay="0">
                  <p:tgtEl>
                    <p:spTgt spid="82"/>
                  </p:tgtEl>
                </p:cond>
              </p:nextCondLst>
            </p:seq>
            <p:seq concurrent="1" nextAc="seek">
              <p:cTn id="21" restart="whenNotActive" fill="hold" evtFilter="cancelBubble" nodeType="interactiveSeq">
                <p:stCondLst>
                  <p:cond evt="onClick" delay="0">
                    <p:tgtEl>
                      <p:spTgt spid="84"/>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8"/>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1201" fill="hold"/>
                                        <p:tgtEl>
                                          <p:spTgt spid="2"/>
                                        </p:tgtEl>
                                      </p:cBhvr>
                                    </p:cmd>
                                  </p:childTnLst>
                                </p:cTn>
                              </p:par>
                            </p:childTnLst>
                          </p:cTn>
                        </p:par>
                      </p:childTnLst>
                    </p:cTn>
                  </p:par>
                </p:childTnLst>
              </p:cTn>
              <p:nextCondLst>
                <p:cond evt="onClick" delay="0">
                  <p:tgtEl>
                    <p:spTgt spid="84"/>
                  </p:tgtEl>
                </p:cond>
              </p:nextCondLst>
            </p:seq>
            <p:seq concurrent="1" nextAc="seek">
              <p:cTn id="28" restart="whenNotActive" fill="hold" evtFilter="cancelBubble" nodeType="interactiveSeq">
                <p:stCondLst>
                  <p:cond evt="onClick" delay="0">
                    <p:tgtEl>
                      <p:spTgt spid="8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7"/>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35" fill="hold" display="0">
                  <p:stCondLst>
                    <p:cond delay="indefinite"/>
                  </p:stCondLst>
                  <p:endCondLst>
                    <p:cond evt="onStopAudio" delay="0">
                      <p:tgtEl>
                        <p:sldTgt/>
                      </p:tgtEl>
                    </p:cond>
                  </p:endCondLst>
                </p:cTn>
                <p:tgtEl>
                  <p:spTgt spid="3"/>
                </p:tgtEl>
              </p:cMediaNode>
            </p:audio>
            <p:audio>
              <p:cMediaNode vol="80000" showWhenStopped="0">
                <p:cTn id="36"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619432" y="-366386"/>
            <a:ext cx="12811432" cy="7224386"/>
          </a:xfrm>
          <a:prstGeom prst="rect">
            <a:avLst/>
          </a:prstGeom>
        </p:spPr>
      </p:pic>
      <p:pic>
        <p:nvPicPr>
          <p:cNvPr id="23" name="kingofsea">
            <a:extLst>
              <a:ext uri="{FF2B5EF4-FFF2-40B4-BE49-F238E27FC236}">
                <a16:creationId xmlns:a16="http://schemas.microsoft.com/office/drawing/2014/main" xmlns=""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82" name="B">
            <a:extLst>
              <a:ext uri="{FF2B5EF4-FFF2-40B4-BE49-F238E27FC236}">
                <a16:creationId xmlns:a16="http://schemas.microsoft.com/office/drawing/2014/main" xmlns="" id="{F9202B67-ECCF-432C-B475-F51ED6AFDBB5}"/>
              </a:ext>
            </a:extLst>
          </p:cNvPr>
          <p:cNvGrpSpPr/>
          <p:nvPr/>
        </p:nvGrpSpPr>
        <p:grpSpPr>
          <a:xfrm>
            <a:off x="6816437" y="2743143"/>
            <a:ext cx="4788015" cy="1000863"/>
            <a:chOff x="6752507" y="4712225"/>
            <a:chExt cx="5049860" cy="1055598"/>
          </a:xfrm>
        </p:grpSpPr>
        <p:sp>
          <p:nvSpPr>
            <p:cNvPr id="75" name="22">
              <a:extLst>
                <a:ext uri="{FF2B5EF4-FFF2-40B4-BE49-F238E27FC236}">
                  <a16:creationId xmlns:a16="http://schemas.microsoft.com/office/drawing/2014/main" xmlns=""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sz="3200" b="1" dirty="0">
                  <a:solidFill>
                    <a:schemeClr val="bg1"/>
                  </a:solidFill>
                </a:rPr>
                <a:t>Would </a:t>
              </a:r>
              <a:endParaRPr lang="zh-CN" altLang="zh-CN" sz="3200" b="1" dirty="0">
                <a:solidFill>
                  <a:schemeClr val="bg1"/>
                </a:solidFill>
                <a:ea typeface="印品黑体" panose="00000500000000000000" pitchFamily="2" charset="-122"/>
                <a:sym typeface="Arial" panose="020B0604020202020204" pitchFamily="34" charset="0"/>
              </a:endParaRPr>
            </a:p>
          </p:txBody>
        </p:sp>
        <p:sp>
          <p:nvSpPr>
            <p:cNvPr id="70" name="2">
              <a:extLst>
                <a:ext uri="{FF2B5EF4-FFF2-40B4-BE49-F238E27FC236}">
                  <a16:creationId xmlns:a16="http://schemas.microsoft.com/office/drawing/2014/main" xmlns=""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3" name="C">
            <a:extLst>
              <a:ext uri="{FF2B5EF4-FFF2-40B4-BE49-F238E27FC236}">
                <a16:creationId xmlns:a16="http://schemas.microsoft.com/office/drawing/2014/main" xmlns="" id="{12E43A79-D971-4923-8F3E-49B613A4FA11}"/>
              </a:ext>
            </a:extLst>
          </p:cNvPr>
          <p:cNvGrpSpPr/>
          <p:nvPr/>
        </p:nvGrpSpPr>
        <p:grpSpPr>
          <a:xfrm>
            <a:off x="6816437" y="3903104"/>
            <a:ext cx="4788015" cy="998450"/>
            <a:chOff x="6752507" y="5944150"/>
            <a:chExt cx="5049860" cy="1053053"/>
          </a:xfrm>
          <a:solidFill>
            <a:srgbClr val="00B050"/>
          </a:solidFill>
        </p:grpSpPr>
        <p:sp>
          <p:nvSpPr>
            <p:cNvPr id="77" name="33">
              <a:extLst>
                <a:ext uri="{FF2B5EF4-FFF2-40B4-BE49-F238E27FC236}">
                  <a16:creationId xmlns:a16="http://schemas.microsoft.com/office/drawing/2014/main" xmlns=""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200" b="1" dirty="0">
                  <a:solidFill>
                    <a:schemeClr val="bg1"/>
                  </a:solidFill>
                  <a:sym typeface="Arial" panose="020B0604020202020204" pitchFamily="34" charset="0"/>
                </a:rPr>
                <a:t>Are </a:t>
              </a:r>
              <a:endParaRPr lang="zh-CN" altLang="zh-CN" sz="3200" b="1" dirty="0">
                <a:solidFill>
                  <a:schemeClr val="bg1"/>
                </a:solidFill>
                <a:ea typeface="印品黑体" panose="00000500000000000000" pitchFamily="2" charset="-122"/>
                <a:sym typeface="Arial" panose="020B0604020202020204" pitchFamily="34" charset="0"/>
              </a:endParaRPr>
            </a:p>
          </p:txBody>
        </p:sp>
        <p:sp>
          <p:nvSpPr>
            <p:cNvPr id="74" name="3">
              <a:extLst>
                <a:ext uri="{FF2B5EF4-FFF2-40B4-BE49-F238E27FC236}">
                  <a16:creationId xmlns:a16="http://schemas.microsoft.com/office/drawing/2014/main" xmlns=""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4" name="D">
            <a:extLst>
              <a:ext uri="{FF2B5EF4-FFF2-40B4-BE49-F238E27FC236}">
                <a16:creationId xmlns:a16="http://schemas.microsoft.com/office/drawing/2014/main" xmlns="" id="{529A75E3-9CA2-4FD0-9753-FE443E453104}"/>
              </a:ext>
            </a:extLst>
          </p:cNvPr>
          <p:cNvGrpSpPr/>
          <p:nvPr/>
        </p:nvGrpSpPr>
        <p:grpSpPr>
          <a:xfrm>
            <a:off x="6816437" y="5060652"/>
            <a:ext cx="4788015" cy="998450"/>
            <a:chOff x="6752507" y="5944150"/>
            <a:chExt cx="5049860" cy="1053053"/>
          </a:xfrm>
          <a:solidFill>
            <a:srgbClr val="7030A0"/>
          </a:solidFill>
        </p:grpSpPr>
        <p:sp>
          <p:nvSpPr>
            <p:cNvPr id="85" name="44">
              <a:extLst>
                <a:ext uri="{FF2B5EF4-FFF2-40B4-BE49-F238E27FC236}">
                  <a16:creationId xmlns:a16="http://schemas.microsoft.com/office/drawing/2014/main" xmlns=""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3200" b="1" dirty="0">
                  <a:solidFill>
                    <a:schemeClr val="bg1"/>
                  </a:solidFill>
                </a:rPr>
                <a:t>What </a:t>
              </a:r>
              <a:endParaRPr lang="zh-CN" altLang="zh-CN" sz="3200" b="1" dirty="0">
                <a:solidFill>
                  <a:schemeClr val="bg1"/>
                </a:solidFill>
                <a:ea typeface="印品黑体" panose="00000500000000000000" pitchFamily="2" charset="-122"/>
                <a:sym typeface="Arial" panose="020B0604020202020204" pitchFamily="34" charset="0"/>
              </a:endParaRPr>
            </a:p>
          </p:txBody>
        </p:sp>
        <p:sp>
          <p:nvSpPr>
            <p:cNvPr id="86" name="4">
              <a:extLst>
                <a:ext uri="{FF2B5EF4-FFF2-40B4-BE49-F238E27FC236}">
                  <a16:creationId xmlns:a16="http://schemas.microsoft.com/office/drawing/2014/main" xmlns=""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7" name="tryagain2">
            <a:extLst>
              <a:ext uri="{FF2B5EF4-FFF2-40B4-BE49-F238E27FC236}">
                <a16:creationId xmlns:a16="http://schemas.microsoft.com/office/drawing/2014/main" xmlns=""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37841" y="3949284"/>
            <a:ext cx="1829915" cy="1239976"/>
          </a:xfrm>
          <a:prstGeom prst="rect">
            <a:avLst/>
          </a:prstGeom>
        </p:spPr>
      </p:pic>
      <p:pic>
        <p:nvPicPr>
          <p:cNvPr id="108" name="tryagain3">
            <a:extLst>
              <a:ext uri="{FF2B5EF4-FFF2-40B4-BE49-F238E27FC236}">
                <a16:creationId xmlns:a16="http://schemas.microsoft.com/office/drawing/2014/main" xmlns=""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8015" y="5078873"/>
            <a:ext cx="1829915" cy="1239976"/>
          </a:xfrm>
          <a:prstGeom prst="rect">
            <a:avLst/>
          </a:prstGeom>
        </p:spPr>
      </p:pic>
      <p:grpSp>
        <p:nvGrpSpPr>
          <p:cNvPr id="66" name="A">
            <a:extLst>
              <a:ext uri="{FF2B5EF4-FFF2-40B4-BE49-F238E27FC236}">
                <a16:creationId xmlns:a16="http://schemas.microsoft.com/office/drawing/2014/main" xmlns="" id="{ACB017BA-37CD-4C59-9EBA-8DF464832DAE}"/>
              </a:ext>
            </a:extLst>
          </p:cNvPr>
          <p:cNvGrpSpPr/>
          <p:nvPr/>
        </p:nvGrpSpPr>
        <p:grpSpPr>
          <a:xfrm>
            <a:off x="6816437" y="1595019"/>
            <a:ext cx="4788015" cy="998450"/>
            <a:chOff x="6752507" y="3481573"/>
            <a:chExt cx="5049860" cy="1053053"/>
          </a:xfrm>
          <a:solidFill>
            <a:srgbClr val="FFC000"/>
          </a:solidFill>
        </p:grpSpPr>
        <p:sp>
          <p:nvSpPr>
            <p:cNvPr id="67" name="11">
              <a:extLst>
                <a:ext uri="{FF2B5EF4-FFF2-40B4-BE49-F238E27FC236}">
                  <a16:creationId xmlns:a16="http://schemas.microsoft.com/office/drawing/2014/main" xmlns=""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sz="3200" b="1" dirty="0">
                  <a:solidFill>
                    <a:schemeClr val="bg1"/>
                  </a:solidFill>
                </a:rPr>
                <a:t>Do</a:t>
              </a:r>
              <a:endParaRPr lang="zh-CN" altLang="zh-CN" sz="3200" b="1" dirty="0">
                <a:solidFill>
                  <a:schemeClr val="bg1"/>
                </a:solidFill>
                <a:ea typeface="印品黑体" panose="00000500000000000000" pitchFamily="2" charset="-122"/>
                <a:sym typeface="Arial" panose="020B0604020202020204" pitchFamily="34" charset="0"/>
              </a:endParaRPr>
            </a:p>
          </p:txBody>
        </p:sp>
        <p:sp>
          <p:nvSpPr>
            <p:cNvPr id="68" name="1">
              <a:extLst>
                <a:ext uri="{FF2B5EF4-FFF2-40B4-BE49-F238E27FC236}">
                  <a16:creationId xmlns:a16="http://schemas.microsoft.com/office/drawing/2014/main" xmlns=""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2" name="welldone">
            <a:extLst>
              <a:ext uri="{FF2B5EF4-FFF2-40B4-BE49-F238E27FC236}">
                <a16:creationId xmlns:a16="http://schemas.microsoft.com/office/drawing/2014/main" xmlns=""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5934733" y="2623069"/>
            <a:ext cx="2166985" cy="1404864"/>
          </a:xfrm>
          <a:prstGeom prst="rect">
            <a:avLst/>
          </a:prstGeom>
        </p:spPr>
      </p:pic>
      <p:pic>
        <p:nvPicPr>
          <p:cNvPr id="78" name="back">
            <a:hlinkClick r:id="rId10" action="ppaction://hlinksldjump"/>
            <a:extLst>
              <a:ext uri="{FF2B5EF4-FFF2-40B4-BE49-F238E27FC236}">
                <a16:creationId xmlns:a16="http://schemas.microsoft.com/office/drawing/2014/main" xmlns=""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xmlns=""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rPr>
              <a:t>Mai: __________ you like some beef?</a:t>
            </a:r>
          </a:p>
          <a:p>
            <a:r>
              <a:rPr lang="en-US" sz="3600" b="1" dirty="0">
                <a:solidFill>
                  <a:schemeClr val="tx1"/>
                </a:solidFill>
              </a:rPr>
              <a:t>Linda: Yes, please. I love beef.</a:t>
            </a: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101" name="tryagain1">
            <a:extLst>
              <a:ext uri="{FF2B5EF4-FFF2-40B4-BE49-F238E27FC236}">
                <a16:creationId xmlns:a16="http://schemas.microsoft.com/office/drawing/2014/main" xmlns=""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254763" y="1535762"/>
            <a:ext cx="1829915" cy="1239976"/>
          </a:xfrm>
          <a:prstGeom prst="rect">
            <a:avLst/>
          </a:prstGeom>
        </p:spPr>
      </p:pic>
    </p:spTree>
    <p:extLst>
      <p:ext uri="{BB962C8B-B14F-4D97-AF65-F5344CB8AC3E}">
        <p14:creationId xmlns:p14="http://schemas.microsoft.com/office/powerpoint/2010/main" val="3483171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2"/>
                  </p:tgtEl>
                </p:cond>
              </p:nextCondLst>
            </p:seq>
            <p:seq concurrent="1" nextAc="seek">
              <p:cTn id="13" restart="whenNotActive" fill="hold" evtFilter="cancelBubble" nodeType="interactiveSeq">
                <p:stCondLst>
                  <p:cond evt="onClick" delay="0">
                    <p:tgtEl>
                      <p:spTgt spid="8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8"/>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1201" fill="hold"/>
                                        <p:tgtEl>
                                          <p:spTgt spid="2"/>
                                        </p:tgtEl>
                                      </p:cBhvr>
                                    </p:cmd>
                                  </p:childTnLst>
                                </p:cTn>
                              </p:par>
                            </p:childTnLst>
                          </p:cTn>
                        </p:par>
                      </p:childTnLst>
                    </p:cTn>
                  </p:par>
                </p:childTnLst>
              </p:cTn>
              <p:nextCondLst>
                <p:cond evt="onClick" delay="0">
                  <p:tgtEl>
                    <p:spTgt spid="84"/>
                  </p:tgtEl>
                </p:cond>
              </p:nextCondLst>
            </p:seq>
            <p:seq concurrent="1" nextAc="seek">
              <p:cTn id="20" restart="whenNotActive" fill="hold" evtFilter="cancelBubble" nodeType="interactiveSeq">
                <p:stCondLst>
                  <p:cond evt="onClick" delay="0">
                    <p:tgtEl>
                      <p:spTgt spid="83"/>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7"/>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27" fill="hold" display="0">
                  <p:stCondLst>
                    <p:cond delay="indefinite"/>
                  </p:stCondLst>
                  <p:endCondLst>
                    <p:cond evt="onStopAudio" delay="0">
                      <p:tgtEl>
                        <p:sldTgt/>
                      </p:tgtEl>
                    </p:cond>
                  </p:endCondLst>
                </p:cTn>
                <p:tgtEl>
                  <p:spTgt spid="3"/>
                </p:tgtEl>
              </p:cMediaNode>
            </p:audio>
            <p:audio>
              <p:cMediaNode vol="80000" showWhenStopped="0">
                <p:cTn id="28" fill="hold" display="0">
                  <p:stCondLst>
                    <p:cond delay="indefinite"/>
                  </p:stCondLst>
                  <p:endCondLst>
                    <p:cond evt="onStopAudio" delay="0">
                      <p:tgtEl>
                        <p:sldTgt/>
                      </p:tgtEl>
                    </p:cond>
                  </p:endCondLst>
                </p:cTn>
                <p:tgtEl>
                  <p:spTgt spid="2"/>
                </p:tgtEl>
              </p:cMediaNode>
            </p:audio>
            <p:seq concurrent="1" nextAc="seek">
              <p:cTn id="29" restart="whenNotActive" fill="hold" evtFilter="cancelBubble" nodeType="interactiveSeq">
                <p:stCondLst>
                  <p:cond evt="onClick" delay="0">
                    <p:tgtEl>
                      <p:spTgt spid="66"/>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1"/>
                                        </p:tgtEl>
                                        <p:attrNameLst>
                                          <p:attrName>style.visibility</p:attrName>
                                        </p:attrNameLst>
                                      </p:cBhvr>
                                      <p:to>
                                        <p:strVal val="visible"/>
                                      </p:to>
                                    </p:set>
                                  </p:childTnLst>
                                </p:cTn>
                              </p:par>
                            </p:childTnLst>
                          </p:cTn>
                        </p:par>
                        <p:par>
                          <p:cTn id="34" fill="hold">
                            <p:stCondLst>
                              <p:cond delay="0"/>
                            </p:stCondLst>
                            <p:childTnLst>
                              <p:par>
                                <p:cTn id="35" presetID="1" presetClass="mediacall" presetSubtype="0" fill="hold" nodeType="afterEffect">
                                  <p:stCondLst>
                                    <p:cond delay="0"/>
                                  </p:stCondLst>
                                  <p:childTnLst>
                                    <p:cmd type="call" cmd="playFrom(0.0)">
                                      <p:cBhvr>
                                        <p:cTn id="36"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619432" y="-366386"/>
            <a:ext cx="12811432" cy="7224386"/>
          </a:xfrm>
          <a:prstGeom prst="rect">
            <a:avLst/>
          </a:prstGeom>
        </p:spPr>
      </p:pic>
      <p:pic>
        <p:nvPicPr>
          <p:cNvPr id="23" name="kingofsea">
            <a:extLst>
              <a:ext uri="{FF2B5EF4-FFF2-40B4-BE49-F238E27FC236}">
                <a16:creationId xmlns:a16="http://schemas.microsoft.com/office/drawing/2014/main" xmlns=""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82" name="B">
            <a:extLst>
              <a:ext uri="{FF2B5EF4-FFF2-40B4-BE49-F238E27FC236}">
                <a16:creationId xmlns:a16="http://schemas.microsoft.com/office/drawing/2014/main" xmlns="" id="{F9202B67-ECCF-432C-B475-F51ED6AFDBB5}"/>
              </a:ext>
            </a:extLst>
          </p:cNvPr>
          <p:cNvGrpSpPr/>
          <p:nvPr/>
        </p:nvGrpSpPr>
        <p:grpSpPr>
          <a:xfrm>
            <a:off x="6816437" y="2743143"/>
            <a:ext cx="4788015" cy="1000863"/>
            <a:chOff x="6752507" y="4712225"/>
            <a:chExt cx="5049860" cy="1055598"/>
          </a:xfrm>
        </p:grpSpPr>
        <p:sp>
          <p:nvSpPr>
            <p:cNvPr id="75" name="22">
              <a:extLst>
                <a:ext uri="{FF2B5EF4-FFF2-40B4-BE49-F238E27FC236}">
                  <a16:creationId xmlns:a16="http://schemas.microsoft.com/office/drawing/2014/main" xmlns=""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sz="3200" dirty="0">
                  <a:solidFill>
                    <a:schemeClr val="bg1"/>
                  </a:solidFill>
                </a:rPr>
                <a:t>where</a:t>
              </a:r>
              <a:endParaRPr lang="zh-CN" altLang="zh-CN" sz="3200" b="1" dirty="0">
                <a:solidFill>
                  <a:schemeClr val="bg1"/>
                </a:solidFill>
                <a:ea typeface="印品黑体" panose="00000500000000000000" pitchFamily="2" charset="-122"/>
                <a:sym typeface="Arial" panose="020B0604020202020204" pitchFamily="34" charset="0"/>
              </a:endParaRPr>
            </a:p>
          </p:txBody>
        </p:sp>
        <p:sp>
          <p:nvSpPr>
            <p:cNvPr id="70" name="2">
              <a:extLst>
                <a:ext uri="{FF2B5EF4-FFF2-40B4-BE49-F238E27FC236}">
                  <a16:creationId xmlns:a16="http://schemas.microsoft.com/office/drawing/2014/main" xmlns=""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3" name="C">
            <a:extLst>
              <a:ext uri="{FF2B5EF4-FFF2-40B4-BE49-F238E27FC236}">
                <a16:creationId xmlns:a16="http://schemas.microsoft.com/office/drawing/2014/main" xmlns="" id="{12E43A79-D971-4923-8F3E-49B613A4FA11}"/>
              </a:ext>
            </a:extLst>
          </p:cNvPr>
          <p:cNvGrpSpPr/>
          <p:nvPr/>
        </p:nvGrpSpPr>
        <p:grpSpPr>
          <a:xfrm>
            <a:off x="6816437" y="3903104"/>
            <a:ext cx="4788015" cy="998450"/>
            <a:chOff x="6752507" y="5944150"/>
            <a:chExt cx="5049860" cy="1053053"/>
          </a:xfrm>
          <a:solidFill>
            <a:srgbClr val="00B050"/>
          </a:solidFill>
        </p:grpSpPr>
        <p:sp>
          <p:nvSpPr>
            <p:cNvPr id="77" name="33">
              <a:extLst>
                <a:ext uri="{FF2B5EF4-FFF2-40B4-BE49-F238E27FC236}">
                  <a16:creationId xmlns:a16="http://schemas.microsoft.com/office/drawing/2014/main" xmlns=""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3200" dirty="0">
                  <a:solidFill>
                    <a:schemeClr val="bg1"/>
                  </a:solidFill>
                </a:rPr>
                <a:t>what</a:t>
              </a:r>
              <a:endParaRPr lang="zh-CN" altLang="zh-CN" sz="3200" b="1" dirty="0">
                <a:solidFill>
                  <a:schemeClr val="bg1"/>
                </a:solidFill>
                <a:ea typeface="印品黑体" panose="00000500000000000000" pitchFamily="2" charset="-122"/>
                <a:sym typeface="Arial" panose="020B0604020202020204" pitchFamily="34" charset="0"/>
              </a:endParaRPr>
            </a:p>
          </p:txBody>
        </p:sp>
        <p:sp>
          <p:nvSpPr>
            <p:cNvPr id="74" name="3">
              <a:extLst>
                <a:ext uri="{FF2B5EF4-FFF2-40B4-BE49-F238E27FC236}">
                  <a16:creationId xmlns:a16="http://schemas.microsoft.com/office/drawing/2014/main" xmlns=""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4" name="D">
            <a:extLst>
              <a:ext uri="{FF2B5EF4-FFF2-40B4-BE49-F238E27FC236}">
                <a16:creationId xmlns:a16="http://schemas.microsoft.com/office/drawing/2014/main" xmlns="" id="{529A75E3-9CA2-4FD0-9753-FE443E453104}"/>
              </a:ext>
            </a:extLst>
          </p:cNvPr>
          <p:cNvGrpSpPr/>
          <p:nvPr/>
        </p:nvGrpSpPr>
        <p:grpSpPr>
          <a:xfrm>
            <a:off x="6816437" y="5060652"/>
            <a:ext cx="4788015" cy="998450"/>
            <a:chOff x="6752507" y="5944150"/>
            <a:chExt cx="5049860" cy="1053053"/>
          </a:xfrm>
          <a:solidFill>
            <a:srgbClr val="7030A0"/>
          </a:solidFill>
        </p:grpSpPr>
        <p:sp>
          <p:nvSpPr>
            <p:cNvPr id="85" name="44">
              <a:extLst>
                <a:ext uri="{FF2B5EF4-FFF2-40B4-BE49-F238E27FC236}">
                  <a16:creationId xmlns:a16="http://schemas.microsoft.com/office/drawing/2014/main" xmlns=""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3200" dirty="0">
                  <a:solidFill>
                    <a:schemeClr val="bg1"/>
                  </a:solidFill>
                </a:rPr>
                <a:t>When </a:t>
              </a:r>
              <a:endParaRPr lang="zh-CN" altLang="zh-CN" sz="3200" b="1" dirty="0">
                <a:solidFill>
                  <a:schemeClr val="bg1"/>
                </a:solidFill>
                <a:ea typeface="印品黑体" panose="00000500000000000000" pitchFamily="2" charset="-122"/>
                <a:sym typeface="Arial" panose="020B0604020202020204" pitchFamily="34" charset="0"/>
              </a:endParaRPr>
            </a:p>
          </p:txBody>
        </p:sp>
        <p:sp>
          <p:nvSpPr>
            <p:cNvPr id="86" name="4">
              <a:extLst>
                <a:ext uri="{FF2B5EF4-FFF2-40B4-BE49-F238E27FC236}">
                  <a16:creationId xmlns:a16="http://schemas.microsoft.com/office/drawing/2014/main" xmlns=""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1" name="tryagain1">
            <a:extLst>
              <a:ext uri="{FF2B5EF4-FFF2-40B4-BE49-F238E27FC236}">
                <a16:creationId xmlns:a16="http://schemas.microsoft.com/office/drawing/2014/main" xmlns=""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17666" y="2797330"/>
            <a:ext cx="1829915" cy="1239976"/>
          </a:xfrm>
          <a:prstGeom prst="rect">
            <a:avLst/>
          </a:prstGeom>
        </p:spPr>
      </p:pic>
      <p:pic>
        <p:nvPicPr>
          <p:cNvPr id="108" name="tryagain3">
            <a:extLst>
              <a:ext uri="{FF2B5EF4-FFF2-40B4-BE49-F238E27FC236}">
                <a16:creationId xmlns:a16="http://schemas.microsoft.com/office/drawing/2014/main" xmlns=""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8015" y="5078873"/>
            <a:ext cx="1829915" cy="1239976"/>
          </a:xfrm>
          <a:prstGeom prst="rect">
            <a:avLst/>
          </a:prstGeom>
        </p:spPr>
      </p:pic>
      <p:grpSp>
        <p:nvGrpSpPr>
          <p:cNvPr id="66" name="A">
            <a:extLst>
              <a:ext uri="{FF2B5EF4-FFF2-40B4-BE49-F238E27FC236}">
                <a16:creationId xmlns:a16="http://schemas.microsoft.com/office/drawing/2014/main" xmlns="" id="{ACB017BA-37CD-4C59-9EBA-8DF464832DAE}"/>
              </a:ext>
            </a:extLst>
          </p:cNvPr>
          <p:cNvGrpSpPr/>
          <p:nvPr/>
        </p:nvGrpSpPr>
        <p:grpSpPr>
          <a:xfrm>
            <a:off x="6816437" y="1595019"/>
            <a:ext cx="4788015" cy="998450"/>
            <a:chOff x="6752507" y="3481573"/>
            <a:chExt cx="5049860" cy="1053053"/>
          </a:xfrm>
          <a:solidFill>
            <a:srgbClr val="FFC000"/>
          </a:solidFill>
        </p:grpSpPr>
        <p:sp>
          <p:nvSpPr>
            <p:cNvPr id="67" name="11">
              <a:extLst>
                <a:ext uri="{FF2B5EF4-FFF2-40B4-BE49-F238E27FC236}">
                  <a16:creationId xmlns:a16="http://schemas.microsoft.com/office/drawing/2014/main" xmlns=""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sz="3200" dirty="0">
                  <a:solidFill>
                    <a:schemeClr val="bg1"/>
                  </a:solidFill>
                </a:rPr>
                <a:t>Would </a:t>
              </a:r>
              <a:endParaRPr lang="zh-CN" altLang="zh-CN" sz="3200" b="1" dirty="0">
                <a:solidFill>
                  <a:schemeClr val="bg1"/>
                </a:solidFill>
                <a:ea typeface="印品黑体" panose="00000500000000000000" pitchFamily="2" charset="-122"/>
                <a:sym typeface="Arial" panose="020B0604020202020204" pitchFamily="34" charset="0"/>
              </a:endParaRPr>
            </a:p>
          </p:txBody>
        </p:sp>
        <p:sp>
          <p:nvSpPr>
            <p:cNvPr id="68" name="1">
              <a:extLst>
                <a:ext uri="{FF2B5EF4-FFF2-40B4-BE49-F238E27FC236}">
                  <a16:creationId xmlns:a16="http://schemas.microsoft.com/office/drawing/2014/main" xmlns=""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2" name="welldone">
            <a:extLst>
              <a:ext uri="{FF2B5EF4-FFF2-40B4-BE49-F238E27FC236}">
                <a16:creationId xmlns:a16="http://schemas.microsoft.com/office/drawing/2014/main" xmlns=""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5989479" y="3830767"/>
            <a:ext cx="2166985" cy="1404864"/>
          </a:xfrm>
          <a:prstGeom prst="rect">
            <a:avLst/>
          </a:prstGeom>
        </p:spPr>
      </p:pic>
      <p:pic>
        <p:nvPicPr>
          <p:cNvPr id="78" name="back">
            <a:hlinkClick r:id="rId10" action="ppaction://hlinksldjump"/>
            <a:extLst>
              <a:ext uri="{FF2B5EF4-FFF2-40B4-BE49-F238E27FC236}">
                <a16:creationId xmlns:a16="http://schemas.microsoft.com/office/drawing/2014/main" xmlns=""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xmlns=""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__________ is your favourite food?</a:t>
            </a: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107" name="tryagain2">
            <a:extLst>
              <a:ext uri="{FF2B5EF4-FFF2-40B4-BE49-F238E27FC236}">
                <a16:creationId xmlns:a16="http://schemas.microsoft.com/office/drawing/2014/main" xmlns=""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305056" y="1576920"/>
            <a:ext cx="1829915" cy="1239976"/>
          </a:xfrm>
          <a:prstGeom prst="rect">
            <a:avLst/>
          </a:prstGeom>
        </p:spPr>
      </p:pic>
    </p:spTree>
    <p:extLst>
      <p:ext uri="{BB962C8B-B14F-4D97-AF65-F5344CB8AC3E}">
        <p14:creationId xmlns:p14="http://schemas.microsoft.com/office/powerpoint/2010/main" val="3409522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01" fill="hold"/>
                                        <p:tgtEl>
                                          <p:spTgt spid="2"/>
                                        </p:tgtEl>
                                      </p:cBhvr>
                                    </p:cmd>
                                  </p:childTnLst>
                                </p:cTn>
                              </p:par>
                            </p:childTnLst>
                          </p:cTn>
                        </p:par>
                      </p:childTnLst>
                    </p:cTn>
                  </p:par>
                </p:childTnLst>
              </p:cTn>
              <p:nextCondLst>
                <p:cond evt="onClick" delay="0">
                  <p:tgtEl>
                    <p:spTgt spid="82"/>
                  </p:tgtEl>
                </p:cond>
              </p:nextCondLst>
            </p:seq>
            <p:seq concurrent="1" nextAc="seek">
              <p:cTn id="10" restart="whenNotActive" fill="hold" evtFilter="cancelBubble" nodeType="interactiveSeq">
                <p:stCondLst>
                  <p:cond evt="onClick" delay="0">
                    <p:tgtEl>
                      <p:spTgt spid="84"/>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
                                        </p:tgtEl>
                                        <p:attrNameLst>
                                          <p:attrName>style.visibility</p:attrName>
                                        </p:attrNameLst>
                                      </p:cBhvr>
                                      <p:to>
                                        <p:strVal val="visible"/>
                                      </p:to>
                                    </p:set>
                                  </p:childTnLst>
                                </p:cTn>
                              </p:par>
                              <p:par>
                                <p:cTn id="15" presetID="1" presetClass="mediacall" presetSubtype="0" fill="hold" nodeType="withEffect">
                                  <p:stCondLst>
                                    <p:cond delay="0"/>
                                  </p:stCondLst>
                                  <p:childTnLst>
                                    <p:cmd type="call" cmd="playFrom(0.0)">
                                      <p:cBhvr>
                                        <p:cTn id="16" dur="1201" fill="hold"/>
                                        <p:tgtEl>
                                          <p:spTgt spid="2"/>
                                        </p:tgtEl>
                                      </p:cBhvr>
                                    </p:cmd>
                                  </p:childTnLst>
                                </p:cTn>
                              </p:par>
                            </p:childTnLst>
                          </p:cTn>
                        </p:par>
                      </p:childTnLst>
                    </p:cTn>
                  </p:par>
                </p:childTnLst>
              </p:cTn>
              <p:nextCondLst>
                <p:cond evt="onClick" delay="0">
                  <p:tgtEl>
                    <p:spTgt spid="84"/>
                  </p:tgtEl>
                </p:cond>
              </p:nextCondLst>
            </p:seq>
            <p:seq concurrent="1" nextAc="seek">
              <p:cTn id="17" restart="whenNotActive" fill="hold" evtFilter="cancelBubble" nodeType="interactiveSeq">
                <p:stCondLst>
                  <p:cond evt="onClick" delay="0">
                    <p:tgtEl>
                      <p:spTgt spid="83"/>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2"/>
                                        </p:tgtEl>
                                        <p:attrNameLst>
                                          <p:attrName>style.visibility</p:attrName>
                                        </p:attrNameLst>
                                      </p:cBhvr>
                                      <p:to>
                                        <p:strVal val="visible"/>
                                      </p:to>
                                    </p:set>
                                  </p:childTnLst>
                                </p:cTn>
                              </p:par>
                            </p:childTnLst>
                          </p:cTn>
                        </p:par>
                        <p:par>
                          <p:cTn id="22" fill="hold">
                            <p:stCondLst>
                              <p:cond delay="0"/>
                            </p:stCondLst>
                            <p:childTnLst>
                              <p:par>
                                <p:cTn id="23" presetID="1" presetClass="mediacall" presetSubtype="0" fill="hold" nodeType="afterEffect">
                                  <p:stCondLst>
                                    <p:cond delay="0"/>
                                  </p:stCondLst>
                                  <p:childTnLst>
                                    <p:cmd type="call" cmd="playFrom(0.0)">
                                      <p:cBhvr>
                                        <p:cTn id="24" dur="1253" fill="hold"/>
                                        <p:tgtEl>
                                          <p:spTgt spid="3"/>
                                        </p:tgtEl>
                                      </p:cBhvr>
                                    </p:cmd>
                                  </p:childTnLst>
                                </p:cTn>
                              </p:par>
                            </p:childTnLst>
                          </p:cTn>
                        </p:par>
                        <p:par>
                          <p:cTn id="25" fill="hold">
                            <p:stCondLst>
                              <p:cond delay="1253"/>
                            </p:stCondLst>
                            <p:childTnLst>
                              <p:par>
                                <p:cTn id="26" presetID="1" presetClass="entr" presetSubtype="0" fill="hold" nodeType="afterEffect">
                                  <p:stCondLst>
                                    <p:cond delay="750"/>
                                  </p:stCondLst>
                                  <p:childTnLst>
                                    <p:set>
                                      <p:cBhvr>
                                        <p:cTn id="27"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3"/>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audio>
              <p:cMediaNode vol="80000" showWhenStopped="0">
                <p:cTn id="29" fill="hold" display="0">
                  <p:stCondLst>
                    <p:cond delay="indefinite"/>
                  </p:stCondLst>
                  <p:endCondLst>
                    <p:cond evt="onStopAudio" delay="0">
                      <p:tgtEl>
                        <p:sldTgt/>
                      </p:tgtEl>
                    </p:cond>
                  </p:endCondLst>
                </p:cTn>
                <p:tgtEl>
                  <p:spTgt spid="2"/>
                </p:tgtEl>
              </p:cMediaNode>
            </p:audio>
            <p:seq concurrent="1" nextAc="seek">
              <p:cTn id="30" restart="whenNotActive" fill="hold" evtFilter="cancelBubble" nodeType="interactiveSeq">
                <p:stCondLst>
                  <p:cond evt="onClick" delay="0">
                    <p:tgtEl>
                      <p:spTgt spid="6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7"/>
                                        </p:tgtEl>
                                        <p:attrNameLst>
                                          <p:attrName>style.visibility</p:attrName>
                                        </p:attrNameLst>
                                      </p:cBhvr>
                                      <p:to>
                                        <p:strVal val="visible"/>
                                      </p:to>
                                    </p:set>
                                  </p:childTnLst>
                                </p:cTn>
                              </p:par>
                              <p:par>
                                <p:cTn id="35" presetID="1" presetClass="mediacall" presetSubtype="0" fill="hold" nodeType="withEffect">
                                  <p:stCondLst>
                                    <p:cond delay="0"/>
                                  </p:stCondLst>
                                  <p:childTnLst>
                                    <p:cmd type="call" cmd="playFrom(0.0)">
                                      <p:cBhvr>
                                        <p:cTn id="36"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619432" y="-366386"/>
            <a:ext cx="12811432" cy="7224386"/>
          </a:xfrm>
          <a:prstGeom prst="rect">
            <a:avLst/>
          </a:prstGeom>
        </p:spPr>
      </p:pic>
      <p:pic>
        <p:nvPicPr>
          <p:cNvPr id="23" name="kingofsea">
            <a:extLst>
              <a:ext uri="{FF2B5EF4-FFF2-40B4-BE49-F238E27FC236}">
                <a16:creationId xmlns:a16="http://schemas.microsoft.com/office/drawing/2014/main" xmlns=""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82" name="B">
            <a:extLst>
              <a:ext uri="{FF2B5EF4-FFF2-40B4-BE49-F238E27FC236}">
                <a16:creationId xmlns:a16="http://schemas.microsoft.com/office/drawing/2014/main" xmlns="" id="{F9202B67-ECCF-432C-B475-F51ED6AFDBB5}"/>
              </a:ext>
            </a:extLst>
          </p:cNvPr>
          <p:cNvGrpSpPr/>
          <p:nvPr/>
        </p:nvGrpSpPr>
        <p:grpSpPr>
          <a:xfrm>
            <a:off x="6816437" y="2743143"/>
            <a:ext cx="4788015" cy="1000863"/>
            <a:chOff x="6752507" y="4712225"/>
            <a:chExt cx="5049860" cy="1055598"/>
          </a:xfrm>
        </p:grpSpPr>
        <p:sp>
          <p:nvSpPr>
            <p:cNvPr id="75" name="22">
              <a:extLst>
                <a:ext uri="{FF2B5EF4-FFF2-40B4-BE49-F238E27FC236}">
                  <a16:creationId xmlns:a16="http://schemas.microsoft.com/office/drawing/2014/main" xmlns=""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my</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70" name="2">
              <a:extLst>
                <a:ext uri="{FF2B5EF4-FFF2-40B4-BE49-F238E27FC236}">
                  <a16:creationId xmlns:a16="http://schemas.microsoft.com/office/drawing/2014/main" xmlns=""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3" name="C">
            <a:extLst>
              <a:ext uri="{FF2B5EF4-FFF2-40B4-BE49-F238E27FC236}">
                <a16:creationId xmlns:a16="http://schemas.microsoft.com/office/drawing/2014/main" xmlns="" id="{12E43A79-D971-4923-8F3E-49B613A4FA11}"/>
              </a:ext>
            </a:extLst>
          </p:cNvPr>
          <p:cNvGrpSpPr/>
          <p:nvPr/>
        </p:nvGrpSpPr>
        <p:grpSpPr>
          <a:xfrm>
            <a:off x="6816437" y="3903104"/>
            <a:ext cx="4788015" cy="998450"/>
            <a:chOff x="6752507" y="5944150"/>
            <a:chExt cx="5049860" cy="1053053"/>
          </a:xfrm>
          <a:solidFill>
            <a:srgbClr val="00B050"/>
          </a:solidFill>
        </p:grpSpPr>
        <p:sp>
          <p:nvSpPr>
            <p:cNvPr id="77" name="33">
              <a:extLst>
                <a:ext uri="{FF2B5EF4-FFF2-40B4-BE49-F238E27FC236}">
                  <a16:creationId xmlns:a16="http://schemas.microsoft.com/office/drawing/2014/main" xmlns=""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you</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74" name="3">
              <a:extLst>
                <a:ext uri="{FF2B5EF4-FFF2-40B4-BE49-F238E27FC236}">
                  <a16:creationId xmlns:a16="http://schemas.microsoft.com/office/drawing/2014/main" xmlns=""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4" name="D">
            <a:extLst>
              <a:ext uri="{FF2B5EF4-FFF2-40B4-BE49-F238E27FC236}">
                <a16:creationId xmlns:a16="http://schemas.microsoft.com/office/drawing/2014/main" xmlns="" id="{529A75E3-9CA2-4FD0-9753-FE443E453104}"/>
              </a:ext>
            </a:extLst>
          </p:cNvPr>
          <p:cNvGrpSpPr/>
          <p:nvPr/>
        </p:nvGrpSpPr>
        <p:grpSpPr>
          <a:xfrm>
            <a:off x="6816437" y="5060652"/>
            <a:ext cx="4788015" cy="998450"/>
            <a:chOff x="6752507" y="5944150"/>
            <a:chExt cx="5049860" cy="1053053"/>
          </a:xfrm>
          <a:solidFill>
            <a:srgbClr val="7030A0"/>
          </a:solidFill>
        </p:grpSpPr>
        <p:sp>
          <p:nvSpPr>
            <p:cNvPr id="85" name="44">
              <a:extLst>
                <a:ext uri="{FF2B5EF4-FFF2-40B4-BE49-F238E27FC236}">
                  <a16:creationId xmlns:a16="http://schemas.microsoft.com/office/drawing/2014/main" xmlns=""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your</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86" name="4">
              <a:extLst>
                <a:ext uri="{FF2B5EF4-FFF2-40B4-BE49-F238E27FC236}">
                  <a16:creationId xmlns:a16="http://schemas.microsoft.com/office/drawing/2014/main" xmlns=""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1" name="tryagain1">
            <a:extLst>
              <a:ext uri="{FF2B5EF4-FFF2-40B4-BE49-F238E27FC236}">
                <a16:creationId xmlns:a16="http://schemas.microsoft.com/office/drawing/2014/main" xmlns=""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17666" y="2797330"/>
            <a:ext cx="1829915" cy="1239976"/>
          </a:xfrm>
          <a:prstGeom prst="rect">
            <a:avLst/>
          </a:prstGeom>
        </p:spPr>
      </p:pic>
      <p:pic>
        <p:nvPicPr>
          <p:cNvPr id="107" name="tryagain2">
            <a:extLst>
              <a:ext uri="{FF2B5EF4-FFF2-40B4-BE49-F238E27FC236}">
                <a16:creationId xmlns:a16="http://schemas.microsoft.com/office/drawing/2014/main" xmlns=""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37841" y="3949284"/>
            <a:ext cx="1829915" cy="1239976"/>
          </a:xfrm>
          <a:prstGeom prst="rect">
            <a:avLst/>
          </a:prstGeom>
        </p:spPr>
      </p:pic>
      <p:grpSp>
        <p:nvGrpSpPr>
          <p:cNvPr id="66" name="A">
            <a:extLst>
              <a:ext uri="{FF2B5EF4-FFF2-40B4-BE49-F238E27FC236}">
                <a16:creationId xmlns:a16="http://schemas.microsoft.com/office/drawing/2014/main" xmlns="" id="{ACB017BA-37CD-4C59-9EBA-8DF464832DAE}"/>
              </a:ext>
            </a:extLst>
          </p:cNvPr>
          <p:cNvGrpSpPr/>
          <p:nvPr/>
        </p:nvGrpSpPr>
        <p:grpSpPr>
          <a:xfrm>
            <a:off x="6816437" y="1595019"/>
            <a:ext cx="4788015" cy="998450"/>
            <a:chOff x="6752507" y="3481573"/>
            <a:chExt cx="5049860" cy="1053053"/>
          </a:xfrm>
          <a:solidFill>
            <a:srgbClr val="FFC000"/>
          </a:solidFill>
        </p:grpSpPr>
        <p:sp>
          <p:nvSpPr>
            <p:cNvPr id="67" name="11">
              <a:extLst>
                <a:ext uri="{FF2B5EF4-FFF2-40B4-BE49-F238E27FC236}">
                  <a16:creationId xmlns:a16="http://schemas.microsoft.com/office/drawing/2014/main" xmlns=""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the</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68" name="1">
              <a:extLst>
                <a:ext uri="{FF2B5EF4-FFF2-40B4-BE49-F238E27FC236}">
                  <a16:creationId xmlns:a16="http://schemas.microsoft.com/office/drawing/2014/main" xmlns=""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2" name="welldone">
            <a:extLst>
              <a:ext uri="{FF2B5EF4-FFF2-40B4-BE49-F238E27FC236}">
                <a16:creationId xmlns:a16="http://schemas.microsoft.com/office/drawing/2014/main" xmlns=""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5969305" y="5053213"/>
            <a:ext cx="2166985" cy="1404864"/>
          </a:xfrm>
          <a:prstGeom prst="rect">
            <a:avLst/>
          </a:prstGeom>
        </p:spPr>
      </p:pic>
      <p:pic>
        <p:nvPicPr>
          <p:cNvPr id="78" name="back">
            <a:hlinkClick r:id="rId10" action="ppaction://hlinksldjump"/>
            <a:extLst>
              <a:ext uri="{FF2B5EF4-FFF2-40B4-BE49-F238E27FC236}">
                <a16:creationId xmlns:a16="http://schemas.microsoft.com/office/drawing/2014/main" xmlns=""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xmlns=""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What's _____ favourite food?</a:t>
            </a:r>
            <a:endParaRPr lang="en-US" sz="4800" b="1" dirty="0">
              <a:solidFill>
                <a:srgbClr val="002060"/>
              </a:solidFill>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108" name="tryagain3">
            <a:extLst>
              <a:ext uri="{FF2B5EF4-FFF2-40B4-BE49-F238E27FC236}">
                <a16:creationId xmlns:a16="http://schemas.microsoft.com/office/drawing/2014/main" xmlns=""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93723" y="1592606"/>
            <a:ext cx="1829915" cy="1239976"/>
          </a:xfrm>
          <a:prstGeom prst="rect">
            <a:avLst/>
          </a:prstGeom>
        </p:spPr>
      </p:pic>
    </p:spTree>
    <p:extLst>
      <p:ext uri="{BB962C8B-B14F-4D97-AF65-F5344CB8AC3E}">
        <p14:creationId xmlns:p14="http://schemas.microsoft.com/office/powerpoint/2010/main" val="12984263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01" fill="hold"/>
                                        <p:tgtEl>
                                          <p:spTgt spid="2"/>
                                        </p:tgtEl>
                                      </p:cBhvr>
                                    </p:cmd>
                                  </p:childTnLst>
                                </p:cTn>
                              </p:par>
                            </p:childTnLst>
                          </p:cTn>
                        </p:par>
                      </p:childTnLst>
                    </p:cTn>
                  </p:par>
                </p:childTnLst>
              </p:cTn>
              <p:nextCondLst>
                <p:cond evt="onClick" delay="0">
                  <p:tgtEl>
                    <p:spTgt spid="82"/>
                  </p:tgtEl>
                </p:cond>
              </p:nextCondLst>
            </p:seq>
            <p:seq concurrent="1" nextAc="seek">
              <p:cTn id="10" restart="whenNotActive" fill="hold" evtFilter="cancelBubble" nodeType="interactiveSeq">
                <p:stCondLst>
                  <p:cond evt="onClick" delay="0">
                    <p:tgtEl>
                      <p:spTgt spid="84"/>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par>
                          <p:cTn id="15" fill="hold">
                            <p:stCondLst>
                              <p:cond delay="0"/>
                            </p:stCondLst>
                            <p:childTnLst>
                              <p:par>
                                <p:cTn id="16" presetID="1" presetClass="mediacall" presetSubtype="0" fill="hold" nodeType="afterEffect">
                                  <p:stCondLst>
                                    <p:cond delay="0"/>
                                  </p:stCondLst>
                                  <p:childTnLst>
                                    <p:cmd type="call" cmd="playFrom(0.0)">
                                      <p:cBhvr>
                                        <p:cTn id="17" dur="1253" fill="hold"/>
                                        <p:tgtEl>
                                          <p:spTgt spid="3"/>
                                        </p:tgtEl>
                                      </p:cBhvr>
                                    </p:cmd>
                                  </p:childTnLst>
                                </p:cTn>
                              </p:par>
                            </p:childTnLst>
                          </p:cTn>
                        </p:par>
                        <p:par>
                          <p:cTn id="18" fill="hold">
                            <p:stCondLst>
                              <p:cond delay="1253"/>
                            </p:stCondLst>
                            <p:childTnLst>
                              <p:par>
                                <p:cTn id="19" presetID="1" presetClass="entr" presetSubtype="0" fill="hold" nodeType="afterEffect">
                                  <p:stCondLst>
                                    <p:cond delay="750"/>
                                  </p:stCondLst>
                                  <p:childTnLst>
                                    <p:set>
                                      <p:cBhvr>
                                        <p:cTn id="20"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4"/>
                  </p:tgtEl>
                </p:cond>
              </p:nextCondLst>
            </p:seq>
            <p:audio>
              <p:cMediaNode vol="80000" showWhenStopped="0">
                <p:cTn id="21" fill="hold" display="0">
                  <p:stCondLst>
                    <p:cond delay="indefinite"/>
                  </p:stCondLst>
                  <p:endCondLst>
                    <p:cond evt="onStopAudio" delay="0">
                      <p:tgtEl>
                        <p:sldTgt/>
                      </p:tgtEl>
                    </p:cond>
                  </p:endCondLst>
                </p:cTn>
                <p:tgtEl>
                  <p:spTgt spid="3"/>
                </p:tgtEl>
              </p:cMediaNode>
            </p:audio>
            <p:audio>
              <p:cMediaNode vol="80000" showWhenStopped="0">
                <p:cTn id="22" fill="hold" display="0">
                  <p:stCondLst>
                    <p:cond delay="indefinite"/>
                  </p:stCondLst>
                  <p:endCondLst>
                    <p:cond evt="onStopAudio" delay="0">
                      <p:tgtEl>
                        <p:sldTgt/>
                      </p:tgtEl>
                    </p:cond>
                  </p:endCondLst>
                </p:cTn>
                <p:tgtEl>
                  <p:spTgt spid="2"/>
                </p:tgtEl>
              </p:cMediaNode>
            </p:audio>
            <p:seq concurrent="1" nextAc="seek">
              <p:cTn id="23" restart="whenNotActive" fill="hold" evtFilter="cancelBubble" nodeType="interactiveSeq">
                <p:stCondLst>
                  <p:cond evt="onClick" delay="0">
                    <p:tgtEl>
                      <p:spTgt spid="8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7"/>
                                        </p:tgtEl>
                                        <p:attrNameLst>
                                          <p:attrName>style.visibility</p:attrName>
                                        </p:attrNameLst>
                                      </p:cBhvr>
                                      <p:to>
                                        <p:strVal val="visible"/>
                                      </p:to>
                                    </p:set>
                                  </p:childTnLst>
                                </p:cTn>
                              </p:par>
                              <p:par>
                                <p:cTn id="28" presetID="1" presetClass="mediacall" presetSubtype="0" fill="hold" nodeType="withEffect">
                                  <p:stCondLst>
                                    <p:cond delay="0"/>
                                  </p:stCondLst>
                                  <p:childTnLst>
                                    <p:cmd type="call" cmd="playFrom(0.0)">
                                      <p:cBhvr>
                                        <p:cTn id="29" dur="1201" fill="hold"/>
                                        <p:tgtEl>
                                          <p:spTgt spid="2"/>
                                        </p:tgtEl>
                                      </p:cBhvr>
                                    </p:cmd>
                                  </p:childTnLst>
                                </p:cTn>
                              </p:par>
                            </p:childTnLst>
                          </p:cTn>
                        </p:par>
                      </p:childTnLst>
                    </p:cTn>
                  </p:par>
                </p:childTnLst>
              </p:cTn>
              <p:nextCondLst>
                <p:cond evt="onClick" delay="0">
                  <p:tgtEl>
                    <p:spTgt spid="83"/>
                  </p:tgtEl>
                </p:cond>
              </p:nextCondLst>
            </p:seq>
            <p:seq concurrent="1" nextAc="seek">
              <p:cTn id="30" restart="whenNotActive" fill="hold" evtFilter="cancelBubble" nodeType="interactiveSeq">
                <p:stCondLst>
                  <p:cond evt="onClick" delay="0">
                    <p:tgtEl>
                      <p:spTgt spid="6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8"/>
                                        </p:tgtEl>
                                        <p:attrNameLst>
                                          <p:attrName>style.visibility</p:attrName>
                                        </p:attrNameLst>
                                      </p:cBhvr>
                                      <p:to>
                                        <p:strVal val="visible"/>
                                      </p:to>
                                    </p:set>
                                  </p:childTnLst>
                                </p:cTn>
                              </p:par>
                              <p:par>
                                <p:cTn id="35" presetID="1" presetClass="mediacall" presetSubtype="0" fill="hold" nodeType="withEffect">
                                  <p:stCondLst>
                                    <p:cond delay="0"/>
                                  </p:stCondLst>
                                  <p:childTnLst>
                                    <p:cmd type="call" cmd="playFrom(0.0)">
                                      <p:cBhvr>
                                        <p:cTn id="36"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619432" y="-366386"/>
            <a:ext cx="12811432" cy="7224386"/>
          </a:xfrm>
          <a:prstGeom prst="rect">
            <a:avLst/>
          </a:prstGeom>
        </p:spPr>
      </p:pic>
      <p:pic>
        <p:nvPicPr>
          <p:cNvPr id="23" name="kingofsea">
            <a:extLst>
              <a:ext uri="{FF2B5EF4-FFF2-40B4-BE49-F238E27FC236}">
                <a16:creationId xmlns:a16="http://schemas.microsoft.com/office/drawing/2014/main" xmlns=""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82" name="B">
            <a:extLst>
              <a:ext uri="{FF2B5EF4-FFF2-40B4-BE49-F238E27FC236}">
                <a16:creationId xmlns:a16="http://schemas.microsoft.com/office/drawing/2014/main" xmlns="" id="{F9202B67-ECCF-432C-B475-F51ED6AFDBB5}"/>
              </a:ext>
            </a:extLst>
          </p:cNvPr>
          <p:cNvGrpSpPr/>
          <p:nvPr/>
        </p:nvGrpSpPr>
        <p:grpSpPr>
          <a:xfrm>
            <a:off x="6816437" y="2743143"/>
            <a:ext cx="4788015" cy="1000863"/>
            <a:chOff x="6752507" y="4712225"/>
            <a:chExt cx="5049860" cy="1055598"/>
          </a:xfrm>
        </p:grpSpPr>
        <p:sp>
          <p:nvSpPr>
            <p:cNvPr id="75" name="22">
              <a:extLst>
                <a:ext uri="{FF2B5EF4-FFF2-40B4-BE49-F238E27FC236}">
                  <a16:creationId xmlns:a16="http://schemas.microsoft.com/office/drawing/2014/main" xmlns=""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sz="2800" dirty="0">
                  <a:solidFill>
                    <a:schemeClr val="bg1"/>
                  </a:solidFill>
                </a:rPr>
                <a:t>rice</a:t>
              </a:r>
              <a:endParaRPr lang="zh-CN" altLang="zh-CN" sz="2800" b="1" dirty="0">
                <a:solidFill>
                  <a:schemeClr val="bg1"/>
                </a:solidFill>
                <a:ea typeface="印品黑体" panose="00000500000000000000" pitchFamily="2" charset="-122"/>
                <a:sym typeface="Arial" panose="020B0604020202020204" pitchFamily="34" charset="0"/>
              </a:endParaRPr>
            </a:p>
          </p:txBody>
        </p:sp>
        <p:sp>
          <p:nvSpPr>
            <p:cNvPr id="70" name="2">
              <a:extLst>
                <a:ext uri="{FF2B5EF4-FFF2-40B4-BE49-F238E27FC236}">
                  <a16:creationId xmlns:a16="http://schemas.microsoft.com/office/drawing/2014/main" xmlns=""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2800" b="1">
                  <a:solidFill>
                    <a:schemeClr val="bg1"/>
                  </a:solidFill>
                  <a:ea typeface="印品黑体" panose="00000500000000000000" pitchFamily="2" charset="-122"/>
                  <a:sym typeface="Arial" panose="020B0604020202020204" pitchFamily="34" charset="0"/>
                </a:rPr>
                <a:t>B</a:t>
              </a:r>
              <a:endParaRPr lang="zh-CN" altLang="zh-CN" sz="2800" b="1" dirty="0">
                <a:solidFill>
                  <a:schemeClr val="bg1"/>
                </a:solidFill>
                <a:ea typeface="印品黑体" panose="00000500000000000000" pitchFamily="2" charset="-122"/>
                <a:sym typeface="Arial" panose="020B0604020202020204" pitchFamily="34" charset="0"/>
              </a:endParaRPr>
            </a:p>
          </p:txBody>
        </p:sp>
      </p:grpSp>
      <p:grpSp>
        <p:nvGrpSpPr>
          <p:cNvPr id="83" name="C">
            <a:extLst>
              <a:ext uri="{FF2B5EF4-FFF2-40B4-BE49-F238E27FC236}">
                <a16:creationId xmlns:a16="http://schemas.microsoft.com/office/drawing/2014/main" xmlns="" id="{12E43A79-D971-4923-8F3E-49B613A4FA11}"/>
              </a:ext>
            </a:extLst>
          </p:cNvPr>
          <p:cNvGrpSpPr/>
          <p:nvPr/>
        </p:nvGrpSpPr>
        <p:grpSpPr>
          <a:xfrm>
            <a:off x="6816437" y="3903104"/>
            <a:ext cx="4788015" cy="998450"/>
            <a:chOff x="6752507" y="5944150"/>
            <a:chExt cx="5049860" cy="1053053"/>
          </a:xfrm>
          <a:solidFill>
            <a:srgbClr val="00B050"/>
          </a:solidFill>
        </p:grpSpPr>
        <p:sp>
          <p:nvSpPr>
            <p:cNvPr id="77" name="33">
              <a:extLst>
                <a:ext uri="{FF2B5EF4-FFF2-40B4-BE49-F238E27FC236}">
                  <a16:creationId xmlns:a16="http://schemas.microsoft.com/office/drawing/2014/main" xmlns=""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2800" dirty="0">
                  <a:solidFill>
                    <a:schemeClr val="bg1"/>
                  </a:solidFill>
                </a:rPr>
                <a:t>pork</a:t>
              </a:r>
              <a:endParaRPr lang="zh-CN" altLang="zh-CN" sz="2800" b="1" dirty="0">
                <a:solidFill>
                  <a:schemeClr val="bg1"/>
                </a:solidFill>
                <a:ea typeface="印品黑体" panose="00000500000000000000" pitchFamily="2" charset="-122"/>
                <a:sym typeface="Arial" panose="020B0604020202020204" pitchFamily="34" charset="0"/>
              </a:endParaRPr>
            </a:p>
          </p:txBody>
        </p:sp>
        <p:sp>
          <p:nvSpPr>
            <p:cNvPr id="74" name="3">
              <a:extLst>
                <a:ext uri="{FF2B5EF4-FFF2-40B4-BE49-F238E27FC236}">
                  <a16:creationId xmlns:a16="http://schemas.microsoft.com/office/drawing/2014/main" xmlns=""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2800" b="1">
                  <a:solidFill>
                    <a:schemeClr val="bg1"/>
                  </a:solidFill>
                  <a:ea typeface="印品黑体" panose="00000500000000000000" pitchFamily="2" charset="-122"/>
                  <a:sym typeface="Arial" panose="020B0604020202020204" pitchFamily="34" charset="0"/>
                </a:rPr>
                <a:t>C</a:t>
              </a:r>
              <a:endParaRPr lang="zh-CN" altLang="zh-CN" sz="2800" b="1" dirty="0">
                <a:solidFill>
                  <a:schemeClr val="bg1"/>
                </a:solidFill>
                <a:ea typeface="印品黑体" panose="00000500000000000000" pitchFamily="2" charset="-122"/>
                <a:sym typeface="Arial" panose="020B0604020202020204" pitchFamily="34" charset="0"/>
              </a:endParaRPr>
            </a:p>
          </p:txBody>
        </p:sp>
      </p:grpSp>
      <p:grpSp>
        <p:nvGrpSpPr>
          <p:cNvPr id="84" name="D">
            <a:extLst>
              <a:ext uri="{FF2B5EF4-FFF2-40B4-BE49-F238E27FC236}">
                <a16:creationId xmlns:a16="http://schemas.microsoft.com/office/drawing/2014/main" xmlns="" id="{529A75E3-9CA2-4FD0-9753-FE443E453104}"/>
              </a:ext>
            </a:extLst>
          </p:cNvPr>
          <p:cNvGrpSpPr/>
          <p:nvPr/>
        </p:nvGrpSpPr>
        <p:grpSpPr>
          <a:xfrm>
            <a:off x="6816437" y="5060652"/>
            <a:ext cx="4788015" cy="998450"/>
            <a:chOff x="6752507" y="5944150"/>
            <a:chExt cx="5049860" cy="1053053"/>
          </a:xfrm>
          <a:solidFill>
            <a:srgbClr val="7030A0"/>
          </a:solidFill>
        </p:grpSpPr>
        <p:sp>
          <p:nvSpPr>
            <p:cNvPr id="85" name="44">
              <a:extLst>
                <a:ext uri="{FF2B5EF4-FFF2-40B4-BE49-F238E27FC236}">
                  <a16:creationId xmlns:a16="http://schemas.microsoft.com/office/drawing/2014/main" xmlns=""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2800" dirty="0">
                  <a:solidFill>
                    <a:schemeClr val="bg1"/>
                  </a:solidFill>
                </a:rPr>
                <a:t>bread</a:t>
              </a:r>
              <a:endParaRPr lang="zh-CN" altLang="zh-CN" sz="2800" b="1" dirty="0">
                <a:solidFill>
                  <a:schemeClr val="bg1"/>
                </a:solidFill>
                <a:ea typeface="印品黑体" panose="00000500000000000000" pitchFamily="2" charset="-122"/>
                <a:sym typeface="Arial" panose="020B0604020202020204" pitchFamily="34" charset="0"/>
              </a:endParaRPr>
            </a:p>
          </p:txBody>
        </p:sp>
        <p:sp>
          <p:nvSpPr>
            <p:cNvPr id="86" name="4">
              <a:extLst>
                <a:ext uri="{FF2B5EF4-FFF2-40B4-BE49-F238E27FC236}">
                  <a16:creationId xmlns:a16="http://schemas.microsoft.com/office/drawing/2014/main" xmlns=""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2800" b="1">
                  <a:solidFill>
                    <a:schemeClr val="bg1"/>
                  </a:solidFill>
                  <a:ea typeface="印品黑体" panose="00000500000000000000" pitchFamily="2" charset="-122"/>
                  <a:sym typeface="Arial" panose="020B0604020202020204" pitchFamily="34" charset="0"/>
                </a:rPr>
                <a:t>D</a:t>
              </a:r>
              <a:endParaRPr lang="zh-CN" altLang="zh-CN" sz="2800" b="1" dirty="0">
                <a:solidFill>
                  <a:schemeClr val="bg1"/>
                </a:solidFill>
                <a:ea typeface="印品黑体" panose="00000500000000000000" pitchFamily="2" charset="-122"/>
                <a:sym typeface="Arial" panose="020B0604020202020204" pitchFamily="34" charset="0"/>
              </a:endParaRPr>
            </a:p>
          </p:txBody>
        </p:sp>
      </p:grpSp>
      <p:pic>
        <p:nvPicPr>
          <p:cNvPr id="101" name="tryagain1">
            <a:extLst>
              <a:ext uri="{FF2B5EF4-FFF2-40B4-BE49-F238E27FC236}">
                <a16:creationId xmlns:a16="http://schemas.microsoft.com/office/drawing/2014/main" xmlns=""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17666" y="2797330"/>
            <a:ext cx="1829915" cy="1239976"/>
          </a:xfrm>
          <a:prstGeom prst="rect">
            <a:avLst/>
          </a:prstGeom>
        </p:spPr>
      </p:pic>
      <p:pic>
        <p:nvPicPr>
          <p:cNvPr id="108" name="tryagain3">
            <a:extLst>
              <a:ext uri="{FF2B5EF4-FFF2-40B4-BE49-F238E27FC236}">
                <a16:creationId xmlns:a16="http://schemas.microsoft.com/office/drawing/2014/main" xmlns=""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8015" y="5078873"/>
            <a:ext cx="1829915" cy="1239976"/>
          </a:xfrm>
          <a:prstGeom prst="rect">
            <a:avLst/>
          </a:prstGeom>
        </p:spPr>
      </p:pic>
      <p:grpSp>
        <p:nvGrpSpPr>
          <p:cNvPr id="66" name="A">
            <a:extLst>
              <a:ext uri="{FF2B5EF4-FFF2-40B4-BE49-F238E27FC236}">
                <a16:creationId xmlns:a16="http://schemas.microsoft.com/office/drawing/2014/main" xmlns="" id="{ACB017BA-37CD-4C59-9EBA-8DF464832DAE}"/>
              </a:ext>
            </a:extLst>
          </p:cNvPr>
          <p:cNvGrpSpPr/>
          <p:nvPr/>
        </p:nvGrpSpPr>
        <p:grpSpPr>
          <a:xfrm>
            <a:off x="6816437" y="1595019"/>
            <a:ext cx="4788015" cy="998450"/>
            <a:chOff x="6752507" y="3481573"/>
            <a:chExt cx="5049860" cy="1053053"/>
          </a:xfrm>
          <a:solidFill>
            <a:srgbClr val="FFC000"/>
          </a:solidFill>
        </p:grpSpPr>
        <p:sp>
          <p:nvSpPr>
            <p:cNvPr id="67" name="11">
              <a:extLst>
                <a:ext uri="{FF2B5EF4-FFF2-40B4-BE49-F238E27FC236}">
                  <a16:creationId xmlns:a16="http://schemas.microsoft.com/office/drawing/2014/main" xmlns=""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sz="2800" dirty="0">
                  <a:solidFill>
                    <a:schemeClr val="bg1"/>
                  </a:solidFill>
                </a:rPr>
                <a:t>beef</a:t>
              </a:r>
              <a:endParaRPr lang="zh-CN" altLang="zh-CN" sz="2800" b="1" dirty="0">
                <a:solidFill>
                  <a:schemeClr val="bg1"/>
                </a:solidFill>
                <a:ea typeface="印品黑体" panose="00000500000000000000" pitchFamily="2" charset="-122"/>
                <a:sym typeface="Arial" panose="020B0604020202020204" pitchFamily="34" charset="0"/>
              </a:endParaRPr>
            </a:p>
          </p:txBody>
        </p:sp>
        <p:sp>
          <p:nvSpPr>
            <p:cNvPr id="68" name="1">
              <a:extLst>
                <a:ext uri="{FF2B5EF4-FFF2-40B4-BE49-F238E27FC236}">
                  <a16:creationId xmlns:a16="http://schemas.microsoft.com/office/drawing/2014/main" xmlns=""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2800" b="1">
                  <a:solidFill>
                    <a:schemeClr val="bg1"/>
                  </a:solidFill>
                  <a:ea typeface="印品黑体" panose="00000500000000000000" pitchFamily="2" charset="-122"/>
                  <a:sym typeface="Arial" panose="020B0604020202020204" pitchFamily="34" charset="0"/>
                </a:rPr>
                <a:t>A</a:t>
              </a:r>
              <a:endParaRPr lang="zh-CN" altLang="zh-CN" sz="2800" b="1" dirty="0">
                <a:solidFill>
                  <a:schemeClr val="bg1"/>
                </a:solidFill>
                <a:ea typeface="印品黑体" panose="00000500000000000000" pitchFamily="2" charset="-122"/>
                <a:sym typeface="Arial" panose="020B0604020202020204" pitchFamily="34" charset="0"/>
              </a:endParaRPr>
            </a:p>
          </p:txBody>
        </p:sp>
      </p:grpSp>
      <p:pic>
        <p:nvPicPr>
          <p:cNvPr id="102" name="welldone">
            <a:extLst>
              <a:ext uri="{FF2B5EF4-FFF2-40B4-BE49-F238E27FC236}">
                <a16:creationId xmlns:a16="http://schemas.microsoft.com/office/drawing/2014/main" xmlns=""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5989479" y="3830767"/>
            <a:ext cx="2166985" cy="1404864"/>
          </a:xfrm>
          <a:prstGeom prst="rect">
            <a:avLst/>
          </a:prstGeom>
        </p:spPr>
      </p:pic>
      <p:pic>
        <p:nvPicPr>
          <p:cNvPr id="78" name="back">
            <a:hlinkClick r:id="rId10" action="ppaction://hlinksldjump"/>
            <a:extLst>
              <a:ext uri="{FF2B5EF4-FFF2-40B4-BE49-F238E27FC236}">
                <a16:creationId xmlns:a16="http://schemas.microsoft.com/office/drawing/2014/main" xmlns=""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xmlns=""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002060"/>
              </a:solidFill>
            </a:endParaRPr>
          </a:p>
          <a:p>
            <a:pPr algn="ctr"/>
            <a:endParaRPr lang="en-US" sz="3200" b="1" dirty="0">
              <a:solidFill>
                <a:srgbClr val="002060"/>
              </a:solidFill>
            </a:endParaRPr>
          </a:p>
          <a:p>
            <a:pPr algn="ctr"/>
            <a:endParaRPr lang="en-US" sz="3200" b="1" dirty="0">
              <a:solidFill>
                <a:srgbClr val="002060"/>
              </a:solidFill>
            </a:endParaRPr>
          </a:p>
          <a:p>
            <a:pPr algn="ctr"/>
            <a:endParaRPr lang="en-US" sz="3200" b="1" dirty="0">
              <a:solidFill>
                <a:srgbClr val="002060"/>
              </a:solidFill>
            </a:endParaRPr>
          </a:p>
          <a:p>
            <a:pPr algn="ctr"/>
            <a:r>
              <a:rPr lang="en-US" sz="3200" b="1" dirty="0">
                <a:solidFill>
                  <a:srgbClr val="002060"/>
                </a:solidFill>
              </a:rPr>
              <a:t>Would you like some_____?</a:t>
            </a:r>
          </a:p>
          <a:p>
            <a:pPr algn="ctr"/>
            <a:r>
              <a:rPr lang="en-US" sz="3200" b="1" dirty="0">
                <a:solidFill>
                  <a:srgbClr val="002060"/>
                </a:solidFill>
              </a:rPr>
              <a:t>Yes,please</a:t>
            </a:r>
            <a:endParaRPr lang="en-US" sz="4400" b="1" dirty="0">
              <a:solidFill>
                <a:srgbClr val="002060"/>
              </a:solidFill>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107" name="tryagain2">
            <a:extLst>
              <a:ext uri="{FF2B5EF4-FFF2-40B4-BE49-F238E27FC236}">
                <a16:creationId xmlns:a16="http://schemas.microsoft.com/office/drawing/2014/main" xmlns=""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305056" y="1576920"/>
            <a:ext cx="1829915" cy="1239976"/>
          </a:xfrm>
          <a:prstGeom prst="rect">
            <a:avLst/>
          </a:prstGeom>
        </p:spPr>
      </p:pic>
      <p:pic>
        <p:nvPicPr>
          <p:cNvPr id="25" name="Picture 4" descr="https://s.sachmem.vn/public/images/v2/TA4T2SHS/U13-L1-2-b.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3817"/>
          <a:stretch/>
        </p:blipFill>
        <p:spPr bwMode="auto">
          <a:xfrm>
            <a:off x="1627449" y="2256650"/>
            <a:ext cx="3316936" cy="1971435"/>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508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2"/>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1"/>
                                        </p:tgtEl>
                                        <p:attrNameLst>
                                          <p:attrName>style.visibility</p:attrName>
                                        </p:attrNameLst>
                                      </p:cBhvr>
                                      <p:to>
                                        <p:strVal val="visible"/>
                                      </p:to>
                                    </p:set>
                                  </p:childTnLst>
                                </p:cTn>
                              </p:par>
                            </p:childTnLst>
                          </p:cTn>
                        </p:par>
                        <p:par>
                          <p:cTn id="13" fill="hold">
                            <p:stCondLst>
                              <p:cond delay="0"/>
                            </p:stCondLst>
                            <p:childTnLst>
                              <p:par>
                                <p:cTn id="14" presetID="1" presetClass="mediacall" presetSubtype="0" fill="hold" nodeType="afterEffect">
                                  <p:stCondLst>
                                    <p:cond delay="0"/>
                                  </p:stCondLst>
                                  <p:childTnLst>
                                    <p:cmd type="call" cmd="playFrom(0.0)">
                                      <p:cBhvr>
                                        <p:cTn id="15" dur="1201" fill="hold"/>
                                        <p:tgtEl>
                                          <p:spTgt spid="2"/>
                                        </p:tgtEl>
                                      </p:cBhvr>
                                    </p:cmd>
                                  </p:childTnLst>
                                </p:cTn>
                              </p:par>
                            </p:childTnLst>
                          </p:cTn>
                        </p:par>
                      </p:childTnLst>
                    </p:cTn>
                  </p:par>
                </p:childTnLst>
              </p:cTn>
              <p:nextCondLst>
                <p:cond evt="onClick" delay="0">
                  <p:tgtEl>
                    <p:spTgt spid="82"/>
                  </p:tgtEl>
                </p:cond>
              </p:nextCondLst>
            </p:seq>
            <p:seq concurrent="1" nextAc="seek">
              <p:cTn id="16" restart="whenNotActive" fill="hold" evtFilter="cancelBubble" nodeType="interactiveSeq">
                <p:stCondLst>
                  <p:cond evt="onClick" delay="0">
                    <p:tgtEl>
                      <p:spTgt spid="84"/>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8"/>
                                        </p:tgtEl>
                                        <p:attrNameLst>
                                          <p:attrName>style.visibility</p:attrName>
                                        </p:attrNameLst>
                                      </p:cBhvr>
                                      <p:to>
                                        <p:strVal val="visible"/>
                                      </p:to>
                                    </p:set>
                                  </p:childTnLst>
                                </p:cTn>
                              </p:par>
                              <p:par>
                                <p:cTn id="21" presetID="1" presetClass="mediacall" presetSubtype="0" fill="hold" nodeType="withEffect">
                                  <p:stCondLst>
                                    <p:cond delay="0"/>
                                  </p:stCondLst>
                                  <p:childTnLst>
                                    <p:cmd type="call" cmd="playFrom(0.0)">
                                      <p:cBhvr>
                                        <p:cTn id="22" dur="1201" fill="hold"/>
                                        <p:tgtEl>
                                          <p:spTgt spid="2"/>
                                        </p:tgtEl>
                                      </p:cBhvr>
                                    </p:cmd>
                                  </p:childTnLst>
                                </p:cTn>
                              </p:par>
                            </p:childTnLst>
                          </p:cTn>
                        </p:par>
                      </p:childTnLst>
                    </p:cTn>
                  </p:par>
                </p:childTnLst>
              </p:cTn>
              <p:nextCondLst>
                <p:cond evt="onClick" delay="0">
                  <p:tgtEl>
                    <p:spTgt spid="84"/>
                  </p:tgtEl>
                </p:cond>
              </p:nextCondLst>
            </p:seq>
            <p:seq concurrent="1" nextAc="seek">
              <p:cTn id="23" restart="whenNotActive" fill="hold" evtFilter="cancelBubble" nodeType="interactiveSeq">
                <p:stCondLst>
                  <p:cond evt="onClick" delay="0">
                    <p:tgtEl>
                      <p:spTgt spid="8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2"/>
                                        </p:tgtEl>
                                        <p:attrNameLst>
                                          <p:attrName>style.visibility</p:attrName>
                                        </p:attrNameLst>
                                      </p:cBhvr>
                                      <p:to>
                                        <p:strVal val="visible"/>
                                      </p:to>
                                    </p:set>
                                  </p:childTnLst>
                                </p:cTn>
                              </p:par>
                            </p:childTnLst>
                          </p:cTn>
                        </p:par>
                        <p:par>
                          <p:cTn id="28" fill="hold">
                            <p:stCondLst>
                              <p:cond delay="0"/>
                            </p:stCondLst>
                            <p:childTnLst>
                              <p:par>
                                <p:cTn id="29" presetID="1" presetClass="mediacall" presetSubtype="0" fill="hold" nodeType="afterEffect">
                                  <p:stCondLst>
                                    <p:cond delay="0"/>
                                  </p:stCondLst>
                                  <p:childTnLst>
                                    <p:cmd type="call" cmd="playFrom(0.0)">
                                      <p:cBhvr>
                                        <p:cTn id="30" dur="1253" fill="hold"/>
                                        <p:tgtEl>
                                          <p:spTgt spid="3"/>
                                        </p:tgtEl>
                                      </p:cBhvr>
                                    </p:cmd>
                                  </p:childTnLst>
                                </p:cTn>
                              </p:par>
                            </p:childTnLst>
                          </p:cTn>
                        </p:par>
                        <p:par>
                          <p:cTn id="31" fill="hold">
                            <p:stCondLst>
                              <p:cond delay="1253"/>
                            </p:stCondLst>
                            <p:childTnLst>
                              <p:par>
                                <p:cTn id="32" presetID="1" presetClass="entr" presetSubtype="0" fill="hold" nodeType="afterEffect">
                                  <p:stCondLst>
                                    <p:cond delay="750"/>
                                  </p:stCondLst>
                                  <p:childTnLst>
                                    <p:set>
                                      <p:cBhvr>
                                        <p:cTn id="33"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3"/>
                  </p:tgtEl>
                </p:cond>
              </p:nextCondLst>
            </p:seq>
            <p:audio>
              <p:cMediaNode vol="80000" showWhenStopped="0">
                <p:cTn id="34" fill="hold" display="0">
                  <p:stCondLst>
                    <p:cond delay="indefinite"/>
                  </p:stCondLst>
                  <p:endCondLst>
                    <p:cond evt="onStopAudio" delay="0">
                      <p:tgtEl>
                        <p:sldTgt/>
                      </p:tgtEl>
                    </p:cond>
                  </p:endCondLst>
                </p:cTn>
                <p:tgtEl>
                  <p:spTgt spid="3"/>
                </p:tgtEl>
              </p:cMediaNode>
            </p:audio>
            <p:audio>
              <p:cMediaNode vol="80000" showWhenStopped="0">
                <p:cTn id="35" fill="hold" display="0">
                  <p:stCondLst>
                    <p:cond delay="indefinite"/>
                  </p:stCondLst>
                  <p:endCondLst>
                    <p:cond evt="onStopAudio" delay="0">
                      <p:tgtEl>
                        <p:sldTgt/>
                      </p:tgtEl>
                    </p:cond>
                  </p:endCondLst>
                </p:cTn>
                <p:tgtEl>
                  <p:spTgt spid="2"/>
                </p:tgtEl>
              </p:cMediaNode>
            </p:audio>
            <p:seq concurrent="1" nextAc="seek">
              <p:cTn id="36" restart="whenNotActive" fill="hold" evtFilter="cancelBubble" nodeType="interactiveSeq">
                <p:stCondLst>
                  <p:cond evt="onClick" delay="0">
                    <p:tgtEl>
                      <p:spTgt spid="66"/>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7"/>
                                        </p:tgtEl>
                                        <p:attrNameLst>
                                          <p:attrName>style.visibility</p:attrName>
                                        </p:attrNameLst>
                                      </p:cBhvr>
                                      <p:to>
                                        <p:strVal val="visible"/>
                                      </p:to>
                                    </p:set>
                                  </p:childTnLst>
                                </p:cTn>
                              </p:par>
                              <p:par>
                                <p:cTn id="41" presetID="1" presetClass="mediacall" presetSubtype="0" fill="hold" nodeType="withEffect">
                                  <p:stCondLst>
                                    <p:cond delay="0"/>
                                  </p:stCondLst>
                                  <p:childTnLst>
                                    <p:cmd type="call" cmd="playFrom(0.0)">
                                      <p:cBhvr>
                                        <p:cTn id="42"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619432" y="-366386"/>
            <a:ext cx="12811432" cy="7224386"/>
          </a:xfrm>
          <a:prstGeom prst="rect">
            <a:avLst/>
          </a:prstGeom>
        </p:spPr>
      </p:pic>
      <p:pic>
        <p:nvPicPr>
          <p:cNvPr id="23" name="kingofsea">
            <a:extLst>
              <a:ext uri="{FF2B5EF4-FFF2-40B4-BE49-F238E27FC236}">
                <a16:creationId xmlns:a16="http://schemas.microsoft.com/office/drawing/2014/main" xmlns=""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82" name="B">
            <a:extLst>
              <a:ext uri="{FF2B5EF4-FFF2-40B4-BE49-F238E27FC236}">
                <a16:creationId xmlns:a16="http://schemas.microsoft.com/office/drawing/2014/main" xmlns="" id="{F9202B67-ECCF-432C-B475-F51ED6AFDBB5}"/>
              </a:ext>
            </a:extLst>
          </p:cNvPr>
          <p:cNvGrpSpPr/>
          <p:nvPr/>
        </p:nvGrpSpPr>
        <p:grpSpPr>
          <a:xfrm>
            <a:off x="6816437" y="2743143"/>
            <a:ext cx="4788015" cy="1000863"/>
            <a:chOff x="6752507" y="4712225"/>
            <a:chExt cx="5049860" cy="1055598"/>
          </a:xfrm>
        </p:grpSpPr>
        <p:sp>
          <p:nvSpPr>
            <p:cNvPr id="75" name="22">
              <a:extLst>
                <a:ext uri="{FF2B5EF4-FFF2-40B4-BE49-F238E27FC236}">
                  <a16:creationId xmlns:a16="http://schemas.microsoft.com/office/drawing/2014/main" xmlns=""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sz="3600" dirty="0">
                  <a:solidFill>
                    <a:schemeClr val="bg1"/>
                  </a:solidFill>
                </a:rPr>
                <a:t>It’s water.</a:t>
              </a:r>
              <a:endParaRPr lang="zh-CN" altLang="zh-CN" sz="3600" b="1" dirty="0">
                <a:solidFill>
                  <a:schemeClr val="bg1"/>
                </a:solidFill>
                <a:ea typeface="印品黑体" panose="00000500000000000000" pitchFamily="2" charset="-122"/>
                <a:sym typeface="Arial" panose="020B0604020202020204" pitchFamily="34" charset="0"/>
              </a:endParaRPr>
            </a:p>
          </p:txBody>
        </p:sp>
        <p:sp>
          <p:nvSpPr>
            <p:cNvPr id="70" name="2">
              <a:extLst>
                <a:ext uri="{FF2B5EF4-FFF2-40B4-BE49-F238E27FC236}">
                  <a16:creationId xmlns:a16="http://schemas.microsoft.com/office/drawing/2014/main" xmlns=""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3" name="C">
            <a:extLst>
              <a:ext uri="{FF2B5EF4-FFF2-40B4-BE49-F238E27FC236}">
                <a16:creationId xmlns:a16="http://schemas.microsoft.com/office/drawing/2014/main" xmlns="" id="{12E43A79-D971-4923-8F3E-49B613A4FA11}"/>
              </a:ext>
            </a:extLst>
          </p:cNvPr>
          <p:cNvGrpSpPr/>
          <p:nvPr/>
        </p:nvGrpSpPr>
        <p:grpSpPr>
          <a:xfrm>
            <a:off x="6816437" y="3903104"/>
            <a:ext cx="4788015" cy="998450"/>
            <a:chOff x="6752507" y="5944150"/>
            <a:chExt cx="5049860" cy="1053053"/>
          </a:xfrm>
          <a:solidFill>
            <a:srgbClr val="00B050"/>
          </a:solidFill>
        </p:grpSpPr>
        <p:sp>
          <p:nvSpPr>
            <p:cNvPr id="77" name="33">
              <a:extLst>
                <a:ext uri="{FF2B5EF4-FFF2-40B4-BE49-F238E27FC236}">
                  <a16:creationId xmlns:a16="http://schemas.microsoft.com/office/drawing/2014/main" xmlns=""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3200" dirty="0">
                  <a:solidFill>
                    <a:schemeClr val="bg1"/>
                  </a:solidFill>
                </a:rPr>
                <a:t>It’s orange.</a:t>
              </a:r>
              <a:endParaRPr lang="zh-CN" altLang="zh-CN" sz="3200" b="1" dirty="0">
                <a:solidFill>
                  <a:schemeClr val="bg1"/>
                </a:solidFill>
                <a:ea typeface="印品黑体" panose="00000500000000000000" pitchFamily="2" charset="-122"/>
                <a:sym typeface="Arial" panose="020B0604020202020204" pitchFamily="34" charset="0"/>
              </a:endParaRPr>
            </a:p>
          </p:txBody>
        </p:sp>
        <p:sp>
          <p:nvSpPr>
            <p:cNvPr id="74" name="3">
              <a:extLst>
                <a:ext uri="{FF2B5EF4-FFF2-40B4-BE49-F238E27FC236}">
                  <a16:creationId xmlns:a16="http://schemas.microsoft.com/office/drawing/2014/main" xmlns=""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4" name="D">
            <a:extLst>
              <a:ext uri="{FF2B5EF4-FFF2-40B4-BE49-F238E27FC236}">
                <a16:creationId xmlns:a16="http://schemas.microsoft.com/office/drawing/2014/main" xmlns="" id="{529A75E3-9CA2-4FD0-9753-FE443E453104}"/>
              </a:ext>
            </a:extLst>
          </p:cNvPr>
          <p:cNvGrpSpPr/>
          <p:nvPr/>
        </p:nvGrpSpPr>
        <p:grpSpPr>
          <a:xfrm>
            <a:off x="6816437" y="5060652"/>
            <a:ext cx="4788015" cy="998450"/>
            <a:chOff x="6752507" y="5944150"/>
            <a:chExt cx="5049860" cy="1053053"/>
          </a:xfrm>
          <a:solidFill>
            <a:srgbClr val="7030A0"/>
          </a:solidFill>
        </p:grpSpPr>
        <p:sp>
          <p:nvSpPr>
            <p:cNvPr id="85" name="44">
              <a:extLst>
                <a:ext uri="{FF2B5EF4-FFF2-40B4-BE49-F238E27FC236}">
                  <a16:creationId xmlns:a16="http://schemas.microsoft.com/office/drawing/2014/main" xmlns=""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3200" dirty="0">
                  <a:solidFill>
                    <a:schemeClr val="bg1"/>
                  </a:solidFill>
                </a:rPr>
                <a:t>It’s orange juice.</a:t>
              </a:r>
              <a:endParaRPr lang="zh-CN" altLang="zh-CN" sz="3200" b="1" dirty="0">
                <a:solidFill>
                  <a:schemeClr val="bg1"/>
                </a:solidFill>
                <a:ea typeface="印品黑体" panose="00000500000000000000" pitchFamily="2" charset="-122"/>
                <a:sym typeface="Arial" panose="020B0604020202020204" pitchFamily="34" charset="0"/>
              </a:endParaRPr>
            </a:p>
          </p:txBody>
        </p:sp>
        <p:sp>
          <p:nvSpPr>
            <p:cNvPr id="86" name="4">
              <a:extLst>
                <a:ext uri="{FF2B5EF4-FFF2-40B4-BE49-F238E27FC236}">
                  <a16:creationId xmlns:a16="http://schemas.microsoft.com/office/drawing/2014/main" xmlns=""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1" name="tryagain1">
            <a:extLst>
              <a:ext uri="{FF2B5EF4-FFF2-40B4-BE49-F238E27FC236}">
                <a16:creationId xmlns:a16="http://schemas.microsoft.com/office/drawing/2014/main" xmlns=""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17666" y="2797330"/>
            <a:ext cx="1829915" cy="1239976"/>
          </a:xfrm>
          <a:prstGeom prst="rect">
            <a:avLst/>
          </a:prstGeom>
        </p:spPr>
      </p:pic>
      <p:pic>
        <p:nvPicPr>
          <p:cNvPr id="107" name="tryagain2">
            <a:extLst>
              <a:ext uri="{FF2B5EF4-FFF2-40B4-BE49-F238E27FC236}">
                <a16:creationId xmlns:a16="http://schemas.microsoft.com/office/drawing/2014/main" xmlns=""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37841" y="3949284"/>
            <a:ext cx="1829915" cy="1239976"/>
          </a:xfrm>
          <a:prstGeom prst="rect">
            <a:avLst/>
          </a:prstGeom>
        </p:spPr>
      </p:pic>
      <p:grpSp>
        <p:nvGrpSpPr>
          <p:cNvPr id="66" name="A">
            <a:extLst>
              <a:ext uri="{FF2B5EF4-FFF2-40B4-BE49-F238E27FC236}">
                <a16:creationId xmlns:a16="http://schemas.microsoft.com/office/drawing/2014/main" xmlns="" id="{ACB017BA-37CD-4C59-9EBA-8DF464832DAE}"/>
              </a:ext>
            </a:extLst>
          </p:cNvPr>
          <p:cNvGrpSpPr/>
          <p:nvPr/>
        </p:nvGrpSpPr>
        <p:grpSpPr>
          <a:xfrm>
            <a:off x="6816437" y="1595019"/>
            <a:ext cx="4788015" cy="998450"/>
            <a:chOff x="6752507" y="3481573"/>
            <a:chExt cx="5049860" cy="1053053"/>
          </a:xfrm>
          <a:solidFill>
            <a:srgbClr val="FFC000"/>
          </a:solidFill>
        </p:grpSpPr>
        <p:sp>
          <p:nvSpPr>
            <p:cNvPr id="67" name="11">
              <a:extLst>
                <a:ext uri="{FF2B5EF4-FFF2-40B4-BE49-F238E27FC236}">
                  <a16:creationId xmlns:a16="http://schemas.microsoft.com/office/drawing/2014/main" xmlns=""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sz="3200" dirty="0">
                  <a:solidFill>
                    <a:schemeClr val="bg1"/>
                  </a:solidFill>
                </a:rPr>
                <a:t>It’s lemonade.</a:t>
              </a:r>
              <a:endParaRPr lang="zh-CN" altLang="zh-CN" sz="3200" b="1" dirty="0">
                <a:solidFill>
                  <a:schemeClr val="bg1"/>
                </a:solidFill>
                <a:ea typeface="印品黑体" panose="00000500000000000000" pitchFamily="2" charset="-122"/>
                <a:sym typeface="Arial" panose="020B0604020202020204" pitchFamily="34" charset="0"/>
              </a:endParaRPr>
            </a:p>
          </p:txBody>
        </p:sp>
        <p:sp>
          <p:nvSpPr>
            <p:cNvPr id="68" name="1">
              <a:extLst>
                <a:ext uri="{FF2B5EF4-FFF2-40B4-BE49-F238E27FC236}">
                  <a16:creationId xmlns:a16="http://schemas.microsoft.com/office/drawing/2014/main" xmlns=""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2" name="welldone">
            <a:extLst>
              <a:ext uri="{FF2B5EF4-FFF2-40B4-BE49-F238E27FC236}">
                <a16:creationId xmlns:a16="http://schemas.microsoft.com/office/drawing/2014/main" xmlns=""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5969305" y="5053213"/>
            <a:ext cx="2166985" cy="1404864"/>
          </a:xfrm>
          <a:prstGeom prst="rect">
            <a:avLst/>
          </a:prstGeom>
        </p:spPr>
      </p:pic>
      <p:pic>
        <p:nvPicPr>
          <p:cNvPr id="78" name="back">
            <a:hlinkClick r:id="rId10" action="ppaction://hlinksldjump"/>
            <a:extLst>
              <a:ext uri="{FF2B5EF4-FFF2-40B4-BE49-F238E27FC236}">
                <a16:creationId xmlns:a16="http://schemas.microsoft.com/office/drawing/2014/main" xmlns=""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xmlns=""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What's your favourite drink?</a:t>
            </a:r>
          </a:p>
          <a:p>
            <a:pPr algn="ctr"/>
            <a:endParaRPr lang="en-US" sz="3600" b="1" dirty="0">
              <a:solidFill>
                <a:srgbClr val="002060"/>
              </a:solidFill>
            </a:endParaRPr>
          </a:p>
          <a:p>
            <a:pPr algn="ctr"/>
            <a:endParaRPr lang="en-US" sz="3600" b="1" dirty="0">
              <a:solidFill>
                <a:srgbClr val="002060"/>
              </a:solidFill>
            </a:endParaRPr>
          </a:p>
          <a:p>
            <a:pPr algn="ctr"/>
            <a:endParaRPr lang="en-US" sz="3600" b="1" dirty="0">
              <a:solidFill>
                <a:srgbClr val="002060"/>
              </a:solidFill>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108" name="tryagain3">
            <a:extLst>
              <a:ext uri="{FF2B5EF4-FFF2-40B4-BE49-F238E27FC236}">
                <a16:creationId xmlns:a16="http://schemas.microsoft.com/office/drawing/2014/main" xmlns=""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93723" y="1592606"/>
            <a:ext cx="1829915" cy="1239976"/>
          </a:xfrm>
          <a:prstGeom prst="rect">
            <a:avLst/>
          </a:prstGeom>
        </p:spPr>
      </p:pic>
      <p:pic>
        <p:nvPicPr>
          <p:cNvPr id="25" name="Picture 24"/>
          <p:cNvPicPr>
            <a:picLocks noChangeAspect="1"/>
          </p:cNvPicPr>
          <p:nvPr/>
        </p:nvPicPr>
        <p:blipFill>
          <a:blip r:embed="rId13"/>
          <a:stretch>
            <a:fillRect/>
          </a:stretch>
        </p:blipFill>
        <p:spPr>
          <a:xfrm>
            <a:off x="2268358" y="3658054"/>
            <a:ext cx="1762347" cy="2097591"/>
          </a:xfrm>
          <a:prstGeom prst="rect">
            <a:avLst/>
          </a:prstGeom>
        </p:spPr>
      </p:pic>
    </p:spTree>
    <p:extLst>
      <p:ext uri="{BB962C8B-B14F-4D97-AF65-F5344CB8AC3E}">
        <p14:creationId xmlns:p14="http://schemas.microsoft.com/office/powerpoint/2010/main" val="10227674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2"/>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1"/>
                                        </p:tgtEl>
                                        <p:attrNameLst>
                                          <p:attrName>style.visibility</p:attrName>
                                        </p:attrNameLst>
                                      </p:cBhvr>
                                      <p:to>
                                        <p:strVal val="visible"/>
                                      </p:to>
                                    </p:set>
                                  </p:childTnLst>
                                </p:cTn>
                              </p:par>
                            </p:childTnLst>
                          </p:cTn>
                        </p:par>
                        <p:par>
                          <p:cTn id="13" fill="hold">
                            <p:stCondLst>
                              <p:cond delay="0"/>
                            </p:stCondLst>
                            <p:childTnLst>
                              <p:par>
                                <p:cTn id="14" presetID="1" presetClass="mediacall" presetSubtype="0" fill="hold" nodeType="afterEffect">
                                  <p:stCondLst>
                                    <p:cond delay="0"/>
                                  </p:stCondLst>
                                  <p:childTnLst>
                                    <p:cmd type="call" cmd="playFrom(0.0)">
                                      <p:cBhvr>
                                        <p:cTn id="15" dur="1201" fill="hold"/>
                                        <p:tgtEl>
                                          <p:spTgt spid="2"/>
                                        </p:tgtEl>
                                      </p:cBhvr>
                                    </p:cmd>
                                  </p:childTnLst>
                                </p:cTn>
                              </p:par>
                            </p:childTnLst>
                          </p:cTn>
                        </p:par>
                      </p:childTnLst>
                    </p:cTn>
                  </p:par>
                </p:childTnLst>
              </p:cTn>
              <p:nextCondLst>
                <p:cond evt="onClick" delay="0">
                  <p:tgtEl>
                    <p:spTgt spid="82"/>
                  </p:tgtEl>
                </p:cond>
              </p:nextCondLst>
            </p:seq>
            <p:seq concurrent="1" nextAc="seek">
              <p:cTn id="16" restart="whenNotActive" fill="hold" evtFilter="cancelBubble" nodeType="interactiveSeq">
                <p:stCondLst>
                  <p:cond evt="onClick" delay="0">
                    <p:tgtEl>
                      <p:spTgt spid="84"/>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
                                        </p:tgtEl>
                                        <p:attrNameLst>
                                          <p:attrName>style.visibility</p:attrName>
                                        </p:attrNameLst>
                                      </p:cBhvr>
                                      <p:to>
                                        <p:strVal val="visible"/>
                                      </p:to>
                                    </p:set>
                                  </p:childTnLst>
                                </p:cTn>
                              </p:par>
                            </p:childTnLst>
                          </p:cTn>
                        </p:par>
                        <p:par>
                          <p:cTn id="21" fill="hold">
                            <p:stCondLst>
                              <p:cond delay="0"/>
                            </p:stCondLst>
                            <p:childTnLst>
                              <p:par>
                                <p:cTn id="22" presetID="1" presetClass="mediacall" presetSubtype="0" fill="hold" nodeType="afterEffect">
                                  <p:stCondLst>
                                    <p:cond delay="0"/>
                                  </p:stCondLst>
                                  <p:childTnLst>
                                    <p:cmd type="call" cmd="playFrom(0.0)">
                                      <p:cBhvr>
                                        <p:cTn id="23" dur="1253" fill="hold"/>
                                        <p:tgtEl>
                                          <p:spTgt spid="3"/>
                                        </p:tgtEl>
                                      </p:cBhvr>
                                    </p:cmd>
                                  </p:childTnLst>
                                </p:cTn>
                              </p:par>
                            </p:childTnLst>
                          </p:cTn>
                        </p:par>
                        <p:par>
                          <p:cTn id="24" fill="hold">
                            <p:stCondLst>
                              <p:cond delay="1253"/>
                            </p:stCondLst>
                            <p:childTnLst>
                              <p:par>
                                <p:cTn id="25" presetID="1" presetClass="entr" presetSubtype="0" fill="hold" nodeType="afterEffect">
                                  <p:stCondLst>
                                    <p:cond delay="750"/>
                                  </p:stCondLst>
                                  <p:childTnLst>
                                    <p:set>
                                      <p:cBhvr>
                                        <p:cTn id="26"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4"/>
                  </p:tgtEl>
                </p:cond>
              </p:nextCondLst>
            </p:seq>
            <p:audio>
              <p:cMediaNode vol="80000" showWhenStopped="0">
                <p:cTn id="27" fill="hold" display="0">
                  <p:stCondLst>
                    <p:cond delay="indefinite"/>
                  </p:stCondLst>
                  <p:endCondLst>
                    <p:cond evt="onStopAudio" delay="0">
                      <p:tgtEl>
                        <p:sldTgt/>
                      </p:tgtEl>
                    </p:cond>
                  </p:endCondLst>
                </p:cTn>
                <p:tgtEl>
                  <p:spTgt spid="3"/>
                </p:tgtEl>
              </p:cMediaNode>
            </p:audio>
            <p:audio>
              <p:cMediaNode vol="80000" showWhenStopped="0">
                <p:cTn id="28" fill="hold" display="0">
                  <p:stCondLst>
                    <p:cond delay="indefinite"/>
                  </p:stCondLst>
                  <p:endCondLst>
                    <p:cond evt="onStopAudio" delay="0">
                      <p:tgtEl>
                        <p:sldTgt/>
                      </p:tgtEl>
                    </p:cond>
                  </p:endCondLst>
                </p:cTn>
                <p:tgtEl>
                  <p:spTgt spid="2"/>
                </p:tgtEl>
              </p:cMediaNode>
            </p:audio>
            <p:seq concurrent="1" nextAc="seek">
              <p:cTn id="29" restart="whenNotActive" fill="hold" evtFilter="cancelBubble" nodeType="interactiveSeq">
                <p:stCondLst>
                  <p:cond evt="onClick" delay="0">
                    <p:tgtEl>
                      <p:spTgt spid="83"/>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7"/>
                                        </p:tgtEl>
                                        <p:attrNameLst>
                                          <p:attrName>style.visibility</p:attrName>
                                        </p:attrNameLst>
                                      </p:cBhvr>
                                      <p:to>
                                        <p:strVal val="visible"/>
                                      </p:to>
                                    </p:set>
                                  </p:childTnLst>
                                </p:cTn>
                              </p:par>
                              <p:par>
                                <p:cTn id="34" presetID="1" presetClass="mediacall" presetSubtype="0" fill="hold" nodeType="withEffect">
                                  <p:stCondLst>
                                    <p:cond delay="0"/>
                                  </p:stCondLst>
                                  <p:childTnLst>
                                    <p:cmd type="call" cmd="playFrom(0.0)">
                                      <p:cBhvr>
                                        <p:cTn id="35" dur="1201" fill="hold"/>
                                        <p:tgtEl>
                                          <p:spTgt spid="2"/>
                                        </p:tgtEl>
                                      </p:cBhvr>
                                    </p:cmd>
                                  </p:childTnLst>
                                </p:cTn>
                              </p:par>
                            </p:childTnLst>
                          </p:cTn>
                        </p:par>
                      </p:childTnLst>
                    </p:cTn>
                  </p:par>
                </p:childTnLst>
              </p:cTn>
              <p:nextCondLst>
                <p:cond evt="onClick" delay="0">
                  <p:tgtEl>
                    <p:spTgt spid="83"/>
                  </p:tgtEl>
                </p:cond>
              </p:nextCondLst>
            </p:seq>
            <p:seq concurrent="1" nextAc="seek">
              <p:cTn id="36" restart="whenNotActive" fill="hold" evtFilter="cancelBubble" nodeType="interactiveSeq">
                <p:stCondLst>
                  <p:cond evt="onClick" delay="0">
                    <p:tgtEl>
                      <p:spTgt spid="66"/>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8"/>
                                        </p:tgtEl>
                                        <p:attrNameLst>
                                          <p:attrName>style.visibility</p:attrName>
                                        </p:attrNameLst>
                                      </p:cBhvr>
                                      <p:to>
                                        <p:strVal val="visible"/>
                                      </p:to>
                                    </p:set>
                                  </p:childTnLst>
                                </p:cTn>
                              </p:par>
                              <p:par>
                                <p:cTn id="41" presetID="1" presetClass="mediacall" presetSubtype="0" fill="hold" nodeType="withEffect">
                                  <p:stCondLst>
                                    <p:cond delay="0"/>
                                  </p:stCondLst>
                                  <p:childTnLst>
                                    <p:cmd type="call" cmd="playFrom(0.0)">
                                      <p:cBhvr>
                                        <p:cTn id="42"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619432" y="-366386"/>
            <a:ext cx="12811432" cy="7224386"/>
          </a:xfrm>
          <a:prstGeom prst="rect">
            <a:avLst/>
          </a:prstGeom>
        </p:spPr>
      </p:pic>
      <p:pic>
        <p:nvPicPr>
          <p:cNvPr id="23" name="kingofsea">
            <a:extLst>
              <a:ext uri="{FF2B5EF4-FFF2-40B4-BE49-F238E27FC236}">
                <a16:creationId xmlns:a16="http://schemas.microsoft.com/office/drawing/2014/main" xmlns=""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82" name="B">
            <a:extLst>
              <a:ext uri="{FF2B5EF4-FFF2-40B4-BE49-F238E27FC236}">
                <a16:creationId xmlns:a16="http://schemas.microsoft.com/office/drawing/2014/main" xmlns="" id="{F9202B67-ECCF-432C-B475-F51ED6AFDBB5}"/>
              </a:ext>
            </a:extLst>
          </p:cNvPr>
          <p:cNvGrpSpPr/>
          <p:nvPr/>
        </p:nvGrpSpPr>
        <p:grpSpPr>
          <a:xfrm>
            <a:off x="6816437" y="2743143"/>
            <a:ext cx="4788015" cy="1000863"/>
            <a:chOff x="6752507" y="4712225"/>
            <a:chExt cx="5049860" cy="1055598"/>
          </a:xfrm>
        </p:grpSpPr>
        <p:sp>
          <p:nvSpPr>
            <p:cNvPr id="75" name="22">
              <a:extLst>
                <a:ext uri="{FF2B5EF4-FFF2-40B4-BE49-F238E27FC236}">
                  <a16:creationId xmlns:a16="http://schemas.microsoft.com/office/drawing/2014/main" xmlns=""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sz="3200" dirty="0">
                  <a:solidFill>
                    <a:schemeClr val="bg1"/>
                  </a:solidFill>
                </a:rPr>
                <a:t>No, I love beef.</a:t>
              </a:r>
              <a:endParaRPr lang="zh-CN" altLang="zh-CN" sz="3200" b="1" dirty="0">
                <a:solidFill>
                  <a:schemeClr val="bg1"/>
                </a:solidFill>
                <a:ea typeface="印品黑体" panose="00000500000000000000" pitchFamily="2" charset="-122"/>
                <a:sym typeface="Arial" panose="020B0604020202020204" pitchFamily="34" charset="0"/>
              </a:endParaRPr>
            </a:p>
          </p:txBody>
        </p:sp>
        <p:sp>
          <p:nvSpPr>
            <p:cNvPr id="70" name="2">
              <a:extLst>
                <a:ext uri="{FF2B5EF4-FFF2-40B4-BE49-F238E27FC236}">
                  <a16:creationId xmlns:a16="http://schemas.microsoft.com/office/drawing/2014/main" xmlns=""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3" name="C">
            <a:extLst>
              <a:ext uri="{FF2B5EF4-FFF2-40B4-BE49-F238E27FC236}">
                <a16:creationId xmlns:a16="http://schemas.microsoft.com/office/drawing/2014/main" xmlns="" id="{12E43A79-D971-4923-8F3E-49B613A4FA11}"/>
              </a:ext>
            </a:extLst>
          </p:cNvPr>
          <p:cNvGrpSpPr/>
          <p:nvPr/>
        </p:nvGrpSpPr>
        <p:grpSpPr>
          <a:xfrm>
            <a:off x="6816437" y="3903104"/>
            <a:ext cx="4788015" cy="998450"/>
            <a:chOff x="6752507" y="5944150"/>
            <a:chExt cx="5049860" cy="1053053"/>
          </a:xfrm>
          <a:solidFill>
            <a:srgbClr val="00B050"/>
          </a:solidFill>
        </p:grpSpPr>
        <p:sp>
          <p:nvSpPr>
            <p:cNvPr id="77" name="33">
              <a:extLst>
                <a:ext uri="{FF2B5EF4-FFF2-40B4-BE49-F238E27FC236}">
                  <a16:creationId xmlns:a16="http://schemas.microsoft.com/office/drawing/2014/main" xmlns=""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200" dirty="0">
                  <a:solidFill>
                    <a:schemeClr val="bg1"/>
                  </a:solidFill>
                  <a:sym typeface="Arial" panose="020B0604020202020204" pitchFamily="34" charset="0"/>
                </a:rPr>
                <a:t>Yes, I love beef.</a:t>
              </a:r>
              <a:endParaRPr lang="zh-CN" altLang="zh-CN" sz="3200" b="1" dirty="0">
                <a:solidFill>
                  <a:schemeClr val="bg1"/>
                </a:solidFill>
                <a:ea typeface="印品黑体" panose="00000500000000000000" pitchFamily="2" charset="-122"/>
                <a:sym typeface="Arial" panose="020B0604020202020204" pitchFamily="34" charset="0"/>
              </a:endParaRPr>
            </a:p>
          </p:txBody>
        </p:sp>
        <p:sp>
          <p:nvSpPr>
            <p:cNvPr id="74" name="3">
              <a:extLst>
                <a:ext uri="{FF2B5EF4-FFF2-40B4-BE49-F238E27FC236}">
                  <a16:creationId xmlns:a16="http://schemas.microsoft.com/office/drawing/2014/main" xmlns=""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4" name="D">
            <a:extLst>
              <a:ext uri="{FF2B5EF4-FFF2-40B4-BE49-F238E27FC236}">
                <a16:creationId xmlns:a16="http://schemas.microsoft.com/office/drawing/2014/main" xmlns="" id="{529A75E3-9CA2-4FD0-9753-FE443E453104}"/>
              </a:ext>
            </a:extLst>
          </p:cNvPr>
          <p:cNvGrpSpPr/>
          <p:nvPr/>
        </p:nvGrpSpPr>
        <p:grpSpPr>
          <a:xfrm>
            <a:off x="6816437" y="5060652"/>
            <a:ext cx="4788015" cy="998450"/>
            <a:chOff x="6752507" y="5944150"/>
            <a:chExt cx="5049860" cy="1053053"/>
          </a:xfrm>
          <a:solidFill>
            <a:srgbClr val="7030A0"/>
          </a:solidFill>
        </p:grpSpPr>
        <p:sp>
          <p:nvSpPr>
            <p:cNvPr id="85" name="44">
              <a:extLst>
                <a:ext uri="{FF2B5EF4-FFF2-40B4-BE49-F238E27FC236}">
                  <a16:creationId xmlns:a16="http://schemas.microsoft.com/office/drawing/2014/main" xmlns=""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3200" dirty="0">
                  <a:solidFill>
                    <a:schemeClr val="bg1"/>
                  </a:solidFill>
                </a:rPr>
                <a:t>It’s beef.</a:t>
              </a:r>
              <a:endParaRPr lang="zh-CN" altLang="zh-CN" sz="3200" b="1" dirty="0">
                <a:solidFill>
                  <a:schemeClr val="bg1"/>
                </a:solidFill>
                <a:ea typeface="印品黑体" panose="00000500000000000000" pitchFamily="2" charset="-122"/>
                <a:sym typeface="Arial" panose="020B0604020202020204" pitchFamily="34" charset="0"/>
              </a:endParaRPr>
            </a:p>
          </p:txBody>
        </p:sp>
        <p:sp>
          <p:nvSpPr>
            <p:cNvPr id="86" name="4">
              <a:extLst>
                <a:ext uri="{FF2B5EF4-FFF2-40B4-BE49-F238E27FC236}">
                  <a16:creationId xmlns:a16="http://schemas.microsoft.com/office/drawing/2014/main" xmlns=""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1" name="tryagain1">
            <a:extLst>
              <a:ext uri="{FF2B5EF4-FFF2-40B4-BE49-F238E27FC236}">
                <a16:creationId xmlns:a16="http://schemas.microsoft.com/office/drawing/2014/main" xmlns=""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17666" y="2797330"/>
            <a:ext cx="1829915" cy="1239976"/>
          </a:xfrm>
          <a:prstGeom prst="rect">
            <a:avLst/>
          </a:prstGeom>
        </p:spPr>
      </p:pic>
      <p:pic>
        <p:nvPicPr>
          <p:cNvPr id="107" name="tryagain2">
            <a:extLst>
              <a:ext uri="{FF2B5EF4-FFF2-40B4-BE49-F238E27FC236}">
                <a16:creationId xmlns:a16="http://schemas.microsoft.com/office/drawing/2014/main" xmlns=""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37841" y="3949284"/>
            <a:ext cx="1829915" cy="1239976"/>
          </a:xfrm>
          <a:prstGeom prst="rect">
            <a:avLst/>
          </a:prstGeom>
        </p:spPr>
      </p:pic>
      <p:grpSp>
        <p:nvGrpSpPr>
          <p:cNvPr id="66" name="A">
            <a:extLst>
              <a:ext uri="{FF2B5EF4-FFF2-40B4-BE49-F238E27FC236}">
                <a16:creationId xmlns:a16="http://schemas.microsoft.com/office/drawing/2014/main" xmlns="" id="{ACB017BA-37CD-4C59-9EBA-8DF464832DAE}"/>
              </a:ext>
            </a:extLst>
          </p:cNvPr>
          <p:cNvGrpSpPr/>
          <p:nvPr/>
        </p:nvGrpSpPr>
        <p:grpSpPr>
          <a:xfrm>
            <a:off x="6816437" y="1595019"/>
            <a:ext cx="4788015" cy="998450"/>
            <a:chOff x="6752507" y="3481573"/>
            <a:chExt cx="5049860" cy="1053053"/>
          </a:xfrm>
          <a:solidFill>
            <a:srgbClr val="FFC000"/>
          </a:solidFill>
        </p:grpSpPr>
        <p:sp>
          <p:nvSpPr>
            <p:cNvPr id="67" name="11">
              <a:extLst>
                <a:ext uri="{FF2B5EF4-FFF2-40B4-BE49-F238E27FC236}">
                  <a16:creationId xmlns:a16="http://schemas.microsoft.com/office/drawing/2014/main" xmlns=""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sz="3200" dirty="0">
                  <a:solidFill>
                    <a:schemeClr val="bg1"/>
                  </a:solidFill>
                </a:rPr>
                <a:t>I love water.</a:t>
              </a:r>
              <a:endParaRPr lang="zh-CN" altLang="zh-CN" sz="3200" b="1" dirty="0">
                <a:solidFill>
                  <a:schemeClr val="bg1"/>
                </a:solidFill>
                <a:ea typeface="印品黑体" panose="00000500000000000000" pitchFamily="2" charset="-122"/>
                <a:sym typeface="Arial" panose="020B0604020202020204" pitchFamily="34" charset="0"/>
              </a:endParaRPr>
            </a:p>
          </p:txBody>
        </p:sp>
        <p:sp>
          <p:nvSpPr>
            <p:cNvPr id="68" name="1">
              <a:extLst>
                <a:ext uri="{FF2B5EF4-FFF2-40B4-BE49-F238E27FC236}">
                  <a16:creationId xmlns:a16="http://schemas.microsoft.com/office/drawing/2014/main" xmlns=""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2" name="welldone">
            <a:extLst>
              <a:ext uri="{FF2B5EF4-FFF2-40B4-BE49-F238E27FC236}">
                <a16:creationId xmlns:a16="http://schemas.microsoft.com/office/drawing/2014/main" xmlns=""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5969305" y="5053213"/>
            <a:ext cx="2166985" cy="1404864"/>
          </a:xfrm>
          <a:prstGeom prst="rect">
            <a:avLst/>
          </a:prstGeom>
        </p:spPr>
      </p:pic>
      <p:pic>
        <p:nvPicPr>
          <p:cNvPr id="78" name="back">
            <a:hlinkClick r:id="rId10" action="ppaction://hlinksldjump"/>
            <a:extLst>
              <a:ext uri="{FF2B5EF4-FFF2-40B4-BE49-F238E27FC236}">
                <a16:creationId xmlns:a16="http://schemas.microsoft.com/office/drawing/2014/main" xmlns=""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xmlns=""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What's your favourite food?</a:t>
            </a:r>
          </a:p>
          <a:p>
            <a:pPr algn="ctr"/>
            <a:endParaRPr lang="en-US" sz="3600" b="1" dirty="0">
              <a:solidFill>
                <a:srgbClr val="002060"/>
              </a:solidFill>
            </a:endParaRPr>
          </a:p>
          <a:p>
            <a:pPr algn="ctr"/>
            <a:endParaRPr lang="en-US" sz="3600" b="1" dirty="0">
              <a:solidFill>
                <a:srgbClr val="002060"/>
              </a:solidFill>
            </a:endParaRPr>
          </a:p>
          <a:p>
            <a:pPr algn="ctr"/>
            <a:endParaRPr lang="en-US" sz="3600" b="1" dirty="0">
              <a:solidFill>
                <a:srgbClr val="002060"/>
              </a:solidFill>
            </a:endParaRPr>
          </a:p>
          <a:p>
            <a:pPr algn="ctr"/>
            <a:endParaRPr lang="en-US" sz="3600" b="1" dirty="0">
              <a:solidFill>
                <a:srgbClr val="002060"/>
              </a:solidFill>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108" name="tryagain3">
            <a:extLst>
              <a:ext uri="{FF2B5EF4-FFF2-40B4-BE49-F238E27FC236}">
                <a16:creationId xmlns:a16="http://schemas.microsoft.com/office/drawing/2014/main" xmlns=""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93723" y="1592606"/>
            <a:ext cx="1829915" cy="1239976"/>
          </a:xfrm>
          <a:prstGeom prst="rect">
            <a:avLst/>
          </a:prstGeom>
        </p:spPr>
      </p:pic>
      <p:pic>
        <p:nvPicPr>
          <p:cNvPr id="25" name="Picture 2" descr="https://s.sachmem.vn/public/images/v2/TA4T2SHS/U13-L1-2-a.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3484" t="6008"/>
          <a:stretch/>
        </p:blipFill>
        <p:spPr bwMode="auto">
          <a:xfrm>
            <a:off x="1595406" y="3741593"/>
            <a:ext cx="3392247" cy="1888505"/>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672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2"/>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1"/>
                                        </p:tgtEl>
                                        <p:attrNameLst>
                                          <p:attrName>style.visibility</p:attrName>
                                        </p:attrNameLst>
                                      </p:cBhvr>
                                      <p:to>
                                        <p:strVal val="visible"/>
                                      </p:to>
                                    </p:set>
                                  </p:childTnLst>
                                </p:cTn>
                              </p:par>
                            </p:childTnLst>
                          </p:cTn>
                        </p:par>
                        <p:par>
                          <p:cTn id="13" fill="hold">
                            <p:stCondLst>
                              <p:cond delay="0"/>
                            </p:stCondLst>
                            <p:childTnLst>
                              <p:par>
                                <p:cTn id="14" presetID="1" presetClass="mediacall" presetSubtype="0" fill="hold" nodeType="afterEffect">
                                  <p:stCondLst>
                                    <p:cond delay="0"/>
                                  </p:stCondLst>
                                  <p:childTnLst>
                                    <p:cmd type="call" cmd="playFrom(0.0)">
                                      <p:cBhvr>
                                        <p:cTn id="15" dur="1201" fill="hold"/>
                                        <p:tgtEl>
                                          <p:spTgt spid="2"/>
                                        </p:tgtEl>
                                      </p:cBhvr>
                                    </p:cmd>
                                  </p:childTnLst>
                                </p:cTn>
                              </p:par>
                            </p:childTnLst>
                          </p:cTn>
                        </p:par>
                      </p:childTnLst>
                    </p:cTn>
                  </p:par>
                </p:childTnLst>
              </p:cTn>
              <p:nextCondLst>
                <p:cond evt="onClick" delay="0">
                  <p:tgtEl>
                    <p:spTgt spid="82"/>
                  </p:tgtEl>
                </p:cond>
              </p:nextCondLst>
            </p:seq>
            <p:seq concurrent="1" nextAc="seek">
              <p:cTn id="16" restart="whenNotActive" fill="hold" evtFilter="cancelBubble" nodeType="interactiveSeq">
                <p:stCondLst>
                  <p:cond evt="onClick" delay="0">
                    <p:tgtEl>
                      <p:spTgt spid="84"/>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
                                        </p:tgtEl>
                                        <p:attrNameLst>
                                          <p:attrName>style.visibility</p:attrName>
                                        </p:attrNameLst>
                                      </p:cBhvr>
                                      <p:to>
                                        <p:strVal val="visible"/>
                                      </p:to>
                                    </p:set>
                                  </p:childTnLst>
                                </p:cTn>
                              </p:par>
                            </p:childTnLst>
                          </p:cTn>
                        </p:par>
                        <p:par>
                          <p:cTn id="21" fill="hold">
                            <p:stCondLst>
                              <p:cond delay="0"/>
                            </p:stCondLst>
                            <p:childTnLst>
                              <p:par>
                                <p:cTn id="22" presetID="1" presetClass="mediacall" presetSubtype="0" fill="hold" nodeType="afterEffect">
                                  <p:stCondLst>
                                    <p:cond delay="0"/>
                                  </p:stCondLst>
                                  <p:childTnLst>
                                    <p:cmd type="call" cmd="playFrom(0.0)">
                                      <p:cBhvr>
                                        <p:cTn id="23" dur="1253" fill="hold"/>
                                        <p:tgtEl>
                                          <p:spTgt spid="3"/>
                                        </p:tgtEl>
                                      </p:cBhvr>
                                    </p:cmd>
                                  </p:childTnLst>
                                </p:cTn>
                              </p:par>
                            </p:childTnLst>
                          </p:cTn>
                        </p:par>
                        <p:par>
                          <p:cTn id="24" fill="hold">
                            <p:stCondLst>
                              <p:cond delay="1253"/>
                            </p:stCondLst>
                            <p:childTnLst>
                              <p:par>
                                <p:cTn id="25" presetID="1" presetClass="entr" presetSubtype="0" fill="hold" nodeType="afterEffect">
                                  <p:stCondLst>
                                    <p:cond delay="750"/>
                                  </p:stCondLst>
                                  <p:childTnLst>
                                    <p:set>
                                      <p:cBhvr>
                                        <p:cTn id="26"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4"/>
                  </p:tgtEl>
                </p:cond>
              </p:nextCondLst>
            </p:seq>
            <p:audio>
              <p:cMediaNode vol="80000" showWhenStopped="0">
                <p:cTn id="27" fill="hold" display="0">
                  <p:stCondLst>
                    <p:cond delay="indefinite"/>
                  </p:stCondLst>
                  <p:endCondLst>
                    <p:cond evt="onStopAudio" delay="0">
                      <p:tgtEl>
                        <p:sldTgt/>
                      </p:tgtEl>
                    </p:cond>
                  </p:endCondLst>
                </p:cTn>
                <p:tgtEl>
                  <p:spTgt spid="3"/>
                </p:tgtEl>
              </p:cMediaNode>
            </p:audio>
            <p:audio>
              <p:cMediaNode vol="80000" showWhenStopped="0">
                <p:cTn id="28" fill="hold" display="0">
                  <p:stCondLst>
                    <p:cond delay="indefinite"/>
                  </p:stCondLst>
                  <p:endCondLst>
                    <p:cond evt="onStopAudio" delay="0">
                      <p:tgtEl>
                        <p:sldTgt/>
                      </p:tgtEl>
                    </p:cond>
                  </p:endCondLst>
                </p:cTn>
                <p:tgtEl>
                  <p:spTgt spid="2"/>
                </p:tgtEl>
              </p:cMediaNode>
            </p:audio>
            <p:seq concurrent="1" nextAc="seek">
              <p:cTn id="29" restart="whenNotActive" fill="hold" evtFilter="cancelBubble" nodeType="interactiveSeq">
                <p:stCondLst>
                  <p:cond evt="onClick" delay="0">
                    <p:tgtEl>
                      <p:spTgt spid="83"/>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7"/>
                                        </p:tgtEl>
                                        <p:attrNameLst>
                                          <p:attrName>style.visibility</p:attrName>
                                        </p:attrNameLst>
                                      </p:cBhvr>
                                      <p:to>
                                        <p:strVal val="visible"/>
                                      </p:to>
                                    </p:set>
                                  </p:childTnLst>
                                </p:cTn>
                              </p:par>
                              <p:par>
                                <p:cTn id="34" presetID="1" presetClass="mediacall" presetSubtype="0" fill="hold" nodeType="withEffect">
                                  <p:stCondLst>
                                    <p:cond delay="0"/>
                                  </p:stCondLst>
                                  <p:childTnLst>
                                    <p:cmd type="call" cmd="playFrom(0.0)">
                                      <p:cBhvr>
                                        <p:cTn id="35" dur="1201" fill="hold"/>
                                        <p:tgtEl>
                                          <p:spTgt spid="2"/>
                                        </p:tgtEl>
                                      </p:cBhvr>
                                    </p:cmd>
                                  </p:childTnLst>
                                </p:cTn>
                              </p:par>
                            </p:childTnLst>
                          </p:cTn>
                        </p:par>
                      </p:childTnLst>
                    </p:cTn>
                  </p:par>
                </p:childTnLst>
              </p:cTn>
              <p:nextCondLst>
                <p:cond evt="onClick" delay="0">
                  <p:tgtEl>
                    <p:spTgt spid="83"/>
                  </p:tgtEl>
                </p:cond>
              </p:nextCondLst>
            </p:seq>
            <p:seq concurrent="1" nextAc="seek">
              <p:cTn id="36" restart="whenNotActive" fill="hold" evtFilter="cancelBubble" nodeType="interactiveSeq">
                <p:stCondLst>
                  <p:cond evt="onClick" delay="0">
                    <p:tgtEl>
                      <p:spTgt spid="66"/>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8"/>
                                        </p:tgtEl>
                                        <p:attrNameLst>
                                          <p:attrName>style.visibility</p:attrName>
                                        </p:attrNameLst>
                                      </p:cBhvr>
                                      <p:to>
                                        <p:strVal val="visible"/>
                                      </p:to>
                                    </p:set>
                                  </p:childTnLst>
                                </p:cTn>
                              </p:par>
                              <p:par>
                                <p:cTn id="41" presetID="1" presetClass="mediacall" presetSubtype="0" fill="hold" nodeType="withEffect">
                                  <p:stCondLst>
                                    <p:cond delay="0"/>
                                  </p:stCondLst>
                                  <p:childTnLst>
                                    <p:cmd type="call" cmd="playFrom(0.0)">
                                      <p:cBhvr>
                                        <p:cTn id="42"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59782" y="2598342"/>
            <a:ext cx="8072437" cy="1661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E4164C"/>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383001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59782" y="2598342"/>
            <a:ext cx="8072437" cy="1661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E4164C"/>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PHONICS</a:t>
            </a:r>
          </a:p>
        </p:txBody>
      </p:sp>
    </p:spTree>
    <p:extLst>
      <p:ext uri="{BB962C8B-B14F-4D97-AF65-F5344CB8AC3E}">
        <p14:creationId xmlns:p14="http://schemas.microsoft.com/office/powerpoint/2010/main" val="230952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Cute dog drink a pineapple juice icon illustration. dog mascot cartoon character. Premium Vecto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9503" b="76864" l="3355" r="50479">
                        <a14:foregroundMark x1="27636" y1="69598" x2="32268" y2="72849"/>
                        <a14:foregroundMark x1="14058" y1="23709" x2="16613" y2="24857"/>
                        <a14:foregroundMark x1="38019" y1="29063" x2="38978" y2="29446"/>
                      </a14:backgroundRemoval>
                    </a14:imgEffect>
                  </a14:imgLayer>
                </a14:imgProps>
              </a:ext>
              <a:ext uri="{28A0092B-C50C-407E-A947-70E740481C1C}">
                <a14:useLocalDpi xmlns:a14="http://schemas.microsoft.com/office/drawing/2010/main" val="0"/>
              </a:ext>
            </a:extLst>
          </a:blip>
          <a:srcRect l="2077" t="17782" r="48295" b="22307"/>
          <a:stretch/>
        </p:blipFill>
        <p:spPr bwMode="auto">
          <a:xfrm flipH="1">
            <a:off x="52829" y="145248"/>
            <a:ext cx="648003" cy="6535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14447922" y="4876800"/>
            <a:ext cx="1408054" cy="1408054"/>
          </a:xfrm>
          <a:prstGeom prst="rect">
            <a:avLst/>
          </a:prstGeom>
        </p:spPr>
      </p:pic>
      <p:sp>
        <p:nvSpPr>
          <p:cNvPr id="14" name="Rectangle 13"/>
          <p:cNvSpPr/>
          <p:nvPr/>
        </p:nvSpPr>
        <p:spPr>
          <a:xfrm>
            <a:off x="680609" y="373314"/>
            <a:ext cx="2590774" cy="400110"/>
          </a:xfrm>
          <a:prstGeom prst="rect">
            <a:avLst/>
          </a:prstGeom>
        </p:spPr>
        <p:txBody>
          <a:bodyPr wrap="none">
            <a:spAutoFit/>
          </a:bodyPr>
          <a:lstStyle/>
          <a:p>
            <a:r>
              <a:rPr lang="en-US" altLang="en-US" sz="2000" b="1" dirty="0">
                <a:latin typeface="Helvetica Neue"/>
              </a:rPr>
              <a:t>1. Listen and repeat</a:t>
            </a:r>
            <a:endParaRPr lang="en-US" sz="2000" dirty="0"/>
          </a:p>
        </p:txBody>
      </p:sp>
      <p:graphicFrame>
        <p:nvGraphicFramePr>
          <p:cNvPr id="2049" name="Table 2048"/>
          <p:cNvGraphicFramePr>
            <a:graphicFrameLocks noGrp="1"/>
          </p:cNvGraphicFramePr>
          <p:nvPr>
            <p:extLst>
              <p:ext uri="{D42A27DB-BD31-4B8C-83A1-F6EECF244321}">
                <p14:modId xmlns:p14="http://schemas.microsoft.com/office/powerpoint/2010/main" val="1186619757"/>
              </p:ext>
            </p:extLst>
          </p:nvPr>
        </p:nvGraphicFramePr>
        <p:xfrm>
          <a:off x="1205949" y="1428221"/>
          <a:ext cx="9779683" cy="4417484"/>
        </p:xfrm>
        <a:graphic>
          <a:graphicData uri="http://schemas.openxmlformats.org/drawingml/2006/table">
            <a:tbl>
              <a:tblPr/>
              <a:tblGrid>
                <a:gridCol w="1794644">
                  <a:extLst>
                    <a:ext uri="{9D8B030D-6E8A-4147-A177-3AD203B41FA5}">
                      <a16:colId xmlns:a16="http://schemas.microsoft.com/office/drawing/2014/main" xmlns="" val="20000"/>
                    </a:ext>
                  </a:extLst>
                </a:gridCol>
                <a:gridCol w="1805197">
                  <a:extLst>
                    <a:ext uri="{9D8B030D-6E8A-4147-A177-3AD203B41FA5}">
                      <a16:colId xmlns:a16="http://schemas.microsoft.com/office/drawing/2014/main" xmlns="" val="20001"/>
                    </a:ext>
                  </a:extLst>
                </a:gridCol>
                <a:gridCol w="6179842">
                  <a:extLst>
                    <a:ext uri="{9D8B030D-6E8A-4147-A177-3AD203B41FA5}">
                      <a16:colId xmlns:a16="http://schemas.microsoft.com/office/drawing/2014/main" xmlns="" val="20002"/>
                    </a:ext>
                  </a:extLst>
                </a:gridCol>
              </a:tblGrid>
              <a:tr h="1104371">
                <a:tc rowSpan="2">
                  <a:txBody>
                    <a:bodyPr/>
                    <a:lstStyle/>
                    <a:p>
                      <a:pPr algn="ctr"/>
                      <a:r>
                        <a:rPr lang="en-US" sz="5400" b="1" dirty="0">
                          <a:solidFill>
                            <a:srgbClr val="D52631"/>
                          </a:solidFill>
                          <a:effectLst/>
                          <a:latin typeface="Arial" panose="020B0604020202020204" pitchFamily="34" charset="0"/>
                          <a:cs typeface="Arial" panose="020B0604020202020204" pitchFamily="34" charset="0"/>
                        </a:rPr>
                        <a:t>f</a:t>
                      </a:r>
                    </a:p>
                  </a:txBody>
                  <a:tcPr marL="190500" marR="190500" marT="179480" marB="17948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FFFFFF"/>
                    </a:solidFill>
                  </a:tcPr>
                </a:tc>
                <a:tc>
                  <a:txBody>
                    <a:bodyPr/>
                    <a:lstStyle/>
                    <a:p>
                      <a:pPr algn="ctr"/>
                      <a:r>
                        <a:rPr lang="en-US" sz="3200" b="1" dirty="0">
                          <a:effectLst/>
                          <a:latin typeface="Arial" panose="020B0604020202020204" pitchFamily="34" charset="0"/>
                          <a:cs typeface="Arial" panose="020B0604020202020204" pitchFamily="34" charset="0"/>
                        </a:rPr>
                        <a:t>bee</a:t>
                      </a:r>
                      <a:r>
                        <a:rPr lang="en-US" sz="3200" b="1" dirty="0">
                          <a:solidFill>
                            <a:srgbClr val="D52631"/>
                          </a:solidFill>
                          <a:effectLst/>
                          <a:latin typeface="Arial" panose="020B0604020202020204" pitchFamily="34" charset="0"/>
                          <a:cs typeface="Arial" panose="020B0604020202020204" pitchFamily="34" charset="0"/>
                        </a:rPr>
                        <a:t>f</a:t>
                      </a:r>
                      <a:endParaRPr lang="en-US" sz="3200" b="1" dirty="0">
                        <a:effectLst/>
                        <a:latin typeface="Arial" panose="020B0604020202020204" pitchFamily="34" charset="0"/>
                        <a:cs typeface="Arial" panose="020B0604020202020204" pitchFamily="34" charset="0"/>
                      </a:endParaRPr>
                    </a:p>
                  </a:txBody>
                  <a:tcPr marL="190500" marR="190500" marT="179480" marB="17948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FFFFFF"/>
                    </a:solidFill>
                  </a:tcPr>
                </a:tc>
                <a:tc>
                  <a:txBody>
                    <a:bodyPr/>
                    <a:lstStyle/>
                    <a:p>
                      <a:r>
                        <a:rPr lang="en-US" sz="3200" b="1">
                          <a:effectLst/>
                          <a:latin typeface="Arial" panose="020B0604020202020204" pitchFamily="34" charset="0"/>
                          <a:cs typeface="Arial" panose="020B0604020202020204" pitchFamily="34" charset="0"/>
                        </a:rPr>
                        <a:t>My favourite food is bee</a:t>
                      </a:r>
                      <a:r>
                        <a:rPr lang="en-US" sz="3200" b="1">
                          <a:solidFill>
                            <a:srgbClr val="D52631"/>
                          </a:solidFill>
                          <a:effectLst/>
                          <a:latin typeface="Arial" panose="020B0604020202020204" pitchFamily="34" charset="0"/>
                          <a:cs typeface="Arial" panose="020B0604020202020204" pitchFamily="34" charset="0"/>
                        </a:rPr>
                        <a:t>f</a:t>
                      </a:r>
                      <a:r>
                        <a:rPr lang="en-US" sz="3200" b="1">
                          <a:effectLst/>
                          <a:latin typeface="Arial" panose="020B0604020202020204" pitchFamily="34" charset="0"/>
                          <a:cs typeface="Arial" panose="020B0604020202020204" pitchFamily="34" charset="0"/>
                        </a:rPr>
                        <a:t>.  </a:t>
                      </a:r>
                    </a:p>
                  </a:txBody>
                  <a:tcPr marL="285750" marR="285750" marT="269215" marB="269215"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xmlns="" val="10000"/>
                  </a:ext>
                </a:extLst>
              </a:tr>
              <a:tr h="1104371">
                <a:tc vMerge="1">
                  <a:txBody>
                    <a:bodyPr/>
                    <a:lstStyle/>
                    <a:p>
                      <a:pPr algn="ctr"/>
                      <a:endParaRPr lang="en-US" sz="3200" b="1" dirty="0">
                        <a:solidFill>
                          <a:srgbClr val="D52631"/>
                        </a:solidFill>
                        <a:effectLst/>
                        <a:latin typeface="Arial" panose="020B0604020202020204" pitchFamily="34" charset="0"/>
                        <a:cs typeface="Arial" panose="020B0604020202020204" pitchFamily="34" charset="0"/>
                      </a:endParaRPr>
                    </a:p>
                  </a:txBody>
                  <a:tcPr marL="190500" marR="190500" marT="179480" marB="17948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FFFFFF"/>
                    </a:solidFill>
                  </a:tcPr>
                </a:tc>
                <a:tc>
                  <a:txBody>
                    <a:bodyPr/>
                    <a:lstStyle/>
                    <a:p>
                      <a:pPr algn="ctr"/>
                      <a:r>
                        <a:rPr lang="en-US" sz="3200" b="1" dirty="0">
                          <a:effectLst/>
                          <a:latin typeface="Arial" panose="020B0604020202020204" pitchFamily="34" charset="0"/>
                          <a:cs typeface="Arial" panose="020B0604020202020204" pitchFamily="34" charset="0"/>
                        </a:rPr>
                        <a:t>lea</a:t>
                      </a:r>
                      <a:r>
                        <a:rPr lang="en-US" sz="3200" b="1" dirty="0">
                          <a:solidFill>
                            <a:srgbClr val="D52631"/>
                          </a:solidFill>
                          <a:effectLst/>
                          <a:latin typeface="Arial" panose="020B0604020202020204" pitchFamily="34" charset="0"/>
                          <a:cs typeface="Arial" panose="020B0604020202020204" pitchFamily="34" charset="0"/>
                        </a:rPr>
                        <a:t>f</a:t>
                      </a:r>
                      <a:endParaRPr lang="en-US" sz="3200" b="1" dirty="0">
                        <a:effectLst/>
                        <a:latin typeface="Arial" panose="020B0604020202020204" pitchFamily="34" charset="0"/>
                        <a:cs typeface="Arial" panose="020B0604020202020204" pitchFamily="34" charset="0"/>
                      </a:endParaRPr>
                    </a:p>
                  </a:txBody>
                  <a:tcPr marL="190500" marR="190500" marT="179480" marB="17948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FFFFFF"/>
                    </a:solidFill>
                  </a:tcPr>
                </a:tc>
                <a:tc>
                  <a:txBody>
                    <a:bodyPr/>
                    <a:lstStyle/>
                    <a:p>
                      <a:r>
                        <a:rPr lang="en-US" sz="3200" b="1">
                          <a:effectLst/>
                          <a:latin typeface="Arial" panose="020B0604020202020204" pitchFamily="34" charset="0"/>
                          <a:cs typeface="Arial" panose="020B0604020202020204" pitchFamily="34" charset="0"/>
                        </a:rPr>
                        <a:t>The lea</a:t>
                      </a:r>
                      <a:r>
                        <a:rPr lang="en-US" sz="3200" b="1">
                          <a:solidFill>
                            <a:srgbClr val="D52631"/>
                          </a:solidFill>
                          <a:effectLst/>
                          <a:latin typeface="Arial" panose="020B0604020202020204" pitchFamily="34" charset="0"/>
                          <a:cs typeface="Arial" panose="020B0604020202020204" pitchFamily="34" charset="0"/>
                        </a:rPr>
                        <a:t>f</a:t>
                      </a:r>
                      <a:r>
                        <a:rPr lang="en-US" sz="3200" b="1">
                          <a:effectLst/>
                          <a:latin typeface="Arial" panose="020B0604020202020204" pitchFamily="34" charset="0"/>
                          <a:cs typeface="Arial" panose="020B0604020202020204" pitchFamily="34" charset="0"/>
                        </a:rPr>
                        <a:t> is yellow.  </a:t>
                      </a:r>
                    </a:p>
                  </a:txBody>
                  <a:tcPr marL="285750" marR="285750" marT="269215" marB="269215"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1104371">
                <a:tc rowSpan="2">
                  <a:txBody>
                    <a:bodyPr/>
                    <a:lstStyle/>
                    <a:p>
                      <a:pPr algn="ctr"/>
                      <a:r>
                        <a:rPr lang="en-US" sz="5400" b="1" dirty="0">
                          <a:solidFill>
                            <a:srgbClr val="D52631"/>
                          </a:solidFill>
                          <a:effectLst/>
                          <a:latin typeface="Arial" panose="020B0604020202020204" pitchFamily="34" charset="0"/>
                          <a:cs typeface="Arial" panose="020B0604020202020204" pitchFamily="34" charset="0"/>
                        </a:rPr>
                        <a:t>sh</a:t>
                      </a:r>
                    </a:p>
                  </a:txBody>
                  <a:tcPr marL="190500" marR="190500" marT="179480" marB="17948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FFFFFF"/>
                    </a:solidFill>
                  </a:tcPr>
                </a:tc>
                <a:tc>
                  <a:txBody>
                    <a:bodyPr/>
                    <a:lstStyle/>
                    <a:p>
                      <a:pPr algn="ctr"/>
                      <a:r>
                        <a:rPr lang="en-US" sz="3200" b="1" dirty="0">
                          <a:effectLst/>
                          <a:latin typeface="Arial" panose="020B0604020202020204" pitchFamily="34" charset="0"/>
                          <a:cs typeface="Arial" panose="020B0604020202020204" pitchFamily="34" charset="0"/>
                        </a:rPr>
                        <a:t>fi</a:t>
                      </a:r>
                      <a:r>
                        <a:rPr lang="en-US" sz="3200" b="1" dirty="0">
                          <a:solidFill>
                            <a:srgbClr val="D52631"/>
                          </a:solidFill>
                          <a:effectLst/>
                          <a:latin typeface="Arial" panose="020B0604020202020204" pitchFamily="34" charset="0"/>
                          <a:cs typeface="Arial" panose="020B0604020202020204" pitchFamily="34" charset="0"/>
                        </a:rPr>
                        <a:t>sh</a:t>
                      </a:r>
                      <a:endParaRPr lang="en-US" sz="3200" b="1" dirty="0">
                        <a:effectLst/>
                        <a:latin typeface="Arial" panose="020B0604020202020204" pitchFamily="34" charset="0"/>
                        <a:cs typeface="Arial" panose="020B0604020202020204" pitchFamily="34" charset="0"/>
                      </a:endParaRPr>
                    </a:p>
                  </a:txBody>
                  <a:tcPr marL="190500" marR="190500" marT="179480" marB="17948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FFFFFF"/>
                    </a:solidFill>
                  </a:tcPr>
                </a:tc>
                <a:tc>
                  <a:txBody>
                    <a:bodyPr/>
                    <a:lstStyle/>
                    <a:p>
                      <a:r>
                        <a:rPr lang="en-US" sz="3200" b="1" dirty="0">
                          <a:effectLst/>
                          <a:latin typeface="Arial" panose="020B0604020202020204" pitchFamily="34" charset="0"/>
                          <a:cs typeface="Arial" panose="020B0604020202020204" pitchFamily="34" charset="0"/>
                        </a:rPr>
                        <a:t>Would you like some fi</a:t>
                      </a:r>
                      <a:r>
                        <a:rPr lang="en-US" sz="3200" b="1" dirty="0">
                          <a:solidFill>
                            <a:srgbClr val="D52631"/>
                          </a:solidFill>
                          <a:effectLst/>
                          <a:latin typeface="Arial" panose="020B0604020202020204" pitchFamily="34" charset="0"/>
                          <a:cs typeface="Arial" panose="020B0604020202020204" pitchFamily="34" charset="0"/>
                        </a:rPr>
                        <a:t>sh</a:t>
                      </a:r>
                      <a:r>
                        <a:rPr lang="en-US" sz="3200" b="1" dirty="0">
                          <a:effectLst/>
                          <a:latin typeface="Arial" panose="020B0604020202020204" pitchFamily="34" charset="0"/>
                          <a:cs typeface="Arial" panose="020B0604020202020204" pitchFamily="34" charset="0"/>
                        </a:rPr>
                        <a:t>?  </a:t>
                      </a:r>
                    </a:p>
                  </a:txBody>
                  <a:tcPr marL="285750" marR="285750" marT="269215" marB="269215"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r h="1104371">
                <a:tc vMerge="1">
                  <a:txBody>
                    <a:bodyPr/>
                    <a:lstStyle/>
                    <a:p>
                      <a:pPr algn="ctr"/>
                      <a:endParaRPr lang="en-US" sz="3200" b="1" dirty="0">
                        <a:solidFill>
                          <a:srgbClr val="D52631"/>
                        </a:solidFill>
                        <a:effectLst/>
                        <a:latin typeface="Arial" panose="020B0604020202020204" pitchFamily="34" charset="0"/>
                        <a:cs typeface="Arial" panose="020B0604020202020204" pitchFamily="34" charset="0"/>
                      </a:endParaRPr>
                    </a:p>
                  </a:txBody>
                  <a:tcPr marL="190500" marR="190500" marT="179480" marB="17948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FFFFFF"/>
                    </a:solidFill>
                  </a:tcPr>
                </a:tc>
                <a:tc>
                  <a:txBody>
                    <a:bodyPr/>
                    <a:lstStyle/>
                    <a:p>
                      <a:pPr algn="ctr"/>
                      <a:r>
                        <a:rPr lang="en-US" sz="3200" b="1" dirty="0">
                          <a:effectLst/>
                          <a:latin typeface="Arial" panose="020B0604020202020204" pitchFamily="34" charset="0"/>
                          <a:cs typeface="Arial" panose="020B0604020202020204" pitchFamily="34" charset="0"/>
                        </a:rPr>
                        <a:t>di</a:t>
                      </a:r>
                      <a:r>
                        <a:rPr lang="en-US" sz="3200" b="1" dirty="0">
                          <a:solidFill>
                            <a:srgbClr val="D52631"/>
                          </a:solidFill>
                          <a:effectLst/>
                          <a:latin typeface="Arial" panose="020B0604020202020204" pitchFamily="34" charset="0"/>
                          <a:cs typeface="Arial" panose="020B0604020202020204" pitchFamily="34" charset="0"/>
                        </a:rPr>
                        <a:t>sh</a:t>
                      </a:r>
                      <a:endParaRPr lang="en-US" sz="3200" b="1" dirty="0">
                        <a:effectLst/>
                        <a:latin typeface="Arial" panose="020B0604020202020204" pitchFamily="34" charset="0"/>
                        <a:cs typeface="Arial" panose="020B0604020202020204" pitchFamily="34" charset="0"/>
                      </a:endParaRPr>
                    </a:p>
                  </a:txBody>
                  <a:tcPr marL="190500" marR="190500" marT="179480" marB="17948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FFFFFF"/>
                    </a:solidFill>
                  </a:tcPr>
                </a:tc>
                <a:tc>
                  <a:txBody>
                    <a:bodyPr/>
                    <a:lstStyle/>
                    <a:p>
                      <a:r>
                        <a:rPr lang="en-US" sz="3200" b="1" dirty="0">
                          <a:effectLst/>
                          <a:latin typeface="Arial" panose="020B0604020202020204" pitchFamily="34" charset="0"/>
                          <a:cs typeface="Arial" panose="020B0604020202020204" pitchFamily="34" charset="0"/>
                        </a:rPr>
                        <a:t>That's a big dish of fi</a:t>
                      </a:r>
                      <a:r>
                        <a:rPr lang="en-US" sz="3200" b="1" dirty="0">
                          <a:solidFill>
                            <a:srgbClr val="D52631"/>
                          </a:solidFill>
                          <a:effectLst/>
                          <a:latin typeface="Arial" panose="020B0604020202020204" pitchFamily="34" charset="0"/>
                          <a:cs typeface="Arial" panose="020B0604020202020204" pitchFamily="34" charset="0"/>
                        </a:rPr>
                        <a:t>sh</a:t>
                      </a:r>
                      <a:r>
                        <a:rPr lang="en-US" sz="3200" b="1" dirty="0">
                          <a:effectLst/>
                          <a:latin typeface="Arial" panose="020B0604020202020204" pitchFamily="34" charset="0"/>
                          <a:cs typeface="Arial" panose="020B0604020202020204" pitchFamily="34" charset="0"/>
                        </a:rPr>
                        <a:t>.  </a:t>
                      </a:r>
                    </a:p>
                  </a:txBody>
                  <a:tcPr marL="285750" marR="285750" marT="269215" marB="269215"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xmlns="" val="10003"/>
                  </a:ext>
                </a:extLst>
              </a:tr>
            </a:tbl>
          </a:graphicData>
        </a:graphic>
      </p:graphicFrame>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495972" y="2371335"/>
            <a:ext cx="409720" cy="405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475749" y="4471684"/>
            <a:ext cx="409720" cy="405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19075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iếng Anh 4 Tập 2 (cũ) - Unit 13 Would you like some milk- - Lesson 3 - 1 Listen and repeat (mp3cut.net).wav"/>
                                        </p:tgtEl>
                                      </p:cMediaNode>
                                    </p:audio>
                                  </p:sub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15"/>
                                        </p:tgtEl>
                                      </p:cBhvr>
                                    </p:animEffect>
                                    <p:animScale>
                                      <p:cBhvr>
                                        <p:cTn id="13" dur="250" autoRev="1" fill="hold"/>
                                        <p:tgtEl>
                                          <p:spTgt spid="15"/>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Tiếng Anh 4 Tập 2 (cũ) - Unit 13 Would you like some milk- - Lesson 3 - 1 Listen and repeat (mp3cut.net) (1).wav"/>
                                        </p:tgtEl>
                                      </p:cMediaNode>
                                    </p:audio>
                                  </p:subTnLst>
                                </p:cTn>
                              </p:par>
                            </p:childTnLst>
                          </p:cTn>
                        </p:par>
                      </p:childTnLst>
                    </p:cTn>
                  </p:par>
                </p:childTnLst>
              </p:cTn>
              <p:nextCondLst>
                <p:cond evt="onClick" delay="0">
                  <p:tgtEl>
                    <p:spTgt spid="1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00832" y="429481"/>
            <a:ext cx="5211683" cy="369332"/>
          </a:xfrm>
          <a:prstGeom prst="rect">
            <a:avLst/>
          </a:prstGeom>
        </p:spPr>
        <p:txBody>
          <a:bodyPr wrap="none">
            <a:spAutoFit/>
          </a:bodyPr>
          <a:lstStyle/>
          <a:p>
            <a:pPr lvl="0" algn="ctr" eaLnBrk="0" fontAlgn="t" hangingPunct="0">
              <a:spcBef>
                <a:spcPct val="0"/>
              </a:spcBef>
              <a:spcAft>
                <a:spcPct val="0"/>
              </a:spcAft>
            </a:pPr>
            <a:r>
              <a:rPr lang="en-US" altLang="en-US" b="1" dirty="0">
                <a:latin typeface="Helvetica Neue"/>
              </a:rPr>
              <a:t>2. Listen and circle. Then write and say aloud.</a:t>
            </a:r>
          </a:p>
        </p:txBody>
      </p:sp>
      <p:sp>
        <p:nvSpPr>
          <p:cNvPr id="4" name="Rectangle 3"/>
          <p:cNvSpPr/>
          <p:nvPr/>
        </p:nvSpPr>
        <p:spPr>
          <a:xfrm>
            <a:off x="2513873" y="837921"/>
            <a:ext cx="10781071" cy="5607689"/>
          </a:xfrm>
          <a:prstGeom prst="rect">
            <a:avLst/>
          </a:prstGeom>
        </p:spPr>
        <p:txBody>
          <a:bodyPr wrap="square">
            <a:spAutoFit/>
          </a:bodyPr>
          <a:lstStyle/>
          <a:p>
            <a:pPr>
              <a:lnSpc>
                <a:spcPct val="140000"/>
              </a:lnSpc>
            </a:pPr>
            <a:r>
              <a:rPr lang="en-US" sz="3200" b="1" dirty="0">
                <a:solidFill>
                  <a:srgbClr val="002060"/>
                </a:solidFill>
                <a:latin typeface="Arial" panose="020B0604020202020204" pitchFamily="34" charset="0"/>
                <a:cs typeface="Arial" panose="020B0604020202020204" pitchFamily="34" charset="0"/>
              </a:rPr>
              <a:t>1. </a:t>
            </a:r>
            <a:r>
              <a:rPr lang="en-US" sz="3200" dirty="0">
                <a:solidFill>
                  <a:srgbClr val="002060"/>
                </a:solidFill>
                <a:latin typeface="Arial" panose="020B0604020202020204" pitchFamily="34" charset="0"/>
                <a:cs typeface="Arial" panose="020B0604020202020204" pitchFamily="34" charset="0"/>
              </a:rPr>
              <a:t>My favourite food is ______.</a:t>
            </a:r>
          </a:p>
          <a:p>
            <a:pPr>
              <a:lnSpc>
                <a:spcPct val="140000"/>
              </a:lnSpc>
            </a:pPr>
            <a:r>
              <a:rPr lang="en-US" sz="3200" b="1" dirty="0">
                <a:solidFill>
                  <a:srgbClr val="002060"/>
                </a:solidFill>
                <a:latin typeface="Arial" panose="020B0604020202020204" pitchFamily="34" charset="0"/>
                <a:cs typeface="Arial" panose="020B0604020202020204" pitchFamily="34" charset="0"/>
              </a:rPr>
              <a:t>	a.  </a:t>
            </a:r>
            <a:r>
              <a:rPr lang="en-US" sz="3200" dirty="0">
                <a:solidFill>
                  <a:srgbClr val="002060"/>
                </a:solidFill>
                <a:latin typeface="Arial" panose="020B0604020202020204" pitchFamily="34" charset="0"/>
                <a:cs typeface="Arial" panose="020B0604020202020204" pitchFamily="34" charset="0"/>
              </a:rPr>
              <a:t>fish 		</a:t>
            </a:r>
            <a:r>
              <a:rPr lang="en-US" sz="3200" b="1" dirty="0">
                <a:solidFill>
                  <a:srgbClr val="002060"/>
                </a:solidFill>
                <a:latin typeface="Arial" panose="020B0604020202020204" pitchFamily="34" charset="0"/>
                <a:cs typeface="Arial" panose="020B0604020202020204" pitchFamily="34" charset="0"/>
              </a:rPr>
              <a:t>b.  </a:t>
            </a:r>
            <a:r>
              <a:rPr lang="en-US" sz="3200" dirty="0">
                <a:solidFill>
                  <a:srgbClr val="002060"/>
                </a:solidFill>
                <a:latin typeface="Arial" panose="020B0604020202020204" pitchFamily="34" charset="0"/>
                <a:cs typeface="Arial" panose="020B0604020202020204" pitchFamily="34" charset="0"/>
              </a:rPr>
              <a:t>beef</a:t>
            </a:r>
          </a:p>
          <a:p>
            <a:pPr>
              <a:lnSpc>
                <a:spcPct val="140000"/>
              </a:lnSpc>
            </a:pPr>
            <a:r>
              <a:rPr lang="en-US" sz="3200" b="1" dirty="0">
                <a:solidFill>
                  <a:srgbClr val="002060"/>
                </a:solidFill>
                <a:latin typeface="Arial" panose="020B0604020202020204" pitchFamily="34" charset="0"/>
                <a:cs typeface="Arial" panose="020B0604020202020204" pitchFamily="34" charset="0"/>
              </a:rPr>
              <a:t>2. </a:t>
            </a:r>
            <a:r>
              <a:rPr lang="en-US" sz="3200" dirty="0">
                <a:solidFill>
                  <a:srgbClr val="002060"/>
                </a:solidFill>
                <a:latin typeface="Arial" panose="020B0604020202020204" pitchFamily="34" charset="0"/>
                <a:cs typeface="Arial" panose="020B0604020202020204" pitchFamily="34" charset="0"/>
              </a:rPr>
              <a:t>Would you like some ______?</a:t>
            </a:r>
          </a:p>
          <a:p>
            <a:pPr>
              <a:lnSpc>
                <a:spcPct val="140000"/>
              </a:lnSpc>
            </a:pPr>
            <a:r>
              <a:rPr lang="en-US" sz="3200" b="1" dirty="0">
                <a:solidFill>
                  <a:srgbClr val="002060"/>
                </a:solidFill>
                <a:latin typeface="Arial" panose="020B0604020202020204" pitchFamily="34" charset="0"/>
                <a:cs typeface="Arial" panose="020B0604020202020204" pitchFamily="34" charset="0"/>
              </a:rPr>
              <a:t>	a.  </a:t>
            </a:r>
            <a:r>
              <a:rPr lang="en-US" sz="3200" dirty="0">
                <a:solidFill>
                  <a:srgbClr val="002060"/>
                </a:solidFill>
                <a:latin typeface="Arial" panose="020B0604020202020204" pitchFamily="34" charset="0"/>
                <a:cs typeface="Arial" panose="020B0604020202020204" pitchFamily="34" charset="0"/>
              </a:rPr>
              <a:t>fish			</a:t>
            </a:r>
            <a:r>
              <a:rPr lang="en-US" sz="3200" b="1" dirty="0">
                <a:solidFill>
                  <a:srgbClr val="002060"/>
                </a:solidFill>
                <a:latin typeface="Arial" panose="020B0604020202020204" pitchFamily="34" charset="0"/>
                <a:cs typeface="Arial" panose="020B0604020202020204" pitchFamily="34" charset="0"/>
              </a:rPr>
              <a:t>b.  </a:t>
            </a:r>
            <a:r>
              <a:rPr lang="en-US" sz="3200" dirty="0">
                <a:solidFill>
                  <a:srgbClr val="002060"/>
                </a:solidFill>
                <a:latin typeface="Arial" panose="020B0604020202020204" pitchFamily="34" charset="0"/>
                <a:cs typeface="Arial" panose="020B0604020202020204" pitchFamily="34" charset="0"/>
              </a:rPr>
              <a:t>beef </a:t>
            </a:r>
          </a:p>
          <a:p>
            <a:pPr>
              <a:lnSpc>
                <a:spcPct val="140000"/>
              </a:lnSpc>
            </a:pPr>
            <a:r>
              <a:rPr lang="en-US" sz="3200" b="1" dirty="0">
                <a:solidFill>
                  <a:srgbClr val="002060"/>
                </a:solidFill>
                <a:latin typeface="Arial" panose="020B0604020202020204" pitchFamily="34" charset="0"/>
                <a:cs typeface="Arial" panose="020B0604020202020204" pitchFamily="34" charset="0"/>
              </a:rPr>
              <a:t>3. </a:t>
            </a:r>
            <a:r>
              <a:rPr lang="en-US" sz="3200" dirty="0">
                <a:solidFill>
                  <a:srgbClr val="002060"/>
                </a:solidFill>
                <a:latin typeface="Arial" panose="020B0604020202020204" pitchFamily="34" charset="0"/>
                <a:cs typeface="Arial" panose="020B0604020202020204" pitchFamily="34" charset="0"/>
              </a:rPr>
              <a:t>What colour is this ______, Mummy?</a:t>
            </a:r>
          </a:p>
          <a:p>
            <a:pPr>
              <a:lnSpc>
                <a:spcPct val="140000"/>
              </a:lnSpc>
            </a:pPr>
            <a:r>
              <a:rPr lang="en-US" sz="3200" b="1" dirty="0">
                <a:solidFill>
                  <a:srgbClr val="002060"/>
                </a:solidFill>
                <a:latin typeface="Arial" panose="020B0604020202020204" pitchFamily="34" charset="0"/>
                <a:cs typeface="Arial" panose="020B0604020202020204" pitchFamily="34" charset="0"/>
              </a:rPr>
              <a:t>	a.  </a:t>
            </a:r>
            <a:r>
              <a:rPr lang="en-US" sz="3200" dirty="0">
                <a:solidFill>
                  <a:srgbClr val="002060"/>
                </a:solidFill>
                <a:latin typeface="Arial" panose="020B0604020202020204" pitchFamily="34" charset="0"/>
                <a:cs typeface="Arial" panose="020B0604020202020204" pitchFamily="34" charset="0"/>
              </a:rPr>
              <a:t>leaf 		</a:t>
            </a:r>
            <a:r>
              <a:rPr lang="en-US" sz="3200" b="1" dirty="0">
                <a:solidFill>
                  <a:srgbClr val="002060"/>
                </a:solidFill>
                <a:latin typeface="Arial" panose="020B0604020202020204" pitchFamily="34" charset="0"/>
                <a:cs typeface="Arial" panose="020B0604020202020204" pitchFamily="34" charset="0"/>
              </a:rPr>
              <a:t>b.  </a:t>
            </a:r>
            <a:r>
              <a:rPr lang="en-US" sz="3200" dirty="0">
                <a:solidFill>
                  <a:srgbClr val="002060"/>
                </a:solidFill>
                <a:latin typeface="Arial" panose="020B0604020202020204" pitchFamily="34" charset="0"/>
                <a:cs typeface="Arial" panose="020B0604020202020204" pitchFamily="34" charset="0"/>
              </a:rPr>
              <a:t>dish</a:t>
            </a:r>
          </a:p>
          <a:p>
            <a:pPr>
              <a:lnSpc>
                <a:spcPct val="140000"/>
              </a:lnSpc>
            </a:pPr>
            <a:r>
              <a:rPr lang="en-US" sz="3200" b="1" dirty="0">
                <a:solidFill>
                  <a:srgbClr val="002060"/>
                </a:solidFill>
                <a:latin typeface="Arial" panose="020B0604020202020204" pitchFamily="34" charset="0"/>
                <a:cs typeface="Arial" panose="020B0604020202020204" pitchFamily="34" charset="0"/>
              </a:rPr>
              <a:t>4. </a:t>
            </a:r>
            <a:r>
              <a:rPr lang="en-US" sz="3200" dirty="0">
                <a:solidFill>
                  <a:srgbClr val="002060"/>
                </a:solidFill>
                <a:latin typeface="Arial" panose="020B0604020202020204" pitchFamily="34" charset="0"/>
                <a:cs typeface="Arial" panose="020B0604020202020204" pitchFamily="34" charset="0"/>
              </a:rPr>
              <a:t>She likes this ______ very much.</a:t>
            </a:r>
          </a:p>
          <a:p>
            <a:pPr>
              <a:lnSpc>
                <a:spcPct val="140000"/>
              </a:lnSpc>
            </a:pPr>
            <a:r>
              <a:rPr lang="en-US" sz="3200" b="1" dirty="0">
                <a:solidFill>
                  <a:srgbClr val="002060"/>
                </a:solidFill>
                <a:latin typeface="Arial" panose="020B0604020202020204" pitchFamily="34" charset="0"/>
                <a:cs typeface="Arial" panose="020B0604020202020204" pitchFamily="34" charset="0"/>
              </a:rPr>
              <a:t>	a.  </a:t>
            </a:r>
            <a:r>
              <a:rPr lang="en-US" sz="3200" dirty="0">
                <a:solidFill>
                  <a:srgbClr val="002060"/>
                </a:solidFill>
                <a:latin typeface="Arial" panose="020B0604020202020204" pitchFamily="34" charset="0"/>
                <a:cs typeface="Arial" panose="020B0604020202020204" pitchFamily="34" charset="0"/>
              </a:rPr>
              <a:t>leaf		</a:t>
            </a:r>
            <a:r>
              <a:rPr lang="en-US" sz="3200" b="1" dirty="0">
                <a:solidFill>
                  <a:srgbClr val="002060"/>
                </a:solidFill>
                <a:latin typeface="Arial" panose="020B0604020202020204" pitchFamily="34" charset="0"/>
                <a:cs typeface="Arial" panose="020B0604020202020204" pitchFamily="34" charset="0"/>
              </a:rPr>
              <a:t>b.  </a:t>
            </a:r>
            <a:r>
              <a:rPr lang="en-US" sz="3200" dirty="0">
                <a:solidFill>
                  <a:srgbClr val="002060"/>
                </a:solidFill>
                <a:latin typeface="Arial" panose="020B0604020202020204" pitchFamily="34" charset="0"/>
                <a:cs typeface="Arial" panose="020B0604020202020204" pitchFamily="34" charset="0"/>
              </a:rPr>
              <a:t>dish </a:t>
            </a:r>
            <a:endParaRPr lang="en-US" sz="3200" b="0" i="0" dirty="0">
              <a:solidFill>
                <a:srgbClr val="002060"/>
              </a:solidFill>
              <a:effectLst/>
              <a:latin typeface="Arial" panose="020B0604020202020204" pitchFamily="34" charset="0"/>
              <a:cs typeface="Arial" panose="020B0604020202020204" pitchFamily="34" charset="0"/>
            </a:endParaRPr>
          </a:p>
        </p:txBody>
      </p:sp>
      <p:sp>
        <p:nvSpPr>
          <p:cNvPr id="6" name="Oval 5"/>
          <p:cNvSpPr/>
          <p:nvPr/>
        </p:nvSpPr>
        <p:spPr>
          <a:xfrm>
            <a:off x="3314654" y="1651384"/>
            <a:ext cx="640080" cy="640080"/>
          </a:xfrm>
          <a:prstGeom prst="ellipse">
            <a:avLst/>
          </a:prstGeom>
          <a:solidFill>
            <a:schemeClr val="accent1">
              <a:alpha val="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8" descr="Cute dog drink a pineapple juice icon illustration. dog mascot cartoon character. Premium Vecto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9503" b="76864" l="3355" r="50479">
                        <a14:foregroundMark x1="27636" y1="69598" x2="32268" y2="72849"/>
                        <a14:foregroundMark x1="14058" y1="23709" x2="16613" y2="24857"/>
                        <a14:foregroundMark x1="38019" y1="29063" x2="38978" y2="29446"/>
                      </a14:backgroundRemoval>
                    </a14:imgEffect>
                  </a14:imgLayer>
                </a14:imgProps>
              </a:ext>
              <a:ext uri="{28A0092B-C50C-407E-A947-70E740481C1C}">
                <a14:useLocalDpi xmlns:a14="http://schemas.microsoft.com/office/drawing/2010/main" val="0"/>
              </a:ext>
            </a:extLst>
          </a:blip>
          <a:srcRect l="2077" t="17782" r="48295" b="22307"/>
          <a:stretch/>
        </p:blipFill>
        <p:spPr bwMode="auto">
          <a:xfrm flipH="1">
            <a:off x="52829" y="145248"/>
            <a:ext cx="648003" cy="653565"/>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p:cNvSpPr/>
          <p:nvPr/>
        </p:nvSpPr>
        <p:spPr>
          <a:xfrm>
            <a:off x="6985038" y="2986937"/>
            <a:ext cx="640080" cy="640080"/>
          </a:xfrm>
          <a:prstGeom prst="ellipse">
            <a:avLst/>
          </a:prstGeom>
          <a:solidFill>
            <a:schemeClr val="accent1">
              <a:alpha val="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314654" y="4325358"/>
            <a:ext cx="640080" cy="640080"/>
          </a:xfrm>
          <a:prstGeom prst="ellipse">
            <a:avLst/>
          </a:prstGeom>
          <a:solidFill>
            <a:schemeClr val="accent1">
              <a:alpha val="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076894" y="5688252"/>
            <a:ext cx="640080" cy="640080"/>
          </a:xfrm>
          <a:prstGeom prst="ellipse">
            <a:avLst/>
          </a:prstGeom>
          <a:solidFill>
            <a:schemeClr val="accent1">
              <a:alpha val="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MsPham"/>
          <p:cNvPicPr>
            <a:picLocks noChangeAspect="1"/>
          </p:cNvPicPr>
          <p:nvPr/>
        </p:nvPicPr>
        <p:blipFill>
          <a:blip r:embed="rId8">
            <a:extLst>
              <a:ext uri="{28A0092B-C50C-407E-A947-70E740481C1C}">
                <a14:useLocalDpi xmlns:a14="http://schemas.microsoft.com/office/drawing/2010/main" val="0"/>
              </a:ext>
            </a:extLst>
          </a:blip>
          <a:stretch>
            <a:fillRect/>
          </a:stretch>
        </p:blipFill>
        <p:spPr bwMode="auto">
          <a:xfrm>
            <a:off x="5912515" y="429481"/>
            <a:ext cx="409720" cy="405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MsPham"/>
          <p:cNvPicPr>
            <a:picLocks noChangeAspect="1"/>
          </p:cNvPicPr>
          <p:nvPr/>
        </p:nvPicPr>
        <p:blipFill>
          <a:blip r:embed="rId8">
            <a:extLst>
              <a:ext uri="{28A0092B-C50C-407E-A947-70E740481C1C}">
                <a14:useLocalDpi xmlns:a14="http://schemas.microsoft.com/office/drawing/2010/main" val="0"/>
              </a:ext>
            </a:extLst>
          </a:blip>
          <a:stretch>
            <a:fillRect/>
          </a:stretch>
        </p:blipFill>
        <p:spPr bwMode="auto">
          <a:xfrm>
            <a:off x="1839863" y="1122154"/>
            <a:ext cx="409720" cy="405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MsPham"/>
          <p:cNvPicPr>
            <a:picLocks noChangeAspect="1"/>
          </p:cNvPicPr>
          <p:nvPr/>
        </p:nvPicPr>
        <p:blipFill>
          <a:blip r:embed="rId8">
            <a:extLst>
              <a:ext uri="{28A0092B-C50C-407E-A947-70E740481C1C}">
                <a14:useLocalDpi xmlns:a14="http://schemas.microsoft.com/office/drawing/2010/main" val="0"/>
              </a:ext>
            </a:extLst>
          </a:blip>
          <a:stretch>
            <a:fillRect/>
          </a:stretch>
        </p:blipFill>
        <p:spPr bwMode="auto">
          <a:xfrm>
            <a:off x="1869578" y="2655412"/>
            <a:ext cx="409720" cy="405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MsPham"/>
          <p:cNvPicPr>
            <a:picLocks noChangeAspect="1"/>
          </p:cNvPicPr>
          <p:nvPr/>
        </p:nvPicPr>
        <p:blipFill>
          <a:blip r:embed="rId8">
            <a:extLst>
              <a:ext uri="{28A0092B-C50C-407E-A947-70E740481C1C}">
                <a14:useLocalDpi xmlns:a14="http://schemas.microsoft.com/office/drawing/2010/main" val="0"/>
              </a:ext>
            </a:extLst>
          </a:blip>
          <a:stretch>
            <a:fillRect/>
          </a:stretch>
        </p:blipFill>
        <p:spPr bwMode="auto">
          <a:xfrm>
            <a:off x="1869578" y="3986112"/>
            <a:ext cx="409720" cy="405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MsPham"/>
          <p:cNvPicPr>
            <a:picLocks noChangeAspect="1"/>
          </p:cNvPicPr>
          <p:nvPr/>
        </p:nvPicPr>
        <p:blipFill>
          <a:blip r:embed="rId8">
            <a:extLst>
              <a:ext uri="{28A0092B-C50C-407E-A947-70E740481C1C}">
                <a14:useLocalDpi xmlns:a14="http://schemas.microsoft.com/office/drawing/2010/main" val="0"/>
              </a:ext>
            </a:extLst>
          </a:blip>
          <a:stretch>
            <a:fillRect/>
          </a:stretch>
        </p:blipFill>
        <p:spPr bwMode="auto">
          <a:xfrm>
            <a:off x="1836161" y="5367946"/>
            <a:ext cx="409720" cy="405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32-Point Star 23"/>
          <p:cNvSpPr/>
          <p:nvPr/>
        </p:nvSpPr>
        <p:spPr>
          <a:xfrm>
            <a:off x="-2277813" y="2099283"/>
            <a:ext cx="739775" cy="703263"/>
          </a:xfrm>
          <a:prstGeom prst="star3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bg1"/>
                </a:solidFill>
              </a:rPr>
              <a:t>2</a:t>
            </a:r>
          </a:p>
        </p:txBody>
      </p:sp>
      <p:sp>
        <p:nvSpPr>
          <p:cNvPr id="25" name="32-Point Star 24"/>
          <p:cNvSpPr/>
          <p:nvPr/>
        </p:nvSpPr>
        <p:spPr>
          <a:xfrm>
            <a:off x="-2277813" y="3383571"/>
            <a:ext cx="739775" cy="703262"/>
          </a:xfrm>
          <a:prstGeom prst="star3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bg1"/>
                </a:solidFill>
              </a:rPr>
              <a:t>3</a:t>
            </a:r>
          </a:p>
        </p:txBody>
      </p:sp>
      <p:sp>
        <p:nvSpPr>
          <p:cNvPr id="26" name="32-Point Star 25"/>
          <p:cNvSpPr/>
          <p:nvPr/>
        </p:nvSpPr>
        <p:spPr>
          <a:xfrm>
            <a:off x="-2347663" y="4664683"/>
            <a:ext cx="739775" cy="703263"/>
          </a:xfrm>
          <a:prstGeom prst="star3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bg1"/>
                </a:solidFill>
              </a:rPr>
              <a:t>4</a:t>
            </a:r>
          </a:p>
        </p:txBody>
      </p:sp>
    </p:spTree>
    <p:extLst>
      <p:ext uri="{BB962C8B-B14F-4D97-AF65-F5344CB8AC3E}">
        <p14:creationId xmlns:p14="http://schemas.microsoft.com/office/powerpoint/2010/main" val="60528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9"/>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19"/>
                                        </p:tgtEl>
                                      </p:cBhvr>
                                    </p:animEffect>
                                    <p:animScale>
                                      <p:cBhvr>
                                        <p:cTn id="28" dur="250" autoRev="1" fill="hold"/>
                                        <p:tgtEl>
                                          <p:spTgt spid="19"/>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2" name="L3-21.wav"/>
                                        </p:tgtEl>
                                      </p:cMediaNode>
                                    </p:audio>
                                  </p:subTnLst>
                                </p:cTn>
                              </p:par>
                            </p:childTnLst>
                          </p:cTn>
                        </p:par>
                      </p:childTnLst>
                    </p:cTn>
                  </p:par>
                </p:childTnLst>
              </p:cTn>
              <p:nextCondLst>
                <p:cond evt="onClick" delay="0">
                  <p:tgtEl>
                    <p:spTgt spid="19"/>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0"/>
                                        </p:tgtEl>
                                      </p:cBhvr>
                                    </p:animEffect>
                                    <p:animScale>
                                      <p:cBhvr>
                                        <p:cTn id="34" dur="250" autoRev="1" fill="hold"/>
                                        <p:tgtEl>
                                          <p:spTgt spid="20"/>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3" name="L3-22.wav"/>
                                        </p:tgtEl>
                                      </p:cMediaNode>
                                    </p:audio>
                                  </p:subTnLst>
                                </p:cTn>
                              </p:par>
                            </p:childTnLst>
                          </p:cTn>
                        </p:par>
                      </p:childTnLst>
                    </p:cTn>
                  </p:par>
                </p:childTnLst>
              </p:cTn>
              <p:nextCondLst>
                <p:cond evt="onClick" delay="0">
                  <p:tgtEl>
                    <p:spTgt spid="20"/>
                  </p:tgtEl>
                </p:cond>
              </p:nextCondLst>
            </p:seq>
            <p:seq concurrent="1" nextAc="seek">
              <p:cTn id="35" restart="whenNotActive" fill="hold" evtFilter="cancelBubble" nodeType="interactiveSeq">
                <p:stCondLst>
                  <p:cond evt="onClick" delay="0">
                    <p:tgtEl>
                      <p:spTgt spid="21"/>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21"/>
                                        </p:tgtEl>
                                      </p:cBhvr>
                                    </p:animEffect>
                                    <p:animScale>
                                      <p:cBhvr>
                                        <p:cTn id="40" dur="250" autoRev="1" fill="hold"/>
                                        <p:tgtEl>
                                          <p:spTgt spid="21"/>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4" name="L3-23.wav"/>
                                        </p:tgtEl>
                                      </p:cMediaNode>
                                    </p:audio>
                                  </p:subTnLst>
                                </p:cTn>
                              </p:par>
                            </p:childTnLst>
                          </p:cTn>
                        </p:par>
                      </p:childTnLst>
                    </p:cTn>
                  </p:par>
                </p:childTnLst>
              </p:cTn>
              <p:nextCondLst>
                <p:cond evt="onClick" delay="0">
                  <p:tgtEl>
                    <p:spTgt spid="21"/>
                  </p:tgtEl>
                </p:cond>
              </p:nextCondLst>
            </p:seq>
            <p:seq concurrent="1" nextAc="seek">
              <p:cTn id="41" restart="whenNotActive" fill="hold" evtFilter="cancelBubble" nodeType="interactiveSeq">
                <p:stCondLst>
                  <p:cond evt="onClick" delay="0">
                    <p:tgtEl>
                      <p:spTgt spid="22"/>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22"/>
                                        </p:tgtEl>
                                      </p:cBhvr>
                                    </p:animEffect>
                                    <p:animScale>
                                      <p:cBhvr>
                                        <p:cTn id="46" dur="250" autoRev="1" fill="hold"/>
                                        <p:tgtEl>
                                          <p:spTgt spid="22"/>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5" name="L3-24.wav"/>
                                        </p:tgtEl>
                                      </p:cMediaNode>
                                    </p:audio>
                                  </p:subTnLst>
                                </p:cTn>
                              </p:par>
                            </p:childTnLst>
                          </p:cTn>
                        </p:par>
                      </p:childTnLst>
                    </p:cTn>
                  </p:par>
                </p:childTnLst>
              </p:cTn>
              <p:nextCondLst>
                <p:cond evt="onClick" delay="0">
                  <p:tgtEl>
                    <p:spTgt spid="22"/>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18"/>
                                        </p:tgtEl>
                                      </p:cBhvr>
                                    </p:animEffect>
                                    <p:animScale>
                                      <p:cBhvr>
                                        <p:cTn id="52" dur="250" autoRev="1" fill="hold"/>
                                        <p:tgtEl>
                                          <p:spTgt spid="18"/>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2" name="L3-21.wav"/>
                                        </p:tgtEl>
                                      </p:cMediaNode>
                                    </p:audio>
                                  </p:subTnLst>
                                </p:cTn>
                              </p:par>
                            </p:childTnLst>
                          </p:cTn>
                        </p:par>
                        <p:par>
                          <p:cTn id="53" fill="hold">
                            <p:stCondLst>
                              <p:cond delay="500"/>
                            </p:stCondLst>
                            <p:childTnLst>
                              <p:par>
                                <p:cTn id="54" presetID="26" presetClass="emph" presetSubtype="0" fill="hold" grpId="0" nodeType="afterEffect">
                                  <p:stCondLst>
                                    <p:cond delay="5250"/>
                                  </p:stCondLst>
                                  <p:childTnLst>
                                    <p:animEffect transition="out" filter="fade">
                                      <p:cBhvr>
                                        <p:cTn id="55" dur="500" tmFilter="0, 0; .2, .5; .8, .5; 1, 0"/>
                                        <p:tgtEl>
                                          <p:spTgt spid="24"/>
                                        </p:tgtEl>
                                      </p:cBhvr>
                                    </p:animEffect>
                                    <p:animScale>
                                      <p:cBhvr>
                                        <p:cTn id="56" dur="250" autoRev="1" fill="hold"/>
                                        <p:tgtEl>
                                          <p:spTgt spid="24"/>
                                        </p:tgtEl>
                                      </p:cBhvr>
                                      <p:by x="105000" y="105000"/>
                                    </p:animScale>
                                  </p:childTnLst>
                                  <p:subTnLst>
                                    <p:audio>
                                      <p:cMediaNode>
                                        <p:cTn display="0" masterRel="sameClick">
                                          <p:stCondLst>
                                            <p:cond evt="begin" delay="0">
                                              <p:tn val="54"/>
                                            </p:cond>
                                          </p:stCondLst>
                                          <p:endCondLst>
                                            <p:cond evt="onStopAudio" delay="0">
                                              <p:tgtEl>
                                                <p:sldTgt/>
                                              </p:tgtEl>
                                            </p:cond>
                                          </p:endCondLst>
                                        </p:cTn>
                                        <p:tgtEl>
                                          <p:sndTgt r:embed="rId3" name="L3-22.wav"/>
                                        </p:tgtEl>
                                      </p:cMediaNode>
                                    </p:audio>
                                  </p:subTnLst>
                                </p:cTn>
                              </p:par>
                            </p:childTnLst>
                          </p:cTn>
                        </p:par>
                        <p:par>
                          <p:cTn id="57" fill="hold">
                            <p:stCondLst>
                              <p:cond delay="6250"/>
                            </p:stCondLst>
                            <p:childTnLst>
                              <p:par>
                                <p:cTn id="58" presetID="26" presetClass="emph" presetSubtype="0" fill="hold" grpId="0" nodeType="afterEffect">
                                  <p:stCondLst>
                                    <p:cond delay="5500"/>
                                  </p:stCondLst>
                                  <p:childTnLst>
                                    <p:animEffect transition="out" filter="fade">
                                      <p:cBhvr>
                                        <p:cTn id="59" dur="500" tmFilter="0, 0; .2, .5; .8, .5; 1, 0"/>
                                        <p:tgtEl>
                                          <p:spTgt spid="25"/>
                                        </p:tgtEl>
                                      </p:cBhvr>
                                    </p:animEffect>
                                    <p:animScale>
                                      <p:cBhvr>
                                        <p:cTn id="60" dur="250" autoRev="1" fill="hold"/>
                                        <p:tgtEl>
                                          <p:spTgt spid="25"/>
                                        </p:tgtEl>
                                      </p:cBhvr>
                                      <p:by x="105000" y="105000"/>
                                    </p:animScale>
                                  </p:childTnLst>
                                  <p:subTnLst>
                                    <p:audio>
                                      <p:cMediaNode>
                                        <p:cTn display="0" masterRel="sameClick">
                                          <p:stCondLst>
                                            <p:cond evt="begin" delay="0">
                                              <p:tn val="58"/>
                                            </p:cond>
                                          </p:stCondLst>
                                          <p:endCondLst>
                                            <p:cond evt="onStopAudio" delay="0">
                                              <p:tgtEl>
                                                <p:sldTgt/>
                                              </p:tgtEl>
                                            </p:cond>
                                          </p:endCondLst>
                                        </p:cTn>
                                        <p:tgtEl>
                                          <p:sndTgt r:embed="rId4" name="L3-23.wav"/>
                                        </p:tgtEl>
                                      </p:cMediaNode>
                                    </p:audio>
                                  </p:subTnLst>
                                </p:cTn>
                              </p:par>
                            </p:childTnLst>
                          </p:cTn>
                        </p:par>
                        <p:par>
                          <p:cTn id="61" fill="hold">
                            <p:stCondLst>
                              <p:cond delay="12250"/>
                            </p:stCondLst>
                            <p:childTnLst>
                              <p:par>
                                <p:cTn id="62" presetID="26" presetClass="emph" presetSubtype="0" fill="hold" grpId="0" nodeType="afterEffect">
                                  <p:stCondLst>
                                    <p:cond delay="5000"/>
                                  </p:stCondLst>
                                  <p:childTnLst>
                                    <p:animEffect transition="out" filter="fade">
                                      <p:cBhvr>
                                        <p:cTn id="63" dur="500" tmFilter="0, 0; .2, .5; .8, .5; 1, 0"/>
                                        <p:tgtEl>
                                          <p:spTgt spid="26"/>
                                        </p:tgtEl>
                                      </p:cBhvr>
                                    </p:animEffect>
                                    <p:animScale>
                                      <p:cBhvr>
                                        <p:cTn id="64" dur="250" autoRev="1" fill="hold"/>
                                        <p:tgtEl>
                                          <p:spTgt spid="26"/>
                                        </p:tgtEl>
                                      </p:cBhvr>
                                      <p:by x="105000" y="105000"/>
                                    </p:animScale>
                                  </p:childTnLst>
                                  <p:subTnLst>
                                    <p:audio>
                                      <p:cMediaNode>
                                        <p:cTn display="0" masterRel="sameClick">
                                          <p:stCondLst>
                                            <p:cond evt="begin" delay="0">
                                              <p:tn val="62"/>
                                            </p:cond>
                                          </p:stCondLst>
                                          <p:endCondLst>
                                            <p:cond evt="onStopAudio" delay="0">
                                              <p:tgtEl>
                                                <p:sldTgt/>
                                              </p:tgtEl>
                                            </p:cond>
                                          </p:endCondLst>
                                        </p:cTn>
                                        <p:tgtEl>
                                          <p:sndTgt r:embed="rId5" name="L3-24.wav"/>
                                        </p:tgtEl>
                                      </p:cMediaNode>
                                    </p:audio>
                                  </p:subTnLst>
                                </p:cTn>
                              </p:par>
                            </p:childTnLst>
                          </p:cTn>
                        </p:par>
                      </p:childTnLst>
                    </p:cTn>
                  </p:par>
                </p:childTnLst>
              </p:cTn>
              <p:nextCondLst>
                <p:cond evt="onClick" delay="0">
                  <p:tgtEl>
                    <p:spTgt spid="18"/>
                  </p:tgtEl>
                </p:cond>
              </p:nextCondLst>
            </p:seq>
          </p:childTnLst>
        </p:cTn>
      </p:par>
    </p:tnLst>
    <p:bldLst>
      <p:bldP spid="6" grpId="0" animBg="1"/>
      <p:bldP spid="13" grpId="0" animBg="1"/>
      <p:bldP spid="14" grpId="0" animBg="1"/>
      <p:bldP spid="15" grpId="0" animBg="1"/>
      <p:bldP spid="24" grpId="0" animBg="1"/>
      <p:bldP spid="25"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92728" y="556913"/>
            <a:ext cx="10393764" cy="5715000"/>
          </a:xfrm>
          <a:prstGeom prst="rect">
            <a:avLst/>
          </a:prstGeom>
        </p:spPr>
      </p:pic>
      <p:sp>
        <p:nvSpPr>
          <p:cNvPr id="2" name="Rectangle 1"/>
          <p:cNvSpPr/>
          <p:nvPr/>
        </p:nvSpPr>
        <p:spPr>
          <a:xfrm>
            <a:off x="759595" y="356858"/>
            <a:ext cx="1811843" cy="400110"/>
          </a:xfrm>
          <a:prstGeom prst="rect">
            <a:avLst/>
          </a:prstGeom>
        </p:spPr>
        <p:txBody>
          <a:bodyPr wrap="none">
            <a:spAutoFit/>
          </a:bodyPr>
          <a:lstStyle/>
          <a:p>
            <a:r>
              <a:rPr lang="en-US" sz="2000" b="1" dirty="0">
                <a:latin typeface="Helvetica Neue"/>
              </a:rPr>
              <a:t>3. Let’s chant</a:t>
            </a:r>
            <a:endParaRPr lang="en-US" sz="2000" dirty="0"/>
          </a:p>
        </p:txBody>
      </p:sp>
      <p:pic>
        <p:nvPicPr>
          <p:cNvPr id="3" name="Picture 8" descr="Cute dog drink a pineapple juice icon illustration. dog mascot cartoon character. Premium Vecto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9503" b="76864" l="3355" r="50479">
                        <a14:foregroundMark x1="27636" y1="69598" x2="32268" y2="72849"/>
                        <a14:foregroundMark x1="14058" y1="23709" x2="16613" y2="24857"/>
                        <a14:foregroundMark x1="38019" y1="29063" x2="38978" y2="29446"/>
                      </a14:backgroundRemoval>
                    </a14:imgEffect>
                  </a14:imgLayer>
                </a14:imgProps>
              </a:ext>
              <a:ext uri="{28A0092B-C50C-407E-A947-70E740481C1C}">
                <a14:useLocalDpi xmlns:a14="http://schemas.microsoft.com/office/drawing/2010/main" val="0"/>
              </a:ext>
            </a:extLst>
          </a:blip>
          <a:srcRect l="2077" t="17782" r="48295" b="22307"/>
          <a:stretch/>
        </p:blipFill>
        <p:spPr bwMode="auto">
          <a:xfrm flipH="1">
            <a:off x="52829" y="145248"/>
            <a:ext cx="648003" cy="6535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700832" y="864482"/>
            <a:ext cx="592021" cy="60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5994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L3-3chant.wav"/>
                                        </p:tgtEl>
                                      </p:cMediaNode>
                                    </p:audio>
                                  </p:sub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9595" y="356858"/>
            <a:ext cx="2890535" cy="400110"/>
          </a:xfrm>
          <a:prstGeom prst="rect">
            <a:avLst/>
          </a:prstGeom>
        </p:spPr>
        <p:txBody>
          <a:bodyPr wrap="none">
            <a:spAutoFit/>
          </a:bodyPr>
          <a:lstStyle/>
          <a:p>
            <a:r>
              <a:rPr lang="en-US" sz="2000" b="1" dirty="0">
                <a:latin typeface="Helvetica Neue"/>
              </a:rPr>
              <a:t>4. Read and complete.</a:t>
            </a:r>
            <a:endParaRPr lang="en-US" sz="2000" dirty="0"/>
          </a:p>
        </p:txBody>
      </p:sp>
      <p:graphicFrame>
        <p:nvGraphicFramePr>
          <p:cNvPr id="3" name="Table 2"/>
          <p:cNvGraphicFramePr>
            <a:graphicFrameLocks noGrp="1"/>
          </p:cNvGraphicFramePr>
          <p:nvPr>
            <p:extLst>
              <p:ext uri="{D42A27DB-BD31-4B8C-83A1-F6EECF244321}">
                <p14:modId xmlns:p14="http://schemas.microsoft.com/office/powerpoint/2010/main" val="1107337484"/>
              </p:ext>
            </p:extLst>
          </p:nvPr>
        </p:nvGraphicFramePr>
        <p:xfrm>
          <a:off x="1607574" y="3809003"/>
          <a:ext cx="8775291" cy="2267332"/>
        </p:xfrm>
        <a:graphic>
          <a:graphicData uri="http://schemas.openxmlformats.org/drawingml/2006/table">
            <a:tbl>
              <a:tblPr/>
              <a:tblGrid>
                <a:gridCol w="3530753">
                  <a:extLst>
                    <a:ext uri="{9D8B030D-6E8A-4147-A177-3AD203B41FA5}">
                      <a16:colId xmlns:a16="http://schemas.microsoft.com/office/drawing/2014/main" xmlns="" val="20000"/>
                    </a:ext>
                  </a:extLst>
                </a:gridCol>
                <a:gridCol w="2622269">
                  <a:extLst>
                    <a:ext uri="{9D8B030D-6E8A-4147-A177-3AD203B41FA5}">
                      <a16:colId xmlns:a16="http://schemas.microsoft.com/office/drawing/2014/main" xmlns="" val="20001"/>
                    </a:ext>
                  </a:extLst>
                </a:gridCol>
                <a:gridCol w="2622269">
                  <a:extLst>
                    <a:ext uri="{9D8B030D-6E8A-4147-A177-3AD203B41FA5}">
                      <a16:colId xmlns:a16="http://schemas.microsoft.com/office/drawing/2014/main" xmlns="" val="20002"/>
                    </a:ext>
                  </a:extLst>
                </a:gridCol>
              </a:tblGrid>
              <a:tr h="736970">
                <a:tc>
                  <a:txBody>
                    <a:bodyPr/>
                    <a:lstStyle/>
                    <a:p>
                      <a:pPr algn="ctr" fontAlgn="t"/>
                      <a:r>
                        <a:rPr lang="en-US" sz="2800" dirty="0">
                          <a:effectLst/>
                          <a:latin typeface="Arial" panose="020B0604020202020204" pitchFamily="34" charset="0"/>
                          <a:cs typeface="Arial" panose="020B0604020202020204" pitchFamily="34" charset="0"/>
                        </a:rPr>
                        <a:t>Person</a:t>
                      </a:r>
                    </a:p>
                  </a:txBody>
                  <a:tcPr marL="142875" marR="142875" marT="47625" marB="47625" anchor="ctr">
                    <a:lnL w="19050" cap="flat" cmpd="sng" algn="ctr">
                      <a:solidFill>
                        <a:srgbClr val="59BFE7"/>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59BFE7"/>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F1F6"/>
                    </a:solidFill>
                  </a:tcPr>
                </a:tc>
                <a:tc>
                  <a:txBody>
                    <a:bodyPr/>
                    <a:lstStyle/>
                    <a:p>
                      <a:pPr algn="ctr" fontAlgn="t"/>
                      <a:r>
                        <a:rPr lang="en-US" sz="2800" dirty="0">
                          <a:effectLst/>
                          <a:latin typeface="Arial" panose="020B0604020202020204" pitchFamily="34" charset="0"/>
                          <a:cs typeface="Arial" panose="020B0604020202020204" pitchFamily="34" charset="0"/>
                        </a:rPr>
                        <a:t>Favorite food</a:t>
                      </a:r>
                    </a:p>
                  </a:txBody>
                  <a:tcPr marL="142875" marR="14287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59BFE7"/>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F1F6"/>
                    </a:solidFill>
                  </a:tcPr>
                </a:tc>
                <a:tc>
                  <a:txBody>
                    <a:bodyPr/>
                    <a:lstStyle/>
                    <a:p>
                      <a:pPr algn="ctr" fontAlgn="t"/>
                      <a:r>
                        <a:rPr lang="en-US" sz="2800" dirty="0">
                          <a:effectLst/>
                          <a:latin typeface="Arial" panose="020B0604020202020204" pitchFamily="34" charset="0"/>
                          <a:cs typeface="Arial" panose="020B0604020202020204" pitchFamily="34" charset="0"/>
                        </a:rPr>
                        <a:t>Favorite drink</a:t>
                      </a:r>
                    </a:p>
                  </a:txBody>
                  <a:tcPr marL="142875" marR="142875" marT="47625" marB="47625" anchor="ctr">
                    <a:lnL w="12700" cap="flat" cmpd="sng" algn="ctr">
                      <a:solidFill>
                        <a:schemeClr val="tx1"/>
                      </a:solidFill>
                      <a:prstDash val="solid"/>
                      <a:round/>
                      <a:headEnd type="none" w="med" len="med"/>
                      <a:tailEnd type="none" w="med" len="med"/>
                    </a:lnL>
                    <a:lnR w="19050" cap="flat" cmpd="sng" algn="ctr">
                      <a:solidFill>
                        <a:srgbClr val="59BFE7"/>
                      </a:solidFill>
                      <a:prstDash val="solid"/>
                      <a:round/>
                      <a:headEnd type="none" w="med" len="med"/>
                      <a:tailEnd type="none" w="med" len="med"/>
                    </a:lnR>
                    <a:lnT w="19050" cap="flat" cmpd="sng" algn="ctr">
                      <a:solidFill>
                        <a:srgbClr val="59BFE7"/>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F1F6"/>
                    </a:solidFill>
                  </a:tcPr>
                </a:tc>
                <a:extLst>
                  <a:ext uri="{0D108BD9-81ED-4DB2-BD59-A6C34878D82A}">
                    <a16:rowId xmlns:a16="http://schemas.microsoft.com/office/drawing/2014/main" xmlns="" val="10000"/>
                  </a:ext>
                </a:extLst>
              </a:tr>
              <a:tr h="736970">
                <a:tc>
                  <a:txBody>
                    <a:bodyPr/>
                    <a:lstStyle/>
                    <a:p>
                      <a:pPr algn="ctr" fontAlgn="t"/>
                      <a:r>
                        <a:rPr lang="en-US" sz="2800" dirty="0">
                          <a:effectLst/>
                          <a:latin typeface="Arial" panose="020B0604020202020204" pitchFamily="34" charset="0"/>
                          <a:cs typeface="Arial" panose="020B0604020202020204" pitchFamily="34" charset="0"/>
                        </a:rPr>
                        <a:t>Linda</a:t>
                      </a:r>
                    </a:p>
                  </a:txBody>
                  <a:tcPr marL="142875" marR="142875" marT="47625" marB="47625" anchor="ctr">
                    <a:lnL w="19050" cap="flat" cmpd="sng" algn="ctr">
                      <a:solidFill>
                        <a:srgbClr val="59BFE7"/>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800" b="1" dirty="0">
                        <a:solidFill>
                          <a:srgbClr val="C00000"/>
                        </a:solidFill>
                        <a:effectLst/>
                        <a:latin typeface="Arial" panose="020B0604020202020204" pitchFamily="34" charset="0"/>
                        <a:cs typeface="Arial" panose="020B0604020202020204" pitchFamily="34" charset="0"/>
                      </a:endParaRPr>
                    </a:p>
                  </a:txBody>
                  <a:tcPr marL="142875" marR="14287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800" b="1" dirty="0">
                        <a:solidFill>
                          <a:srgbClr val="C00000"/>
                        </a:solidFill>
                        <a:effectLst/>
                        <a:latin typeface="Arial" panose="020B0604020202020204" pitchFamily="34" charset="0"/>
                        <a:cs typeface="Arial" panose="020B0604020202020204" pitchFamily="34" charset="0"/>
                      </a:endParaRPr>
                    </a:p>
                  </a:txBody>
                  <a:tcPr marL="142875" marR="142875" marT="47625" marB="47625" anchor="ctr">
                    <a:lnL w="12700" cap="flat" cmpd="sng" algn="ctr">
                      <a:solidFill>
                        <a:schemeClr val="tx1"/>
                      </a:solidFill>
                      <a:prstDash val="solid"/>
                      <a:round/>
                      <a:headEnd type="none" w="med" len="med"/>
                      <a:tailEnd type="none" w="med" len="med"/>
                    </a:lnL>
                    <a:lnR w="19050" cap="flat" cmpd="sng" algn="ctr">
                      <a:solidFill>
                        <a:srgbClr val="59BFE7"/>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793392">
                <a:tc>
                  <a:txBody>
                    <a:bodyPr/>
                    <a:lstStyle/>
                    <a:p>
                      <a:pPr algn="ctr" fontAlgn="t"/>
                      <a:r>
                        <a:rPr lang="en-US" sz="2800">
                          <a:effectLst/>
                          <a:latin typeface="Arial" panose="020B0604020202020204" pitchFamily="34" charset="0"/>
                          <a:cs typeface="Arial" panose="020B0604020202020204" pitchFamily="34" charset="0"/>
                        </a:rPr>
                        <a:t>Peter</a:t>
                      </a:r>
                    </a:p>
                  </a:txBody>
                  <a:tcPr marL="142875" marR="142875" marT="47625" marB="47625" anchor="ctr">
                    <a:lnL w="19050" cap="flat" cmpd="sng" algn="ctr">
                      <a:solidFill>
                        <a:srgbClr val="59BFE7"/>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59BFE7"/>
                      </a:solidFill>
                      <a:prstDash val="solid"/>
                      <a:round/>
                      <a:headEnd type="none" w="med" len="med"/>
                      <a:tailEnd type="none" w="med" len="med"/>
                    </a:lnB>
                  </a:tcPr>
                </a:tc>
                <a:tc>
                  <a:txBody>
                    <a:bodyPr/>
                    <a:lstStyle/>
                    <a:p>
                      <a:pPr algn="ctr" fontAlgn="t"/>
                      <a:endParaRPr lang="en-US" sz="2800" b="1" dirty="0">
                        <a:solidFill>
                          <a:srgbClr val="C00000"/>
                        </a:solidFill>
                        <a:effectLst/>
                        <a:latin typeface="Arial" panose="020B0604020202020204" pitchFamily="34" charset="0"/>
                        <a:cs typeface="Arial" panose="020B0604020202020204" pitchFamily="34" charset="0"/>
                      </a:endParaRPr>
                    </a:p>
                  </a:txBody>
                  <a:tcPr marL="142875" marR="14287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59BFE7"/>
                      </a:solidFill>
                      <a:prstDash val="solid"/>
                      <a:round/>
                      <a:headEnd type="none" w="med" len="med"/>
                      <a:tailEnd type="none" w="med" len="med"/>
                    </a:lnB>
                  </a:tcPr>
                </a:tc>
                <a:tc>
                  <a:txBody>
                    <a:bodyPr/>
                    <a:lstStyle/>
                    <a:p>
                      <a:pPr algn="ctr" fontAlgn="t"/>
                      <a:endParaRPr lang="en-US" sz="2800" b="1" dirty="0">
                        <a:solidFill>
                          <a:srgbClr val="C00000"/>
                        </a:solidFill>
                        <a:effectLst/>
                        <a:latin typeface="Arial" panose="020B0604020202020204" pitchFamily="34" charset="0"/>
                        <a:cs typeface="Arial" panose="020B0604020202020204" pitchFamily="34" charset="0"/>
                      </a:endParaRPr>
                    </a:p>
                  </a:txBody>
                  <a:tcPr marL="142875" marR="142875" marT="47625" marB="47625" anchor="ctr">
                    <a:lnL w="12700" cap="flat" cmpd="sng" algn="ctr">
                      <a:solidFill>
                        <a:schemeClr val="tx1"/>
                      </a:solidFill>
                      <a:prstDash val="solid"/>
                      <a:round/>
                      <a:headEnd type="none" w="med" len="med"/>
                      <a:tailEnd type="none" w="med" len="med"/>
                    </a:lnL>
                    <a:lnR w="19050" cap="flat" cmpd="sng" algn="ctr">
                      <a:solidFill>
                        <a:srgbClr val="59BFE7"/>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59BFE7"/>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4" name="Rectangle 1"/>
          <p:cNvSpPr>
            <a:spLocks noChangeArrowheads="1"/>
          </p:cNvSpPr>
          <p:nvPr/>
        </p:nvSpPr>
        <p:spPr bwMode="auto">
          <a:xfrm>
            <a:off x="759595" y="726110"/>
            <a:ext cx="10795818" cy="2800767"/>
          </a:xfrm>
          <a:prstGeom prst="rect">
            <a:avLst/>
          </a:prstGeom>
          <a:noFill/>
          <a:ln>
            <a:noFill/>
          </a:ln>
          <a:effectLst/>
        </p:spPr>
        <p:txBody>
          <a:bodyPr vert="horz" wrap="square" lIns="91440" tIns="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30000"/>
              </a:lnSpc>
              <a:spcBef>
                <a:spcPct val="0"/>
              </a:spcBef>
              <a:spcAft>
                <a:spcPct val="0"/>
              </a:spcAft>
              <a:buClrTx/>
              <a:buSzTx/>
              <a:buFontTx/>
              <a:buNone/>
              <a:tabLst/>
            </a:pPr>
            <a:r>
              <a:rPr kumimoji="0" lang="en-US" altLang="en-US" sz="2800" b="0" i="0" u="none" strike="noStrike" cap="none" normalizeH="0" baseline="0" dirty="0">
                <a:ln>
                  <a:noFill/>
                </a:ln>
                <a:solidFill>
                  <a:srgbClr val="002060"/>
                </a:solidFill>
                <a:effectLst/>
                <a:latin typeface="Helvetica Neue"/>
              </a:rPr>
              <a:t>Hi. My name is Linda. I like beef. It is my favourite food. My favourite drink is orange juice. I don't like vegetables. My younger brother Peter doesn't like beef. He loves chicken. It is his favourite food. He loves lemonade too. Lemonade is his favourite drink. He drinks it every day.</a:t>
            </a:r>
            <a:endParaRPr kumimoji="0" lang="en-US" altLang="en-US" sz="1400" b="0" i="0" u="none" strike="noStrike" cap="none" normalizeH="0" baseline="0" dirty="0">
              <a:ln>
                <a:noFill/>
              </a:ln>
              <a:solidFill>
                <a:srgbClr val="002060"/>
              </a:solidFill>
              <a:effectLst/>
            </a:endParaRPr>
          </a:p>
        </p:txBody>
      </p:sp>
      <p:pic>
        <p:nvPicPr>
          <p:cNvPr id="7" name="Picture 8" descr="Cute dog drink a pineapple juice icon illustration. dog mascot cartoon character. Premium Vecto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9503" b="76864" l="3355" r="50479">
                        <a14:foregroundMark x1="27636" y1="69598" x2="32268" y2="72849"/>
                        <a14:foregroundMark x1="14058" y1="23709" x2="16613" y2="24857"/>
                        <a14:foregroundMark x1="38019" y1="29063" x2="38978" y2="29446"/>
                      </a14:backgroundRemoval>
                    </a14:imgEffect>
                  </a14:imgLayer>
                </a14:imgProps>
              </a:ext>
              <a:ext uri="{28A0092B-C50C-407E-A947-70E740481C1C}">
                <a14:useLocalDpi xmlns:a14="http://schemas.microsoft.com/office/drawing/2010/main" val="0"/>
              </a:ext>
            </a:extLst>
          </a:blip>
          <a:srcRect l="2077" t="17782" r="48295" b="22307"/>
          <a:stretch/>
        </p:blipFill>
        <p:spPr bwMode="auto">
          <a:xfrm flipH="1">
            <a:off x="52829" y="145248"/>
            <a:ext cx="648003" cy="65356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883022" y="4648131"/>
            <a:ext cx="925254" cy="523220"/>
          </a:xfrm>
          <a:prstGeom prst="rect">
            <a:avLst/>
          </a:prstGeom>
        </p:spPr>
        <p:txBody>
          <a:bodyPr wrap="none">
            <a:spAutoFit/>
          </a:bodyPr>
          <a:lstStyle/>
          <a:p>
            <a:pPr algn="ctr" fontAlgn="t"/>
            <a:r>
              <a:rPr lang="en-US" sz="2800" b="1" dirty="0">
                <a:solidFill>
                  <a:srgbClr val="C00000"/>
                </a:solidFill>
                <a:latin typeface="Arial" panose="020B0604020202020204" pitchFamily="34" charset="0"/>
                <a:cs typeface="Arial" panose="020B0604020202020204" pitchFamily="34" charset="0"/>
              </a:rPr>
              <a:t>beef</a:t>
            </a:r>
          </a:p>
        </p:txBody>
      </p:sp>
      <p:sp>
        <p:nvSpPr>
          <p:cNvPr id="6" name="Rectangle 5"/>
          <p:cNvSpPr/>
          <p:nvPr/>
        </p:nvSpPr>
        <p:spPr>
          <a:xfrm>
            <a:off x="5583261" y="5407984"/>
            <a:ext cx="1524776" cy="523220"/>
          </a:xfrm>
          <a:prstGeom prst="rect">
            <a:avLst/>
          </a:prstGeom>
        </p:spPr>
        <p:txBody>
          <a:bodyPr wrap="none">
            <a:spAutoFit/>
          </a:bodyPr>
          <a:lstStyle/>
          <a:p>
            <a:pPr algn="ctr" fontAlgn="t"/>
            <a:r>
              <a:rPr lang="en-US" sz="2800" b="1" dirty="0">
                <a:solidFill>
                  <a:srgbClr val="C00000"/>
                </a:solidFill>
                <a:latin typeface="Arial" panose="020B0604020202020204" pitchFamily="34" charset="0"/>
                <a:cs typeface="Arial" panose="020B0604020202020204" pitchFamily="34" charset="0"/>
              </a:rPr>
              <a:t>chicken</a:t>
            </a:r>
          </a:p>
        </p:txBody>
      </p:sp>
      <p:sp>
        <p:nvSpPr>
          <p:cNvPr id="8" name="Rectangle 7"/>
          <p:cNvSpPr/>
          <p:nvPr/>
        </p:nvSpPr>
        <p:spPr>
          <a:xfrm>
            <a:off x="7945661" y="4648131"/>
            <a:ext cx="2302233" cy="523220"/>
          </a:xfrm>
          <a:prstGeom prst="rect">
            <a:avLst/>
          </a:prstGeom>
        </p:spPr>
        <p:txBody>
          <a:bodyPr wrap="none">
            <a:spAutoFit/>
          </a:bodyPr>
          <a:lstStyle/>
          <a:p>
            <a:pPr algn="ctr" fontAlgn="t"/>
            <a:r>
              <a:rPr lang="en-US" sz="2800" b="1" dirty="0">
                <a:solidFill>
                  <a:srgbClr val="C00000"/>
                </a:solidFill>
                <a:latin typeface="Arial" panose="020B0604020202020204" pitchFamily="34" charset="0"/>
                <a:cs typeface="Arial" panose="020B0604020202020204" pitchFamily="34" charset="0"/>
              </a:rPr>
              <a:t>orange juice</a:t>
            </a:r>
          </a:p>
        </p:txBody>
      </p:sp>
      <p:sp>
        <p:nvSpPr>
          <p:cNvPr id="9" name="Rectangle 8"/>
          <p:cNvSpPr/>
          <p:nvPr/>
        </p:nvSpPr>
        <p:spPr>
          <a:xfrm>
            <a:off x="8165273" y="5407984"/>
            <a:ext cx="1863011" cy="523220"/>
          </a:xfrm>
          <a:prstGeom prst="rect">
            <a:avLst/>
          </a:prstGeom>
        </p:spPr>
        <p:txBody>
          <a:bodyPr wrap="none">
            <a:spAutoFit/>
          </a:bodyPr>
          <a:lstStyle/>
          <a:p>
            <a:pPr algn="ctr" fontAlgn="t"/>
            <a:r>
              <a:rPr lang="en-US" sz="2800" b="1" dirty="0">
                <a:solidFill>
                  <a:srgbClr val="C00000"/>
                </a:solidFill>
                <a:latin typeface="Arial" panose="020B0604020202020204" pitchFamily="34" charset="0"/>
                <a:cs typeface="Arial" panose="020B0604020202020204" pitchFamily="34" charset="0"/>
              </a:rPr>
              <a:t>lemonade</a:t>
            </a:r>
          </a:p>
        </p:txBody>
      </p:sp>
    </p:spTree>
    <p:extLst>
      <p:ext uri="{BB962C8B-B14F-4D97-AF65-F5344CB8AC3E}">
        <p14:creationId xmlns:p14="http://schemas.microsoft.com/office/powerpoint/2010/main" val="269177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0832" y="429481"/>
            <a:ext cx="4976683" cy="369332"/>
          </a:xfrm>
          <a:prstGeom prst="rect">
            <a:avLst/>
          </a:prstGeom>
        </p:spPr>
        <p:txBody>
          <a:bodyPr wrap="none">
            <a:spAutoFit/>
          </a:bodyPr>
          <a:lstStyle/>
          <a:p>
            <a:r>
              <a:rPr lang="en-US" b="1" dirty="0">
                <a:latin typeface="Helvetica Neue"/>
              </a:rPr>
              <a:t>5. Write about your favourite food and drink</a:t>
            </a:r>
            <a:endParaRPr lang="en-US" dirty="0"/>
          </a:p>
        </p:txBody>
      </p:sp>
      <p:sp>
        <p:nvSpPr>
          <p:cNvPr id="3" name="Rectangle 2"/>
          <p:cNvSpPr/>
          <p:nvPr/>
        </p:nvSpPr>
        <p:spPr>
          <a:xfrm>
            <a:off x="700832" y="1645743"/>
            <a:ext cx="10785988" cy="2308324"/>
          </a:xfrm>
          <a:prstGeom prst="rect">
            <a:avLst/>
          </a:prstGeom>
        </p:spPr>
        <p:txBody>
          <a:bodyPr wrap="square">
            <a:spAutoFit/>
          </a:bodyPr>
          <a:lstStyle/>
          <a:p>
            <a:pPr>
              <a:lnSpc>
                <a:spcPct val="150000"/>
              </a:lnSpc>
            </a:pPr>
            <a:r>
              <a:rPr lang="en-US" sz="3200" b="1" dirty="0">
                <a:solidFill>
                  <a:srgbClr val="002060"/>
                </a:solidFill>
                <a:latin typeface="Helvetica Neue"/>
              </a:rPr>
              <a:t>My name is ________________.</a:t>
            </a:r>
          </a:p>
          <a:p>
            <a:pPr>
              <a:lnSpc>
                <a:spcPct val="150000"/>
              </a:lnSpc>
            </a:pPr>
            <a:r>
              <a:rPr lang="en-US" sz="3200" b="1" dirty="0">
                <a:solidFill>
                  <a:srgbClr val="002060"/>
                </a:solidFill>
                <a:latin typeface="Helvetica Neue"/>
              </a:rPr>
              <a:t>I love ________________. It's ________________ food. </a:t>
            </a:r>
          </a:p>
          <a:p>
            <a:pPr>
              <a:lnSpc>
                <a:spcPct val="150000"/>
              </a:lnSpc>
            </a:pPr>
            <a:r>
              <a:rPr lang="en-US" sz="3200" b="1" dirty="0">
                <a:solidFill>
                  <a:srgbClr val="002060"/>
                </a:solidFill>
                <a:latin typeface="Helvetica Neue"/>
              </a:rPr>
              <a:t>I like ________________. It's ________________ drink.</a:t>
            </a:r>
            <a:endParaRPr lang="en-US" sz="3200" b="1" i="0" dirty="0">
              <a:solidFill>
                <a:srgbClr val="002060"/>
              </a:solidFill>
              <a:effectLst/>
              <a:latin typeface="Helvetica Neue"/>
            </a:endParaRPr>
          </a:p>
        </p:txBody>
      </p:sp>
      <p:pic>
        <p:nvPicPr>
          <p:cNvPr id="4" name="Picture 8" descr="Cute dog drink a pineapple juice icon illustration. dog mascot cartoon character. Premium Vecto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9503" b="76864" l="3355" r="50479">
                        <a14:foregroundMark x1="27636" y1="69598" x2="32268" y2="72849"/>
                        <a14:foregroundMark x1="14058" y1="23709" x2="16613" y2="24857"/>
                        <a14:foregroundMark x1="38019" y1="29063" x2="38978" y2="29446"/>
                      </a14:backgroundRemoval>
                    </a14:imgEffect>
                  </a14:imgLayer>
                </a14:imgProps>
              </a:ext>
              <a:ext uri="{28A0092B-C50C-407E-A947-70E740481C1C}">
                <a14:useLocalDpi xmlns:a14="http://schemas.microsoft.com/office/drawing/2010/main" val="0"/>
              </a:ext>
            </a:extLst>
          </a:blip>
          <a:srcRect l="2077" t="17782" r="48295" b="22307"/>
          <a:stretch/>
        </p:blipFill>
        <p:spPr bwMode="auto">
          <a:xfrm flipH="1">
            <a:off x="52829" y="145248"/>
            <a:ext cx="648003" cy="653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18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0832" y="429481"/>
            <a:ext cx="6096000" cy="369332"/>
          </a:xfrm>
          <a:prstGeom prst="rect">
            <a:avLst/>
          </a:prstGeom>
        </p:spPr>
        <p:txBody>
          <a:bodyPr>
            <a:spAutoFit/>
          </a:bodyPr>
          <a:lstStyle/>
          <a:p>
            <a:pPr fontAlgn="t"/>
            <a:r>
              <a:rPr lang="en-US" b="1" dirty="0">
                <a:latin typeface="Helvetica Neue"/>
              </a:rPr>
              <a:t>6. Project</a:t>
            </a:r>
          </a:p>
        </p:txBody>
      </p:sp>
      <p:sp>
        <p:nvSpPr>
          <p:cNvPr id="3" name="Rectangle 2"/>
          <p:cNvSpPr/>
          <p:nvPr/>
        </p:nvSpPr>
        <p:spPr>
          <a:xfrm>
            <a:off x="1725561" y="680037"/>
            <a:ext cx="9497962" cy="830997"/>
          </a:xfrm>
          <a:prstGeom prst="rect">
            <a:avLst/>
          </a:prstGeom>
        </p:spPr>
        <p:txBody>
          <a:bodyPr wrap="square">
            <a:spAutoFit/>
          </a:bodyPr>
          <a:lstStyle/>
          <a:p>
            <a:pPr algn="ctr"/>
            <a:r>
              <a:rPr lang="en-US" sz="2400" b="1" dirty="0">
                <a:solidFill>
                  <a:srgbClr val="0070C0"/>
                </a:solidFill>
                <a:latin typeface="Helvetica Neue"/>
              </a:rPr>
              <a:t>Interview your classmates about their favourite food and drink. </a:t>
            </a:r>
          </a:p>
          <a:p>
            <a:pPr algn="ctr"/>
            <a:r>
              <a:rPr lang="en-US" sz="2400" b="1" dirty="0">
                <a:solidFill>
                  <a:srgbClr val="0070C0"/>
                </a:solidFill>
                <a:latin typeface="Helvetica Neue"/>
              </a:rPr>
              <a:t>Then report the results to the class.</a:t>
            </a:r>
            <a:endParaRPr lang="en-US" sz="2400" dirty="0">
              <a:solidFill>
                <a:srgbClr val="0070C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654330930"/>
              </p:ext>
            </p:extLst>
          </p:nvPr>
        </p:nvGraphicFramePr>
        <p:xfrm>
          <a:off x="1342103" y="1695699"/>
          <a:ext cx="10368117" cy="4439630"/>
        </p:xfrm>
        <a:graphic>
          <a:graphicData uri="http://schemas.openxmlformats.org/drawingml/2006/table">
            <a:tbl>
              <a:tblPr/>
              <a:tblGrid>
                <a:gridCol w="3456039">
                  <a:extLst>
                    <a:ext uri="{9D8B030D-6E8A-4147-A177-3AD203B41FA5}">
                      <a16:colId xmlns:a16="http://schemas.microsoft.com/office/drawing/2014/main" xmlns="" val="20000"/>
                    </a:ext>
                  </a:extLst>
                </a:gridCol>
                <a:gridCol w="3456039">
                  <a:extLst>
                    <a:ext uri="{9D8B030D-6E8A-4147-A177-3AD203B41FA5}">
                      <a16:colId xmlns:a16="http://schemas.microsoft.com/office/drawing/2014/main" xmlns="" val="20001"/>
                    </a:ext>
                  </a:extLst>
                </a:gridCol>
                <a:gridCol w="3456039">
                  <a:extLst>
                    <a:ext uri="{9D8B030D-6E8A-4147-A177-3AD203B41FA5}">
                      <a16:colId xmlns:a16="http://schemas.microsoft.com/office/drawing/2014/main" xmlns="" val="20002"/>
                    </a:ext>
                  </a:extLst>
                </a:gridCol>
              </a:tblGrid>
              <a:tr h="887926">
                <a:tc>
                  <a:txBody>
                    <a:bodyPr/>
                    <a:lstStyle/>
                    <a:p>
                      <a:pPr algn="ctr" fontAlgn="t"/>
                      <a:r>
                        <a:rPr lang="en-US" sz="3200" i="0" dirty="0">
                          <a:effectLst/>
                          <a:latin typeface="Arial" panose="020B0604020202020204" pitchFamily="34" charset="0"/>
                          <a:cs typeface="Arial" panose="020B0604020202020204" pitchFamily="34" charset="0"/>
                        </a:rPr>
                        <a:t>Name</a:t>
                      </a:r>
                    </a:p>
                  </a:txBody>
                  <a:tcPr marL="142875" marR="142875" marT="47625" marB="47625" anchor="ctr">
                    <a:lnL w="19050" cap="flat" cmpd="sng" algn="ctr">
                      <a:solidFill>
                        <a:srgbClr val="59BFE7"/>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9050" cap="flat" cmpd="sng" algn="ctr">
                      <a:solidFill>
                        <a:srgbClr val="59BFE7"/>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DCF1F6"/>
                    </a:solidFill>
                  </a:tcPr>
                </a:tc>
                <a:tc>
                  <a:txBody>
                    <a:bodyPr/>
                    <a:lstStyle/>
                    <a:p>
                      <a:pPr algn="ctr" fontAlgn="t"/>
                      <a:r>
                        <a:rPr lang="en-US" sz="3200" i="0" dirty="0">
                          <a:effectLst/>
                          <a:latin typeface="Arial" panose="020B0604020202020204" pitchFamily="34" charset="0"/>
                          <a:cs typeface="Arial" panose="020B0604020202020204" pitchFamily="34" charset="0"/>
                        </a:rPr>
                        <a:t>Favourite food</a:t>
                      </a:r>
                    </a:p>
                  </a:txBody>
                  <a:tcPr marL="142875" marR="142875" marT="47625" marB="47625"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9050" cap="flat" cmpd="sng" algn="ctr">
                      <a:solidFill>
                        <a:srgbClr val="59BFE7"/>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DCF1F6"/>
                    </a:solidFill>
                  </a:tcPr>
                </a:tc>
                <a:tc>
                  <a:txBody>
                    <a:bodyPr/>
                    <a:lstStyle/>
                    <a:p>
                      <a:pPr algn="ctr" fontAlgn="t"/>
                      <a:r>
                        <a:rPr lang="en-US" sz="3200" i="0" dirty="0">
                          <a:effectLst/>
                          <a:latin typeface="Arial" panose="020B0604020202020204" pitchFamily="34" charset="0"/>
                          <a:cs typeface="Arial" panose="020B0604020202020204" pitchFamily="34" charset="0"/>
                        </a:rPr>
                        <a:t>Favorite drink</a:t>
                      </a:r>
                    </a:p>
                  </a:txBody>
                  <a:tcPr marL="142875" marR="142875" marT="47625" marB="47625" anchor="ctr">
                    <a:lnL w="12700" cap="flat" cmpd="sng" algn="ctr">
                      <a:solidFill>
                        <a:schemeClr val="accent1">
                          <a:lumMod val="50000"/>
                        </a:schemeClr>
                      </a:solidFill>
                      <a:prstDash val="solid"/>
                      <a:round/>
                      <a:headEnd type="none" w="med" len="med"/>
                      <a:tailEnd type="none" w="med" len="med"/>
                    </a:lnL>
                    <a:lnR w="19050" cap="flat" cmpd="sng" algn="ctr">
                      <a:solidFill>
                        <a:srgbClr val="59BFE7"/>
                      </a:solidFill>
                      <a:prstDash val="solid"/>
                      <a:round/>
                      <a:headEnd type="none" w="med" len="med"/>
                      <a:tailEnd type="none" w="med" len="med"/>
                    </a:lnR>
                    <a:lnT w="19050" cap="flat" cmpd="sng" algn="ctr">
                      <a:solidFill>
                        <a:srgbClr val="59BFE7"/>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DCF1F6"/>
                    </a:solidFill>
                  </a:tcPr>
                </a:tc>
                <a:extLst>
                  <a:ext uri="{0D108BD9-81ED-4DB2-BD59-A6C34878D82A}">
                    <a16:rowId xmlns:a16="http://schemas.microsoft.com/office/drawing/2014/main" xmlns="" val="10000"/>
                  </a:ext>
                </a:extLst>
              </a:tr>
              <a:tr h="887926">
                <a:tc>
                  <a:txBody>
                    <a:bodyPr/>
                    <a:lstStyle/>
                    <a:p>
                      <a:pPr algn="l" fontAlgn="t"/>
                      <a:r>
                        <a:rPr lang="en-US" sz="3200" i="0" dirty="0">
                          <a:solidFill>
                            <a:srgbClr val="002060"/>
                          </a:solidFill>
                          <a:effectLst/>
                          <a:latin typeface="Arial" panose="020B0604020202020204" pitchFamily="34" charset="0"/>
                          <a:cs typeface="Arial" panose="020B0604020202020204" pitchFamily="34" charset="0"/>
                        </a:rPr>
                        <a:t>1. Thu Huong</a:t>
                      </a:r>
                    </a:p>
                  </a:txBody>
                  <a:tcPr marL="142875" marR="142875" marT="47625" marB="47625" anchor="ctr">
                    <a:lnL w="19050" cap="flat" cmpd="sng" algn="ctr">
                      <a:solidFill>
                        <a:srgbClr val="59BFE7"/>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FFFFFF"/>
                    </a:solidFill>
                  </a:tcPr>
                </a:tc>
                <a:tc>
                  <a:txBody>
                    <a:bodyPr/>
                    <a:lstStyle/>
                    <a:p>
                      <a:pPr algn="ctr" fontAlgn="t"/>
                      <a:r>
                        <a:rPr lang="en-US" sz="3200" i="0" dirty="0">
                          <a:solidFill>
                            <a:srgbClr val="C00000"/>
                          </a:solidFill>
                          <a:effectLst/>
                          <a:latin typeface="Arial" panose="020B0604020202020204" pitchFamily="34" charset="0"/>
                          <a:cs typeface="Arial" panose="020B0604020202020204" pitchFamily="34" charset="0"/>
                        </a:rPr>
                        <a:t>chicken</a:t>
                      </a:r>
                    </a:p>
                  </a:txBody>
                  <a:tcPr marL="142875" marR="142875" marT="47625" marB="47625"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FFFFFF"/>
                    </a:solidFill>
                  </a:tcPr>
                </a:tc>
                <a:tc>
                  <a:txBody>
                    <a:bodyPr/>
                    <a:lstStyle/>
                    <a:p>
                      <a:pPr algn="ctr" fontAlgn="t"/>
                      <a:r>
                        <a:rPr lang="en-US" sz="3200" i="0">
                          <a:solidFill>
                            <a:srgbClr val="C00000"/>
                          </a:solidFill>
                          <a:effectLst/>
                          <a:latin typeface="Arial" panose="020B0604020202020204" pitchFamily="34" charset="0"/>
                          <a:cs typeface="Arial" panose="020B0604020202020204" pitchFamily="34" charset="0"/>
                        </a:rPr>
                        <a:t>milk</a:t>
                      </a:r>
                    </a:p>
                  </a:txBody>
                  <a:tcPr marL="142875" marR="142875" marT="47625" marB="47625" anchor="ctr">
                    <a:lnL w="12700" cap="flat" cmpd="sng" algn="ctr">
                      <a:solidFill>
                        <a:schemeClr val="accent1">
                          <a:lumMod val="50000"/>
                        </a:schemeClr>
                      </a:solidFill>
                      <a:prstDash val="solid"/>
                      <a:round/>
                      <a:headEnd type="none" w="med" len="med"/>
                      <a:tailEnd type="none" w="med" len="med"/>
                    </a:lnL>
                    <a:lnR w="19050" cap="flat" cmpd="sng" algn="ctr">
                      <a:solidFill>
                        <a:srgbClr val="59BFE7"/>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887926">
                <a:tc>
                  <a:txBody>
                    <a:bodyPr/>
                    <a:lstStyle/>
                    <a:p>
                      <a:pPr algn="l" fontAlgn="t"/>
                      <a:r>
                        <a:rPr lang="en-US" sz="3200" i="0" dirty="0">
                          <a:solidFill>
                            <a:srgbClr val="002060"/>
                          </a:solidFill>
                          <a:effectLst/>
                          <a:latin typeface="Arial" panose="020B0604020202020204" pitchFamily="34" charset="0"/>
                          <a:cs typeface="Arial" panose="020B0604020202020204" pitchFamily="34" charset="0"/>
                        </a:rPr>
                        <a:t>2. </a:t>
                      </a:r>
                    </a:p>
                  </a:txBody>
                  <a:tcPr marL="142875" marR="142875" marT="47625" marB="47625" anchor="ctr">
                    <a:lnL w="19050" cap="flat" cmpd="sng" algn="ctr">
                      <a:solidFill>
                        <a:srgbClr val="59BFE7"/>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FFFFFF"/>
                    </a:solidFill>
                  </a:tcPr>
                </a:tc>
                <a:tc>
                  <a:txBody>
                    <a:bodyPr/>
                    <a:lstStyle/>
                    <a:p>
                      <a:pPr algn="ctr" fontAlgn="t"/>
                      <a:endParaRPr lang="en-US" sz="3200" i="0" dirty="0">
                        <a:solidFill>
                          <a:srgbClr val="C00000"/>
                        </a:solidFill>
                        <a:effectLst/>
                        <a:latin typeface="Arial" panose="020B0604020202020204" pitchFamily="34" charset="0"/>
                        <a:cs typeface="Arial" panose="020B0604020202020204" pitchFamily="34" charset="0"/>
                      </a:endParaRPr>
                    </a:p>
                  </a:txBody>
                  <a:tcPr marL="142875" marR="142875" marT="47625" marB="47625"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FFFFFF"/>
                    </a:solidFill>
                  </a:tcPr>
                </a:tc>
                <a:tc>
                  <a:txBody>
                    <a:bodyPr/>
                    <a:lstStyle/>
                    <a:p>
                      <a:pPr algn="ctr" fontAlgn="t"/>
                      <a:endParaRPr lang="en-US" sz="3200" i="0" dirty="0">
                        <a:solidFill>
                          <a:srgbClr val="C00000"/>
                        </a:solidFill>
                        <a:effectLst/>
                        <a:latin typeface="Arial" panose="020B0604020202020204" pitchFamily="34" charset="0"/>
                        <a:cs typeface="Arial" panose="020B0604020202020204" pitchFamily="34" charset="0"/>
                      </a:endParaRPr>
                    </a:p>
                  </a:txBody>
                  <a:tcPr marL="142875" marR="142875" marT="47625" marB="47625" anchor="ctr">
                    <a:lnL w="12700" cap="flat" cmpd="sng" algn="ctr">
                      <a:solidFill>
                        <a:schemeClr val="accent1">
                          <a:lumMod val="50000"/>
                        </a:schemeClr>
                      </a:solidFill>
                      <a:prstDash val="solid"/>
                      <a:round/>
                      <a:headEnd type="none" w="med" len="med"/>
                      <a:tailEnd type="none" w="med" len="med"/>
                    </a:lnL>
                    <a:lnR w="19050" cap="flat" cmpd="sng" algn="ctr">
                      <a:solidFill>
                        <a:srgbClr val="59BFE7"/>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r h="887926">
                <a:tc>
                  <a:txBody>
                    <a:bodyPr/>
                    <a:lstStyle/>
                    <a:p>
                      <a:pPr algn="l" fontAlgn="t"/>
                      <a:r>
                        <a:rPr lang="en-US" sz="3200" i="0" dirty="0">
                          <a:solidFill>
                            <a:srgbClr val="002060"/>
                          </a:solidFill>
                          <a:effectLst/>
                          <a:latin typeface="Arial" panose="020B0604020202020204" pitchFamily="34" charset="0"/>
                          <a:cs typeface="Arial" panose="020B0604020202020204" pitchFamily="34" charset="0"/>
                        </a:rPr>
                        <a:t>3. </a:t>
                      </a:r>
                    </a:p>
                  </a:txBody>
                  <a:tcPr marL="142875" marR="142875" marT="47625" marB="47625" anchor="ctr">
                    <a:lnL w="19050" cap="flat" cmpd="sng" algn="ctr">
                      <a:solidFill>
                        <a:srgbClr val="59BFE7"/>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FFFFFF"/>
                    </a:solidFill>
                  </a:tcPr>
                </a:tc>
                <a:tc>
                  <a:txBody>
                    <a:bodyPr/>
                    <a:lstStyle/>
                    <a:p>
                      <a:pPr algn="ctr" fontAlgn="t"/>
                      <a:endParaRPr lang="en-US" sz="3200" i="0" dirty="0">
                        <a:solidFill>
                          <a:srgbClr val="C00000"/>
                        </a:solidFill>
                        <a:effectLst/>
                        <a:latin typeface="Arial" panose="020B0604020202020204" pitchFamily="34" charset="0"/>
                        <a:cs typeface="Arial" panose="020B0604020202020204" pitchFamily="34" charset="0"/>
                      </a:endParaRPr>
                    </a:p>
                  </a:txBody>
                  <a:tcPr marL="142875" marR="142875" marT="47625" marB="47625"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FFFFFF"/>
                    </a:solidFill>
                  </a:tcPr>
                </a:tc>
                <a:tc>
                  <a:txBody>
                    <a:bodyPr/>
                    <a:lstStyle/>
                    <a:p>
                      <a:pPr algn="ctr" fontAlgn="t"/>
                      <a:endParaRPr lang="en-US" sz="3200" i="0" dirty="0">
                        <a:solidFill>
                          <a:srgbClr val="C00000"/>
                        </a:solidFill>
                        <a:effectLst/>
                        <a:latin typeface="Arial" panose="020B0604020202020204" pitchFamily="34" charset="0"/>
                        <a:cs typeface="Arial" panose="020B0604020202020204" pitchFamily="34" charset="0"/>
                      </a:endParaRPr>
                    </a:p>
                  </a:txBody>
                  <a:tcPr marL="142875" marR="142875" marT="47625" marB="47625" anchor="ctr">
                    <a:lnL w="12700" cap="flat" cmpd="sng" algn="ctr">
                      <a:solidFill>
                        <a:schemeClr val="accent1">
                          <a:lumMod val="50000"/>
                        </a:schemeClr>
                      </a:solidFill>
                      <a:prstDash val="solid"/>
                      <a:round/>
                      <a:headEnd type="none" w="med" len="med"/>
                      <a:tailEnd type="none" w="med" len="med"/>
                    </a:lnL>
                    <a:lnR w="19050" cap="flat" cmpd="sng" algn="ctr">
                      <a:solidFill>
                        <a:srgbClr val="59BFE7"/>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xmlns="" val="10003"/>
                  </a:ext>
                </a:extLst>
              </a:tr>
              <a:tr h="887926">
                <a:tc>
                  <a:txBody>
                    <a:bodyPr/>
                    <a:lstStyle/>
                    <a:p>
                      <a:pPr algn="l" fontAlgn="t"/>
                      <a:r>
                        <a:rPr lang="en-US" sz="3200" i="0" dirty="0">
                          <a:solidFill>
                            <a:srgbClr val="002060"/>
                          </a:solidFill>
                          <a:effectLst/>
                          <a:latin typeface="Arial" panose="020B0604020202020204" pitchFamily="34" charset="0"/>
                          <a:cs typeface="Arial" panose="020B0604020202020204" pitchFamily="34" charset="0"/>
                        </a:rPr>
                        <a:t>4. </a:t>
                      </a:r>
                    </a:p>
                  </a:txBody>
                  <a:tcPr marL="142875" marR="142875" marT="47625" marB="47625" anchor="ctr">
                    <a:lnL w="19050" cap="flat" cmpd="sng" algn="ctr">
                      <a:solidFill>
                        <a:srgbClr val="59BFE7"/>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9050" cap="flat" cmpd="sng" algn="ctr">
                      <a:solidFill>
                        <a:srgbClr val="59BFE7"/>
                      </a:solidFill>
                      <a:prstDash val="solid"/>
                      <a:round/>
                      <a:headEnd type="none" w="med" len="med"/>
                      <a:tailEnd type="none" w="med" len="med"/>
                    </a:lnB>
                    <a:solidFill>
                      <a:srgbClr val="FFFFFF"/>
                    </a:solidFill>
                  </a:tcPr>
                </a:tc>
                <a:tc>
                  <a:txBody>
                    <a:bodyPr/>
                    <a:lstStyle/>
                    <a:p>
                      <a:pPr algn="ctr" fontAlgn="t"/>
                      <a:endParaRPr lang="en-US" sz="3200" i="0" dirty="0">
                        <a:solidFill>
                          <a:srgbClr val="C00000"/>
                        </a:solidFill>
                        <a:effectLst/>
                        <a:latin typeface="Arial" panose="020B0604020202020204" pitchFamily="34" charset="0"/>
                        <a:cs typeface="Arial" panose="020B0604020202020204" pitchFamily="34" charset="0"/>
                      </a:endParaRPr>
                    </a:p>
                  </a:txBody>
                  <a:tcPr marL="142875" marR="142875" marT="47625" marB="47625"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9050" cap="flat" cmpd="sng" algn="ctr">
                      <a:solidFill>
                        <a:srgbClr val="59BFE7"/>
                      </a:solidFill>
                      <a:prstDash val="solid"/>
                      <a:round/>
                      <a:headEnd type="none" w="med" len="med"/>
                      <a:tailEnd type="none" w="med" len="med"/>
                    </a:lnB>
                    <a:solidFill>
                      <a:srgbClr val="FFFFFF"/>
                    </a:solidFill>
                  </a:tcPr>
                </a:tc>
                <a:tc>
                  <a:txBody>
                    <a:bodyPr/>
                    <a:lstStyle/>
                    <a:p>
                      <a:pPr algn="ctr" fontAlgn="t"/>
                      <a:endParaRPr lang="en-US" sz="3200" i="0" dirty="0">
                        <a:solidFill>
                          <a:srgbClr val="C00000"/>
                        </a:solidFill>
                        <a:effectLst/>
                        <a:latin typeface="Arial" panose="020B0604020202020204" pitchFamily="34" charset="0"/>
                        <a:cs typeface="Arial" panose="020B0604020202020204" pitchFamily="34" charset="0"/>
                      </a:endParaRPr>
                    </a:p>
                  </a:txBody>
                  <a:tcPr marL="142875" marR="142875" marT="47625" marB="47625" anchor="ctr">
                    <a:lnL w="12700" cap="flat" cmpd="sng" algn="ctr">
                      <a:solidFill>
                        <a:schemeClr val="accent1">
                          <a:lumMod val="50000"/>
                        </a:schemeClr>
                      </a:solidFill>
                      <a:prstDash val="solid"/>
                      <a:round/>
                      <a:headEnd type="none" w="med" len="med"/>
                      <a:tailEnd type="none" w="med" len="med"/>
                    </a:lnL>
                    <a:lnR w="19050" cap="flat" cmpd="sng" algn="ctr">
                      <a:solidFill>
                        <a:srgbClr val="59BFE7"/>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9050" cap="flat" cmpd="sng" algn="ctr">
                      <a:solidFill>
                        <a:srgbClr val="59BFE7"/>
                      </a:solidFill>
                      <a:prstDash val="solid"/>
                      <a:round/>
                      <a:headEnd type="none" w="med" len="med"/>
                      <a:tailEnd type="none" w="med" len="med"/>
                    </a:lnB>
                    <a:solidFill>
                      <a:srgbClr val="FFFFFF"/>
                    </a:solidFill>
                  </a:tcPr>
                </a:tc>
                <a:extLst>
                  <a:ext uri="{0D108BD9-81ED-4DB2-BD59-A6C34878D82A}">
                    <a16:rowId xmlns:a16="http://schemas.microsoft.com/office/drawing/2014/main" xmlns="" val="10004"/>
                  </a:ext>
                </a:extLst>
              </a:tr>
            </a:tbl>
          </a:graphicData>
        </a:graphic>
      </p:graphicFrame>
      <p:pic>
        <p:nvPicPr>
          <p:cNvPr id="6" name="Picture 8" descr="Cute dog drink a pineapple juice icon illustration. dog mascot cartoon character. Premium Vecto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9503" b="76864" l="3355" r="50479">
                        <a14:foregroundMark x1="27636" y1="69598" x2="32268" y2="72849"/>
                        <a14:foregroundMark x1="14058" y1="23709" x2="16613" y2="24857"/>
                        <a14:foregroundMark x1="38019" y1="29063" x2="38978" y2="29446"/>
                      </a14:backgroundRemoval>
                    </a14:imgEffect>
                  </a14:imgLayer>
                </a14:imgProps>
              </a:ext>
              <a:ext uri="{28A0092B-C50C-407E-A947-70E740481C1C}">
                <a14:useLocalDpi xmlns:a14="http://schemas.microsoft.com/office/drawing/2010/main" val="0"/>
              </a:ext>
            </a:extLst>
          </a:blip>
          <a:srcRect l="2077" t="17782" r="48295" b="22307"/>
          <a:stretch/>
        </p:blipFill>
        <p:spPr bwMode="auto">
          <a:xfrm flipH="1">
            <a:off x="52829" y="145248"/>
            <a:ext cx="648003" cy="653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27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082"/>
          <a:stretch/>
        </p:blipFill>
        <p:spPr>
          <a:xfrm>
            <a:off x="-619432" y="-366386"/>
            <a:ext cx="12811432" cy="7224386"/>
          </a:xfrm>
          <a:prstGeom prst="rect">
            <a:avLst/>
          </a:prstGeom>
        </p:spPr>
      </p:pic>
      <p:pic>
        <p:nvPicPr>
          <p:cNvPr id="14" name="Picture 13">
            <a:extLst>
              <a:ext uri="{FF2B5EF4-FFF2-40B4-BE49-F238E27FC236}">
                <a16:creationId xmlns:a16="http://schemas.microsoft.com/office/drawing/2014/main" xmlns="" id="{3F2B4CFD-EF66-4CFF-8875-08729B22FA30}"/>
              </a:ext>
            </a:extLst>
          </p:cNvPr>
          <p:cNvPicPr>
            <a:picLocks noChangeAspect="1"/>
          </p:cNvPicPr>
          <p:nvPr/>
        </p:nvPicPr>
        <p:blipFill rotWithShape="1">
          <a:blip r:embed="rId3">
            <a:extLst>
              <a:ext uri="{28A0092B-C50C-407E-A947-70E740481C1C}">
                <a14:useLocalDpi xmlns:a14="http://schemas.microsoft.com/office/drawing/2010/main" val="0"/>
              </a:ext>
            </a:extLst>
          </a:blip>
          <a:srcRect b="12620"/>
          <a:stretch/>
        </p:blipFill>
        <p:spPr>
          <a:xfrm>
            <a:off x="-1618990" y="-939576"/>
            <a:ext cx="6450790" cy="4401792"/>
          </a:xfrm>
          <a:prstGeom prst="rect">
            <a:avLst/>
          </a:prstGeom>
        </p:spPr>
      </p:pic>
      <p:grpSp>
        <p:nvGrpSpPr>
          <p:cNvPr id="15" name="Group 14">
            <a:extLst>
              <a:ext uri="{FF2B5EF4-FFF2-40B4-BE49-F238E27FC236}">
                <a16:creationId xmlns:a16="http://schemas.microsoft.com/office/drawing/2014/main" xmlns="" id="{0A47D789-11C5-41ED-A352-5BA0D4BCBE1F}"/>
              </a:ext>
            </a:extLst>
          </p:cNvPr>
          <p:cNvGrpSpPr/>
          <p:nvPr/>
        </p:nvGrpSpPr>
        <p:grpSpPr>
          <a:xfrm>
            <a:off x="2530650" y="588749"/>
            <a:ext cx="3858728" cy="2368507"/>
            <a:chOff x="2685118" y="1138818"/>
            <a:chExt cx="4069752" cy="2498035"/>
          </a:xfrm>
        </p:grpSpPr>
        <p:pic>
          <p:nvPicPr>
            <p:cNvPr id="16" name="Picture 15">
              <a:extLst>
                <a:ext uri="{FF2B5EF4-FFF2-40B4-BE49-F238E27FC236}">
                  <a16:creationId xmlns:a16="http://schemas.microsoft.com/office/drawing/2014/main" xmlns="" id="{9C75324C-978F-42E6-8F86-CBC1D2BEA3EB}"/>
                </a:ext>
              </a:extLst>
            </p:cNvPr>
            <p:cNvPicPr>
              <a:picLocks noChangeAspect="1"/>
            </p:cNvPicPr>
            <p:nvPr/>
          </p:nvPicPr>
          <p:blipFill rotWithShape="1">
            <a:blip r:embed="rId4">
              <a:extLst>
                <a:ext uri="{28A0092B-C50C-407E-A947-70E740481C1C}">
                  <a14:useLocalDpi xmlns:a14="http://schemas.microsoft.com/office/drawing/2010/main" val="0"/>
                </a:ext>
              </a:extLst>
            </a:blip>
            <a:srcRect l="1" r="31916" b="-418"/>
            <a:stretch/>
          </p:blipFill>
          <p:spPr>
            <a:xfrm>
              <a:off x="2685118" y="1138818"/>
              <a:ext cx="2039091" cy="2498035"/>
            </a:xfrm>
            <a:prstGeom prst="rect">
              <a:avLst/>
            </a:prstGeom>
          </p:spPr>
        </p:pic>
        <p:pic>
          <p:nvPicPr>
            <p:cNvPr id="17" name="Picture 16">
              <a:extLst>
                <a:ext uri="{FF2B5EF4-FFF2-40B4-BE49-F238E27FC236}">
                  <a16:creationId xmlns:a16="http://schemas.microsoft.com/office/drawing/2014/main" xmlns="" id="{67DE44D7-825E-4525-9D93-4D7378113AFA}"/>
                </a:ext>
              </a:extLst>
            </p:cNvPr>
            <p:cNvPicPr>
              <a:picLocks noChangeAspect="1"/>
            </p:cNvPicPr>
            <p:nvPr/>
          </p:nvPicPr>
          <p:blipFill rotWithShape="1">
            <a:blip r:embed="rId5">
              <a:extLst>
                <a:ext uri="{28A0092B-C50C-407E-A947-70E740481C1C}">
                  <a14:useLocalDpi xmlns:a14="http://schemas.microsoft.com/office/drawing/2010/main" val="0"/>
                </a:ext>
              </a:extLst>
            </a:blip>
            <a:srcRect l="42915" t="32734" b="60866"/>
            <a:stretch/>
          </p:blipFill>
          <p:spPr>
            <a:xfrm rot="19659835">
              <a:off x="3835001" y="1746864"/>
              <a:ext cx="2919869" cy="352486"/>
            </a:xfrm>
            <a:prstGeom prst="rect">
              <a:avLst/>
            </a:prstGeom>
          </p:spPr>
        </p:pic>
      </p:grpSp>
      <p:pic>
        <p:nvPicPr>
          <p:cNvPr id="18" name="Picture 17">
            <a:extLst>
              <a:ext uri="{FF2B5EF4-FFF2-40B4-BE49-F238E27FC236}">
                <a16:creationId xmlns:a16="http://schemas.microsoft.com/office/drawing/2014/main" xmlns="" id="{19BD830C-641C-4420-9BCC-69B1F360E8CB}"/>
              </a:ext>
            </a:extLst>
          </p:cNvPr>
          <p:cNvPicPr>
            <a:picLocks noChangeAspect="1"/>
          </p:cNvPicPr>
          <p:nvPr/>
        </p:nvPicPr>
        <p:blipFill rotWithShape="1">
          <a:blip r:embed="rId6">
            <a:extLst>
              <a:ext uri="{28A0092B-C50C-407E-A947-70E740481C1C}">
                <a14:useLocalDpi xmlns:a14="http://schemas.microsoft.com/office/drawing/2010/main" val="0"/>
              </a:ext>
            </a:extLst>
          </a:blip>
          <a:srcRect l="9216" t="23895" r="51464" b="53948"/>
          <a:stretch/>
        </p:blipFill>
        <p:spPr>
          <a:xfrm>
            <a:off x="563310" y="-309111"/>
            <a:ext cx="2295206" cy="1066419"/>
          </a:xfrm>
          <a:prstGeom prst="rect">
            <a:avLst/>
          </a:prstGeom>
        </p:spPr>
      </p:pic>
      <p:pic>
        <p:nvPicPr>
          <p:cNvPr id="19" name="Picture 18">
            <a:extLst>
              <a:ext uri="{FF2B5EF4-FFF2-40B4-BE49-F238E27FC236}">
                <a16:creationId xmlns:a16="http://schemas.microsoft.com/office/drawing/2014/main" xmlns="" id="{D77105EF-CFCF-4EA4-8320-0F19355509A8}"/>
              </a:ext>
            </a:extLst>
          </p:cNvPr>
          <p:cNvPicPr>
            <a:picLocks noChangeAspect="1"/>
          </p:cNvPicPr>
          <p:nvPr/>
        </p:nvPicPr>
        <p:blipFill rotWithShape="1">
          <a:blip r:embed="rId6">
            <a:extLst>
              <a:ext uri="{28A0092B-C50C-407E-A947-70E740481C1C}">
                <a14:useLocalDpi xmlns:a14="http://schemas.microsoft.com/office/drawing/2010/main" val="0"/>
              </a:ext>
            </a:extLst>
          </a:blip>
          <a:srcRect l="51114" t="23023" r="9566" b="54820"/>
          <a:stretch/>
        </p:blipFill>
        <p:spPr>
          <a:xfrm>
            <a:off x="6389379" y="-522989"/>
            <a:ext cx="3218078" cy="1578211"/>
          </a:xfrm>
          <a:prstGeom prst="rect">
            <a:avLst/>
          </a:prstGeom>
        </p:spPr>
      </p:pic>
      <p:pic>
        <p:nvPicPr>
          <p:cNvPr id="21" name="Picture 20">
            <a:extLst>
              <a:ext uri="{FF2B5EF4-FFF2-40B4-BE49-F238E27FC236}">
                <a16:creationId xmlns:a16="http://schemas.microsoft.com/office/drawing/2014/main" xmlns="" id="{FB19BC56-A957-4D03-A5D7-8F46DEB7B3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18002" y="-262487"/>
            <a:ext cx="3676062" cy="3469061"/>
          </a:xfrm>
          <a:prstGeom prst="rect">
            <a:avLst/>
          </a:prstGeom>
        </p:spPr>
      </p:pic>
      <p:pic>
        <p:nvPicPr>
          <p:cNvPr id="22" name="Picture 21">
            <a:extLst>
              <a:ext uri="{FF2B5EF4-FFF2-40B4-BE49-F238E27FC236}">
                <a16:creationId xmlns:a16="http://schemas.microsoft.com/office/drawing/2014/main" xmlns="" id="{D4E890B6-9697-4C72-8AD6-EA02BF9D0C3B}"/>
              </a:ext>
            </a:extLst>
          </p:cNvPr>
          <p:cNvPicPr>
            <a:picLocks noChangeAspect="1"/>
          </p:cNvPicPr>
          <p:nvPr/>
        </p:nvPicPr>
        <p:blipFill rotWithShape="1">
          <a:blip r:embed="rId6">
            <a:extLst>
              <a:ext uri="{28A0092B-C50C-407E-A947-70E740481C1C}">
                <a14:useLocalDpi xmlns:a14="http://schemas.microsoft.com/office/drawing/2010/main" val="0"/>
              </a:ext>
            </a:extLst>
          </a:blip>
          <a:srcRect l="8038" t="66760" r="52642" b="11083"/>
          <a:stretch/>
        </p:blipFill>
        <p:spPr>
          <a:xfrm>
            <a:off x="3570003" y="-108450"/>
            <a:ext cx="2415506" cy="1017982"/>
          </a:xfrm>
          <a:prstGeom prst="rect">
            <a:avLst/>
          </a:prstGeom>
        </p:spPr>
      </p:pic>
      <p:pic>
        <p:nvPicPr>
          <p:cNvPr id="23" name="Picture 22">
            <a:extLst>
              <a:ext uri="{FF2B5EF4-FFF2-40B4-BE49-F238E27FC236}">
                <a16:creationId xmlns:a16="http://schemas.microsoft.com/office/drawing/2014/main" xmlns="" id="{B303021B-57B6-44FC-ADDF-782B784EECCB}"/>
              </a:ext>
            </a:extLst>
          </p:cNvPr>
          <p:cNvPicPr>
            <a:picLocks noChangeAspect="1"/>
          </p:cNvPicPr>
          <p:nvPr/>
        </p:nvPicPr>
        <p:blipFill rotWithShape="1">
          <a:blip r:embed="rId8">
            <a:extLst>
              <a:ext uri="{28A0092B-C50C-407E-A947-70E740481C1C}">
                <a14:useLocalDpi xmlns:a14="http://schemas.microsoft.com/office/drawing/2010/main" val="0"/>
              </a:ext>
            </a:extLst>
          </a:blip>
          <a:srcRect l="87109" t="33432" r="5613" b="50000"/>
          <a:stretch/>
        </p:blipFill>
        <p:spPr>
          <a:xfrm>
            <a:off x="5714321" y="2831110"/>
            <a:ext cx="383145" cy="942987"/>
          </a:xfrm>
          <a:prstGeom prst="rect">
            <a:avLst/>
          </a:prstGeom>
        </p:spPr>
      </p:pic>
      <p:pic>
        <p:nvPicPr>
          <p:cNvPr id="24" name="Picture 23">
            <a:extLst>
              <a:ext uri="{FF2B5EF4-FFF2-40B4-BE49-F238E27FC236}">
                <a16:creationId xmlns:a16="http://schemas.microsoft.com/office/drawing/2014/main" xmlns="" id="{809B25DC-C07F-419F-A8BD-42253732491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3357" r="10543" b="25104"/>
          <a:stretch/>
        </p:blipFill>
        <p:spPr>
          <a:xfrm flipH="1">
            <a:off x="1732646" y="2108960"/>
            <a:ext cx="1482362" cy="1102427"/>
          </a:xfrm>
          <a:prstGeom prst="rect">
            <a:avLst/>
          </a:prstGeom>
        </p:spPr>
      </p:pic>
      <p:pic>
        <p:nvPicPr>
          <p:cNvPr id="25" name="Picture 24">
            <a:extLst>
              <a:ext uri="{FF2B5EF4-FFF2-40B4-BE49-F238E27FC236}">
                <a16:creationId xmlns:a16="http://schemas.microsoft.com/office/drawing/2014/main" xmlns="" id="{E27A20C1-2414-457A-8A77-AE6969708F09}"/>
              </a:ext>
            </a:extLst>
          </p:cNvPr>
          <p:cNvPicPr>
            <a:picLocks noChangeAspect="1"/>
          </p:cNvPicPr>
          <p:nvPr/>
        </p:nvPicPr>
        <p:blipFill rotWithShape="1">
          <a:blip r:embed="rId10">
            <a:extLst>
              <a:ext uri="{28A0092B-C50C-407E-A947-70E740481C1C}">
                <a14:useLocalDpi xmlns:a14="http://schemas.microsoft.com/office/drawing/2010/main" val="0"/>
              </a:ext>
            </a:extLst>
          </a:blip>
          <a:srcRect l="60549" t="43266" r="21565" b="18575"/>
          <a:stretch/>
        </p:blipFill>
        <p:spPr>
          <a:xfrm>
            <a:off x="645289" y="3184795"/>
            <a:ext cx="765246" cy="1274904"/>
          </a:xfrm>
          <a:prstGeom prst="rect">
            <a:avLst/>
          </a:prstGeom>
        </p:spPr>
      </p:pic>
      <p:pic>
        <p:nvPicPr>
          <p:cNvPr id="26" name="Picture 25">
            <a:extLst>
              <a:ext uri="{FF2B5EF4-FFF2-40B4-BE49-F238E27FC236}">
                <a16:creationId xmlns:a16="http://schemas.microsoft.com/office/drawing/2014/main" xmlns="" id="{0C5A3D89-6FB0-47B6-BAEE-B84B9CFD01AC}"/>
              </a:ext>
            </a:extLst>
          </p:cNvPr>
          <p:cNvPicPr>
            <a:picLocks noChangeAspect="1"/>
          </p:cNvPicPr>
          <p:nvPr/>
        </p:nvPicPr>
        <p:blipFill rotWithShape="1">
          <a:blip r:embed="rId10">
            <a:extLst>
              <a:ext uri="{28A0092B-C50C-407E-A947-70E740481C1C}">
                <a14:useLocalDpi xmlns:a14="http://schemas.microsoft.com/office/drawing/2010/main" val="0"/>
              </a:ext>
            </a:extLst>
          </a:blip>
          <a:srcRect l="40960" t="49571" r="39324" b="19548"/>
          <a:stretch/>
        </p:blipFill>
        <p:spPr>
          <a:xfrm>
            <a:off x="11312396" y="3368911"/>
            <a:ext cx="582770" cy="712798"/>
          </a:xfrm>
          <a:prstGeom prst="rect">
            <a:avLst/>
          </a:prstGeom>
        </p:spPr>
      </p:pic>
      <p:cxnSp>
        <p:nvCxnSpPr>
          <p:cNvPr id="27" name="Straight Connector 26">
            <a:extLst>
              <a:ext uri="{FF2B5EF4-FFF2-40B4-BE49-F238E27FC236}">
                <a16:creationId xmlns:a16="http://schemas.microsoft.com/office/drawing/2014/main" xmlns="" id="{95345FFA-EE0F-4D7D-8220-415DF1DB57F4}"/>
              </a:ext>
            </a:extLst>
          </p:cNvPr>
          <p:cNvCxnSpPr>
            <a:cxnSpLocks/>
          </p:cNvCxnSpPr>
          <p:nvPr/>
        </p:nvCxnSpPr>
        <p:spPr>
          <a:xfrm flipH="1">
            <a:off x="5905160" y="1164198"/>
            <a:ext cx="13997" cy="1733973"/>
          </a:xfrm>
          <a:prstGeom prst="line">
            <a:avLst/>
          </a:prstGeom>
          <a:ln w="38100">
            <a:solidFill>
              <a:srgbClr val="796F77"/>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FAB55849-49D3-4AAD-B00F-6546ADF9D734}"/>
              </a:ext>
            </a:extLst>
          </p:cNvPr>
          <p:cNvCxnSpPr>
            <a:cxnSpLocks/>
          </p:cNvCxnSpPr>
          <p:nvPr/>
        </p:nvCxnSpPr>
        <p:spPr>
          <a:xfrm>
            <a:off x="5919157" y="657784"/>
            <a:ext cx="0" cy="554495"/>
          </a:xfrm>
          <a:prstGeom prst="line">
            <a:avLst/>
          </a:prstGeom>
          <a:ln w="38100">
            <a:solidFill>
              <a:srgbClr val="796F77"/>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xmlns="" id="{B3C01DD0-C721-41F7-B40B-9DB7841D8841}"/>
              </a:ext>
            </a:extLst>
          </p:cNvPr>
          <p:cNvPicPr>
            <a:picLocks noChangeAspect="1"/>
          </p:cNvPicPr>
          <p:nvPr/>
        </p:nvPicPr>
        <p:blipFill rotWithShape="1">
          <a:blip r:embed="rId11">
            <a:extLst>
              <a:ext uri="{28A0092B-C50C-407E-A947-70E740481C1C}">
                <a14:useLocalDpi xmlns:a14="http://schemas.microsoft.com/office/drawing/2010/main" val="0"/>
              </a:ext>
            </a:extLst>
          </a:blip>
          <a:srcRect l="68287" t="11249" r="696" b="69074"/>
          <a:stretch/>
        </p:blipFill>
        <p:spPr>
          <a:xfrm>
            <a:off x="4264059" y="4955654"/>
            <a:ext cx="877266" cy="601647"/>
          </a:xfrm>
          <a:prstGeom prst="rect">
            <a:avLst/>
          </a:prstGeom>
        </p:spPr>
      </p:pic>
      <p:pic>
        <p:nvPicPr>
          <p:cNvPr id="30" name="Picture 29">
            <a:extLst>
              <a:ext uri="{FF2B5EF4-FFF2-40B4-BE49-F238E27FC236}">
                <a16:creationId xmlns:a16="http://schemas.microsoft.com/office/drawing/2014/main" xmlns="" id="{4233A9D2-EA69-491A-841F-182C9168A758}"/>
              </a:ext>
            </a:extLst>
          </p:cNvPr>
          <p:cNvPicPr>
            <a:picLocks noChangeAspect="1"/>
          </p:cNvPicPr>
          <p:nvPr/>
        </p:nvPicPr>
        <p:blipFill rotWithShape="1">
          <a:blip r:embed="rId12">
            <a:extLst>
              <a:ext uri="{28A0092B-C50C-407E-A947-70E740481C1C}">
                <a14:useLocalDpi xmlns:a14="http://schemas.microsoft.com/office/drawing/2010/main" val="0"/>
              </a:ext>
            </a:extLst>
          </a:blip>
          <a:srcRect l="67133" t="37339" r="864" b="43905"/>
          <a:stretch/>
        </p:blipFill>
        <p:spPr>
          <a:xfrm>
            <a:off x="2333317" y="3822247"/>
            <a:ext cx="877266" cy="555821"/>
          </a:xfrm>
          <a:prstGeom prst="rect">
            <a:avLst/>
          </a:prstGeom>
        </p:spPr>
      </p:pic>
      <p:pic>
        <p:nvPicPr>
          <p:cNvPr id="31" name="Picture 30">
            <a:extLst>
              <a:ext uri="{FF2B5EF4-FFF2-40B4-BE49-F238E27FC236}">
                <a16:creationId xmlns:a16="http://schemas.microsoft.com/office/drawing/2014/main" xmlns="" id="{86EBA830-607B-4F7F-8DCA-B4B549F1743B}"/>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rot="19633127">
            <a:off x="5011652" y="3424486"/>
            <a:ext cx="956719" cy="601648"/>
          </a:xfrm>
          <a:prstGeom prst="rect">
            <a:avLst/>
          </a:prstGeom>
        </p:spPr>
      </p:pic>
      <p:pic>
        <p:nvPicPr>
          <p:cNvPr id="32" name="Picture 31">
            <a:extLst>
              <a:ext uri="{FF2B5EF4-FFF2-40B4-BE49-F238E27FC236}">
                <a16:creationId xmlns:a16="http://schemas.microsoft.com/office/drawing/2014/main" xmlns="" id="{AC07EFCB-C7C0-4850-8180-BF5F98DA0EB6}"/>
              </a:ext>
            </a:extLst>
          </p:cNvPr>
          <p:cNvPicPr>
            <a:picLocks noChangeAspect="1"/>
          </p:cNvPicPr>
          <p:nvPr/>
        </p:nvPicPr>
        <p:blipFill rotWithShape="1">
          <a:blip r:embed="rId11">
            <a:extLst>
              <a:ext uri="{28A0092B-C50C-407E-A947-70E740481C1C}">
                <a14:useLocalDpi xmlns:a14="http://schemas.microsoft.com/office/drawing/2010/main" val="0"/>
              </a:ext>
            </a:extLst>
          </a:blip>
          <a:srcRect l="2764" t="11676" r="66219" b="68647"/>
          <a:stretch/>
        </p:blipFill>
        <p:spPr>
          <a:xfrm>
            <a:off x="8918002" y="3379631"/>
            <a:ext cx="877266" cy="601647"/>
          </a:xfrm>
          <a:prstGeom prst="rect">
            <a:avLst/>
          </a:prstGeom>
        </p:spPr>
      </p:pic>
      <p:pic>
        <p:nvPicPr>
          <p:cNvPr id="33" name="Picture 32">
            <a:extLst>
              <a:ext uri="{FF2B5EF4-FFF2-40B4-BE49-F238E27FC236}">
                <a16:creationId xmlns:a16="http://schemas.microsoft.com/office/drawing/2014/main" xmlns="" id="{4349D3A2-4F51-465C-8361-849F24991BA0}"/>
              </a:ext>
            </a:extLst>
          </p:cNvPr>
          <p:cNvPicPr>
            <a:picLocks noChangeAspect="1"/>
          </p:cNvPicPr>
          <p:nvPr/>
        </p:nvPicPr>
        <p:blipFill rotWithShape="1">
          <a:blip r:embed="rId11">
            <a:extLst>
              <a:ext uri="{28A0092B-C50C-407E-A947-70E740481C1C}">
                <a14:useLocalDpi xmlns:a14="http://schemas.microsoft.com/office/drawing/2010/main" val="0"/>
              </a:ext>
            </a:extLst>
          </a:blip>
          <a:srcRect l="1538" t="36382" r="64853" b="43119"/>
          <a:stretch/>
        </p:blipFill>
        <p:spPr>
          <a:xfrm>
            <a:off x="8595647" y="6179836"/>
            <a:ext cx="950567" cy="626776"/>
          </a:xfrm>
          <a:prstGeom prst="rect">
            <a:avLst/>
          </a:prstGeom>
        </p:spPr>
      </p:pic>
      <p:pic>
        <p:nvPicPr>
          <p:cNvPr id="35" name="Picture 34">
            <a:extLst>
              <a:ext uri="{FF2B5EF4-FFF2-40B4-BE49-F238E27FC236}">
                <a16:creationId xmlns:a16="http://schemas.microsoft.com/office/drawing/2014/main" xmlns="" id="{38B54FFC-4767-4F1F-871F-6EA60D76B4AE}"/>
              </a:ext>
            </a:extLst>
          </p:cNvPr>
          <p:cNvPicPr>
            <a:picLocks noChangeAspect="1"/>
          </p:cNvPicPr>
          <p:nvPr/>
        </p:nvPicPr>
        <p:blipFill rotWithShape="1">
          <a:blip r:embed="rId14">
            <a:extLst>
              <a:ext uri="{28A0092B-C50C-407E-A947-70E740481C1C}">
                <a14:useLocalDpi xmlns:a14="http://schemas.microsoft.com/office/drawing/2010/main" val="0"/>
              </a:ext>
            </a:extLst>
          </a:blip>
          <a:srcRect r="65365" b="69539"/>
          <a:stretch/>
        </p:blipFill>
        <p:spPr>
          <a:xfrm>
            <a:off x="1027912" y="5256477"/>
            <a:ext cx="864269" cy="718707"/>
          </a:xfrm>
          <a:prstGeom prst="rect">
            <a:avLst/>
          </a:prstGeom>
        </p:spPr>
      </p:pic>
      <p:pic>
        <p:nvPicPr>
          <p:cNvPr id="36" name="Picture 35">
            <a:extLst>
              <a:ext uri="{FF2B5EF4-FFF2-40B4-BE49-F238E27FC236}">
                <a16:creationId xmlns:a16="http://schemas.microsoft.com/office/drawing/2014/main" xmlns="" id="{75B5EB5F-7CD2-418A-B174-6D76F94F8147}"/>
              </a:ext>
            </a:extLst>
          </p:cNvPr>
          <p:cNvPicPr>
            <a:picLocks noChangeAspect="1"/>
          </p:cNvPicPr>
          <p:nvPr/>
        </p:nvPicPr>
        <p:blipFill rotWithShape="1">
          <a:blip r:embed="rId14">
            <a:extLst>
              <a:ext uri="{28A0092B-C50C-407E-A947-70E740481C1C}">
                <a14:useLocalDpi xmlns:a14="http://schemas.microsoft.com/office/drawing/2010/main" val="0"/>
              </a:ext>
            </a:extLst>
          </a:blip>
          <a:srcRect l="66069" t="59904" r="-704" b="9635"/>
          <a:stretch/>
        </p:blipFill>
        <p:spPr>
          <a:xfrm>
            <a:off x="7134149" y="4395441"/>
            <a:ext cx="864269" cy="718707"/>
          </a:xfrm>
          <a:prstGeom prst="rect">
            <a:avLst/>
          </a:prstGeom>
        </p:spPr>
      </p:pic>
      <p:pic>
        <p:nvPicPr>
          <p:cNvPr id="40" name="Picture 39">
            <a:extLst>
              <a:ext uri="{FF2B5EF4-FFF2-40B4-BE49-F238E27FC236}">
                <a16:creationId xmlns:a16="http://schemas.microsoft.com/office/drawing/2014/main" xmlns="" id="{BC1DAB0E-0928-487A-9B31-9A715C567337}"/>
              </a:ext>
            </a:extLst>
          </p:cNvPr>
          <p:cNvPicPr>
            <a:picLocks noChangeAspect="1"/>
          </p:cNvPicPr>
          <p:nvPr/>
        </p:nvPicPr>
        <p:blipFill rotWithShape="1">
          <a:blip r:embed="rId15">
            <a:extLst>
              <a:ext uri="{28A0092B-C50C-407E-A947-70E740481C1C}">
                <a14:useLocalDpi xmlns:a14="http://schemas.microsoft.com/office/drawing/2010/main" val="0"/>
              </a:ext>
            </a:extLst>
          </a:blip>
          <a:srcRect l="34402" t="1721" r="32394" b="78989"/>
          <a:stretch/>
        </p:blipFill>
        <p:spPr>
          <a:xfrm rot="19670681">
            <a:off x="6242201" y="5739034"/>
            <a:ext cx="993027" cy="623657"/>
          </a:xfrm>
          <a:prstGeom prst="rect">
            <a:avLst/>
          </a:prstGeom>
        </p:spPr>
      </p:pic>
      <p:pic>
        <p:nvPicPr>
          <p:cNvPr id="41" name="Picture 40">
            <a:extLst>
              <a:ext uri="{FF2B5EF4-FFF2-40B4-BE49-F238E27FC236}">
                <a16:creationId xmlns:a16="http://schemas.microsoft.com/office/drawing/2014/main" xmlns="" id="{C7534545-C091-414C-9357-DA11032E985F}"/>
              </a:ext>
            </a:extLst>
          </p:cNvPr>
          <p:cNvPicPr>
            <a:picLocks noChangeAspect="1"/>
          </p:cNvPicPr>
          <p:nvPr/>
        </p:nvPicPr>
        <p:blipFill rotWithShape="1">
          <a:blip r:embed="rId15">
            <a:extLst>
              <a:ext uri="{28A0092B-C50C-407E-A947-70E740481C1C}">
                <a14:useLocalDpi xmlns:a14="http://schemas.microsoft.com/office/drawing/2010/main" val="0"/>
              </a:ext>
            </a:extLst>
          </a:blip>
          <a:srcRect l="66810" t="230" r="-14" b="80480"/>
          <a:stretch/>
        </p:blipFill>
        <p:spPr>
          <a:xfrm>
            <a:off x="6890707" y="2742651"/>
            <a:ext cx="859281" cy="539660"/>
          </a:xfrm>
          <a:prstGeom prst="rect">
            <a:avLst/>
          </a:prstGeom>
        </p:spPr>
      </p:pic>
      <p:pic>
        <p:nvPicPr>
          <p:cNvPr id="42" name="Picture 41">
            <a:extLst>
              <a:ext uri="{FF2B5EF4-FFF2-40B4-BE49-F238E27FC236}">
                <a16:creationId xmlns:a16="http://schemas.microsoft.com/office/drawing/2014/main" xmlns="" id="{0CE8C420-17A3-46B9-8B5D-CDB4D288A40B}"/>
              </a:ext>
            </a:extLst>
          </p:cNvPr>
          <p:cNvPicPr>
            <a:picLocks noChangeAspect="1"/>
          </p:cNvPicPr>
          <p:nvPr/>
        </p:nvPicPr>
        <p:blipFill rotWithShape="1">
          <a:blip r:embed="rId15">
            <a:extLst>
              <a:ext uri="{28A0092B-C50C-407E-A947-70E740481C1C}">
                <a14:useLocalDpi xmlns:a14="http://schemas.microsoft.com/office/drawing/2010/main" val="0"/>
              </a:ext>
            </a:extLst>
          </a:blip>
          <a:srcRect l="65755" t="19735" r="1041" b="60975"/>
          <a:stretch/>
        </p:blipFill>
        <p:spPr>
          <a:xfrm>
            <a:off x="2527953" y="6179836"/>
            <a:ext cx="859281" cy="539660"/>
          </a:xfrm>
          <a:prstGeom prst="rect">
            <a:avLst/>
          </a:prstGeom>
        </p:spPr>
      </p:pic>
      <p:sp>
        <p:nvSpPr>
          <p:cNvPr id="69" name="Moicauca">
            <a:extLst>
              <a:ext uri="{FF2B5EF4-FFF2-40B4-BE49-F238E27FC236}">
                <a16:creationId xmlns:a16="http://schemas.microsoft.com/office/drawing/2014/main" xmlns="" id="{D0A5CA1C-2D7C-4665-98D5-4855AFAD7CA0}"/>
              </a:ext>
            </a:extLst>
          </p:cNvPr>
          <p:cNvSpPr/>
          <p:nvPr/>
        </p:nvSpPr>
        <p:spPr>
          <a:xfrm>
            <a:off x="1762125" y="1971074"/>
            <a:ext cx="8667750" cy="291585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gd name="adj" fmla="val 9826952"/>
              </a:avLst>
            </a:prstTxWarp>
          </a:bodyPr>
          <a:lstStyle/>
          <a:p>
            <a:pPr algn="ctr"/>
            <a:r>
              <a:rPr lang="en-US" sz="9102" b="1" dirty="0">
                <a:ln w="13462">
                  <a:solidFill>
                    <a:schemeClr val="bg1"/>
                  </a:solidFill>
                  <a:prstDash val="solid"/>
                </a:ln>
                <a:solidFill>
                  <a:srgbClr val="FF0000"/>
                </a:solidFill>
                <a:effectLst>
                  <a:outerShdw dist="38100" dir="2700000" algn="bl" rotWithShape="0">
                    <a:schemeClr val="accent5"/>
                  </a:outerShdw>
                </a:effectLst>
                <a:latin typeface="Algerian" panose="04020705040A02060702" pitchFamily="82" charset="0"/>
              </a:rPr>
              <a:t>GO FISHING</a:t>
            </a:r>
          </a:p>
        </p:txBody>
      </p:sp>
      <p:sp>
        <p:nvSpPr>
          <p:cNvPr id="70" name="Rectangle: Rounded Corners 69">
            <a:hlinkClick r:id="" action="ppaction://hlinkshowjump?jump=nextslide"/>
            <a:extLst>
              <a:ext uri="{FF2B5EF4-FFF2-40B4-BE49-F238E27FC236}">
                <a16:creationId xmlns:a16="http://schemas.microsoft.com/office/drawing/2014/main" xmlns="" id="{DD0B7ECF-DC8B-4EDD-AA5A-0CDDEB876C4C}"/>
              </a:ext>
            </a:extLst>
          </p:cNvPr>
          <p:cNvSpPr/>
          <p:nvPr/>
        </p:nvSpPr>
        <p:spPr>
          <a:xfrm>
            <a:off x="9445938" y="4812872"/>
            <a:ext cx="1494643" cy="669318"/>
          </a:xfrm>
          <a:prstGeom prst="roundRect">
            <a:avLst>
              <a:gd name="adj" fmla="val 50000"/>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96" b="1"/>
              <a:t>PLAY</a:t>
            </a:r>
          </a:p>
        </p:txBody>
      </p:sp>
      <p:sp>
        <p:nvSpPr>
          <p:cNvPr id="71" name="Rectangle: Rounded Corners 70">
            <a:hlinkClick r:id="rId16" action="ppaction://hlinksldjump"/>
            <a:extLst>
              <a:ext uri="{FF2B5EF4-FFF2-40B4-BE49-F238E27FC236}">
                <a16:creationId xmlns:a16="http://schemas.microsoft.com/office/drawing/2014/main" xmlns="" id="{AE51B5B9-8B5B-4907-8F61-C693DDA92590}"/>
              </a:ext>
            </a:extLst>
          </p:cNvPr>
          <p:cNvSpPr/>
          <p:nvPr/>
        </p:nvSpPr>
        <p:spPr>
          <a:xfrm>
            <a:off x="9445938" y="5626030"/>
            <a:ext cx="1494643" cy="669318"/>
          </a:xfrm>
          <a:prstGeom prst="roundRect">
            <a:avLst>
              <a:gd name="adj" fmla="val 50000"/>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96" b="1"/>
              <a:t>EXIT</a:t>
            </a:r>
          </a:p>
        </p:txBody>
      </p:sp>
      <p:sp>
        <p:nvSpPr>
          <p:cNvPr id="73" name="Moicauca">
            <a:extLst>
              <a:ext uri="{FF2B5EF4-FFF2-40B4-BE49-F238E27FC236}">
                <a16:creationId xmlns:a16="http://schemas.microsoft.com/office/drawing/2014/main" xmlns="" id="{16B2E4F9-0EF2-4B56-B299-4FFDE702725E}"/>
              </a:ext>
            </a:extLst>
          </p:cNvPr>
          <p:cNvSpPr/>
          <p:nvPr/>
        </p:nvSpPr>
        <p:spPr>
          <a:xfrm flipH="1">
            <a:off x="3545294" y="2441190"/>
            <a:ext cx="5101412" cy="180779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ln w="19050">
                  <a:solidFill>
                    <a:schemeClr val="accent4">
                      <a:lumMod val="50000"/>
                    </a:schemeClr>
                  </a:solidFill>
                  <a:prstDash val="solid"/>
                </a:ln>
                <a:solidFill>
                  <a:srgbClr val="FFFF00"/>
                </a:solidFill>
                <a:effectLst>
                  <a:outerShdw dist="38100" dir="2700000" algn="bl" rotWithShape="0">
                    <a:schemeClr val="accent5"/>
                  </a:outerShdw>
                </a:effectLst>
                <a:latin typeface="Arial Black" panose="020B0A04020102020204" pitchFamily="34" charset="0"/>
              </a:rPr>
              <a:t>Game</a:t>
            </a:r>
          </a:p>
        </p:txBody>
      </p:sp>
    </p:spTree>
    <p:extLst>
      <p:ext uri="{BB962C8B-B14F-4D97-AF65-F5344CB8AC3E}">
        <p14:creationId xmlns:p14="http://schemas.microsoft.com/office/powerpoint/2010/main" val="413742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indefinite" fill="hold" grpId="0" nodeType="withEffect">
                                  <p:stCondLst>
                                    <p:cond delay="0"/>
                                  </p:stCondLst>
                                  <p:childTnLst>
                                    <p:animClr clrSpc="rgb" dir="cw">
                                      <p:cBhvr override="childStyle">
                                        <p:cTn id="6" dur="1750" fill="hold"/>
                                        <p:tgtEl>
                                          <p:spTgt spid="69"/>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p:cNvPicPr>
            <a:picLocks noChangeAspect="1"/>
          </p:cNvPicPr>
          <p:nvPr/>
        </p:nvPicPr>
        <p:blipFill rotWithShape="1">
          <a:blip r:embed="rId2"/>
          <a:srcRect l="19082"/>
          <a:stretch/>
        </p:blipFill>
        <p:spPr>
          <a:xfrm>
            <a:off x="-619432" y="-366386"/>
            <a:ext cx="12811432" cy="7224386"/>
          </a:xfrm>
          <a:prstGeom prst="rect">
            <a:avLst/>
          </a:prstGeom>
        </p:spPr>
      </p:pic>
      <p:sp>
        <p:nvSpPr>
          <p:cNvPr id="142" name="Rectangle: Rounded Corners 92">
            <a:extLst>
              <a:ext uri="{FF2B5EF4-FFF2-40B4-BE49-F238E27FC236}">
                <a16:creationId xmlns:a16="http://schemas.microsoft.com/office/drawing/2014/main" xmlns="" id="{AFC74EEF-0CC0-4041-BD0F-730D2E13A0C5}"/>
              </a:ext>
            </a:extLst>
          </p:cNvPr>
          <p:cNvSpPr/>
          <p:nvPr/>
        </p:nvSpPr>
        <p:spPr>
          <a:xfrm>
            <a:off x="9751806" y="-1387949"/>
            <a:ext cx="1748552" cy="678093"/>
          </a:xfrm>
          <a:prstGeom prst="roundRect">
            <a:avLst>
              <a:gd name="adj" fmla="val 50000"/>
            </a:avLst>
          </a:prstGeom>
          <a:solidFill>
            <a:schemeClr val="bg1">
              <a:lumMod val="8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rgbClr val="FF0000"/>
                </a:solidFill>
              </a:rPr>
              <a:t>Score:    </a:t>
            </a:r>
          </a:p>
        </p:txBody>
      </p:sp>
      <p:pic>
        <p:nvPicPr>
          <p:cNvPr id="140" name="Picture 139">
            <a:extLst>
              <a:ext uri="{FF2B5EF4-FFF2-40B4-BE49-F238E27FC236}">
                <a16:creationId xmlns:a16="http://schemas.microsoft.com/office/drawing/2014/main" xmlns="" id="{3D5221BA-5F80-43AE-A356-50CFF024AE56}"/>
              </a:ext>
            </a:extLst>
          </p:cNvPr>
          <p:cNvPicPr>
            <a:picLocks noChangeAspect="1"/>
          </p:cNvPicPr>
          <p:nvPr/>
        </p:nvPicPr>
        <p:blipFill rotWithShape="1">
          <a:blip r:embed="rId3">
            <a:extLst>
              <a:ext uri="{28A0092B-C50C-407E-A947-70E740481C1C}">
                <a14:useLocalDpi xmlns:a14="http://schemas.microsoft.com/office/drawing/2010/main" val="0"/>
              </a:ext>
            </a:extLst>
          </a:blip>
          <a:srcRect l="51114" t="23023" r="9566" b="54820"/>
          <a:stretch/>
        </p:blipFill>
        <p:spPr>
          <a:xfrm>
            <a:off x="8510930" y="-789106"/>
            <a:ext cx="3218078" cy="1578211"/>
          </a:xfrm>
          <a:prstGeom prst="rect">
            <a:avLst/>
          </a:prstGeom>
        </p:spPr>
      </p:pic>
      <p:pic>
        <p:nvPicPr>
          <p:cNvPr id="139" name="Picture 138">
            <a:extLst>
              <a:ext uri="{FF2B5EF4-FFF2-40B4-BE49-F238E27FC236}">
                <a16:creationId xmlns:a16="http://schemas.microsoft.com/office/drawing/2014/main" xmlns="" id="{7467568F-3F6D-4846-8AC2-38544DB3A73C}"/>
              </a:ext>
            </a:extLst>
          </p:cNvPr>
          <p:cNvPicPr>
            <a:picLocks noChangeAspect="1"/>
          </p:cNvPicPr>
          <p:nvPr/>
        </p:nvPicPr>
        <p:blipFill rotWithShape="1">
          <a:blip r:embed="rId3">
            <a:extLst>
              <a:ext uri="{28A0092B-C50C-407E-A947-70E740481C1C}">
                <a14:useLocalDpi xmlns:a14="http://schemas.microsoft.com/office/drawing/2010/main" val="0"/>
              </a:ext>
            </a:extLst>
          </a:blip>
          <a:srcRect l="9216" t="23895" r="51464" b="53948"/>
          <a:stretch/>
        </p:blipFill>
        <p:spPr>
          <a:xfrm>
            <a:off x="563310" y="-309111"/>
            <a:ext cx="2295206" cy="1066419"/>
          </a:xfrm>
          <a:prstGeom prst="rect">
            <a:avLst/>
          </a:prstGeom>
        </p:spPr>
      </p:pic>
      <p:pic>
        <p:nvPicPr>
          <p:cNvPr id="133" name="len">
            <a:extLst>
              <a:ext uri="{FF2B5EF4-FFF2-40B4-BE49-F238E27FC236}">
                <a16:creationId xmlns:a16="http://schemas.microsoft.com/office/drawing/2014/main" xmlns="" id="{E707ED89-11D7-427E-BBFD-6150CBC8D272}"/>
              </a:ext>
            </a:extLst>
          </p:cNvPr>
          <p:cNvPicPr>
            <a:picLocks noChangeAspect="1"/>
          </p:cNvPicPr>
          <p:nvPr/>
        </p:nvPicPr>
        <p:blipFill rotWithShape="1">
          <a:blip r:embed="rId4">
            <a:extLst>
              <a:ext uri="{28A0092B-C50C-407E-A947-70E740481C1C}">
                <a14:useLocalDpi xmlns:a14="http://schemas.microsoft.com/office/drawing/2010/main" val="0"/>
              </a:ext>
            </a:extLst>
          </a:blip>
          <a:srcRect l="87109" t="33432" r="5613" b="50000"/>
          <a:stretch/>
        </p:blipFill>
        <p:spPr>
          <a:xfrm>
            <a:off x="5732637" y="1151948"/>
            <a:ext cx="383145" cy="942987"/>
          </a:xfrm>
          <a:prstGeom prst="rect">
            <a:avLst/>
          </a:prstGeom>
        </p:spPr>
      </p:pic>
      <p:grpSp>
        <p:nvGrpSpPr>
          <p:cNvPr id="121" name="Group 120"/>
          <p:cNvGrpSpPr/>
          <p:nvPr/>
        </p:nvGrpSpPr>
        <p:grpSpPr>
          <a:xfrm>
            <a:off x="-1618990" y="-939576"/>
            <a:ext cx="14213054" cy="4401792"/>
            <a:chOff x="-1618990" y="-939576"/>
            <a:chExt cx="14213054" cy="4401792"/>
          </a:xfrm>
        </p:grpSpPr>
        <p:pic>
          <p:nvPicPr>
            <p:cNvPr id="122" name="Picture 121">
              <a:extLst>
                <a:ext uri="{FF2B5EF4-FFF2-40B4-BE49-F238E27FC236}">
                  <a16:creationId xmlns:a16="http://schemas.microsoft.com/office/drawing/2014/main" xmlns="" id="{3F2B4CFD-EF66-4CFF-8875-08729B22FA30}"/>
                </a:ext>
              </a:extLst>
            </p:cNvPr>
            <p:cNvPicPr>
              <a:picLocks noChangeAspect="1"/>
            </p:cNvPicPr>
            <p:nvPr/>
          </p:nvPicPr>
          <p:blipFill rotWithShape="1">
            <a:blip r:embed="rId5">
              <a:extLst>
                <a:ext uri="{28A0092B-C50C-407E-A947-70E740481C1C}">
                  <a14:useLocalDpi xmlns:a14="http://schemas.microsoft.com/office/drawing/2010/main" val="0"/>
                </a:ext>
              </a:extLst>
            </a:blip>
            <a:srcRect b="12620"/>
            <a:stretch/>
          </p:blipFill>
          <p:spPr>
            <a:xfrm>
              <a:off x="-1618990" y="-939576"/>
              <a:ext cx="6450790" cy="4401792"/>
            </a:xfrm>
            <a:prstGeom prst="rect">
              <a:avLst/>
            </a:prstGeom>
          </p:spPr>
        </p:pic>
        <p:grpSp>
          <p:nvGrpSpPr>
            <p:cNvPr id="123" name="Group 122">
              <a:extLst>
                <a:ext uri="{FF2B5EF4-FFF2-40B4-BE49-F238E27FC236}">
                  <a16:creationId xmlns:a16="http://schemas.microsoft.com/office/drawing/2014/main" xmlns="" id="{0A47D789-11C5-41ED-A352-5BA0D4BCBE1F}"/>
                </a:ext>
              </a:extLst>
            </p:cNvPr>
            <p:cNvGrpSpPr/>
            <p:nvPr/>
          </p:nvGrpSpPr>
          <p:grpSpPr>
            <a:xfrm>
              <a:off x="2530651" y="588749"/>
              <a:ext cx="3858729" cy="2368508"/>
              <a:chOff x="2685118" y="1138818"/>
              <a:chExt cx="4069752" cy="2498035"/>
            </a:xfrm>
          </p:grpSpPr>
          <p:pic>
            <p:nvPicPr>
              <p:cNvPr id="125" name="Picture 124">
                <a:extLst>
                  <a:ext uri="{FF2B5EF4-FFF2-40B4-BE49-F238E27FC236}">
                    <a16:creationId xmlns:a16="http://schemas.microsoft.com/office/drawing/2014/main" xmlns="" id="{9C75324C-978F-42E6-8F86-CBC1D2BEA3EB}"/>
                  </a:ext>
                </a:extLst>
              </p:cNvPr>
              <p:cNvPicPr>
                <a:picLocks noChangeAspect="1"/>
              </p:cNvPicPr>
              <p:nvPr/>
            </p:nvPicPr>
            <p:blipFill rotWithShape="1">
              <a:blip r:embed="rId6">
                <a:extLst>
                  <a:ext uri="{28A0092B-C50C-407E-A947-70E740481C1C}">
                    <a14:useLocalDpi xmlns:a14="http://schemas.microsoft.com/office/drawing/2010/main" val="0"/>
                  </a:ext>
                </a:extLst>
              </a:blip>
              <a:srcRect l="1" r="31916" b="-418"/>
              <a:stretch/>
            </p:blipFill>
            <p:spPr>
              <a:xfrm>
                <a:off x="2685118" y="1138818"/>
                <a:ext cx="2039091" cy="2498035"/>
              </a:xfrm>
              <a:prstGeom prst="rect">
                <a:avLst/>
              </a:prstGeom>
            </p:spPr>
          </p:pic>
          <p:pic>
            <p:nvPicPr>
              <p:cNvPr id="126" name="Picture 125">
                <a:extLst>
                  <a:ext uri="{FF2B5EF4-FFF2-40B4-BE49-F238E27FC236}">
                    <a16:creationId xmlns:a16="http://schemas.microsoft.com/office/drawing/2014/main" xmlns="" id="{67DE44D7-825E-4525-9D93-4D7378113AFA}"/>
                  </a:ext>
                </a:extLst>
              </p:cNvPr>
              <p:cNvPicPr>
                <a:picLocks noChangeAspect="1"/>
              </p:cNvPicPr>
              <p:nvPr/>
            </p:nvPicPr>
            <p:blipFill rotWithShape="1">
              <a:blip r:embed="rId7">
                <a:extLst>
                  <a:ext uri="{28A0092B-C50C-407E-A947-70E740481C1C}">
                    <a14:useLocalDpi xmlns:a14="http://schemas.microsoft.com/office/drawing/2010/main" val="0"/>
                  </a:ext>
                </a:extLst>
              </a:blip>
              <a:srcRect l="42915" t="32734" b="60866"/>
              <a:stretch/>
            </p:blipFill>
            <p:spPr>
              <a:xfrm rot="19659835">
                <a:off x="3835001" y="1746864"/>
                <a:ext cx="2919869" cy="352486"/>
              </a:xfrm>
              <a:prstGeom prst="rect">
                <a:avLst/>
              </a:prstGeom>
            </p:spPr>
          </p:pic>
        </p:grpSp>
        <p:pic>
          <p:nvPicPr>
            <p:cNvPr id="124" name="Picture 123">
              <a:extLst>
                <a:ext uri="{FF2B5EF4-FFF2-40B4-BE49-F238E27FC236}">
                  <a16:creationId xmlns:a16="http://schemas.microsoft.com/office/drawing/2014/main" xmlns="" id="{FB19BC56-A957-4D03-A5D7-8F46DEB7B3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18002" y="-262487"/>
              <a:ext cx="3676062" cy="3469061"/>
            </a:xfrm>
            <a:prstGeom prst="rect">
              <a:avLst/>
            </a:prstGeom>
          </p:spPr>
        </p:pic>
      </p:grpSp>
      <p:grpSp>
        <p:nvGrpSpPr>
          <p:cNvPr id="136" name="cau"/>
          <p:cNvGrpSpPr/>
          <p:nvPr/>
        </p:nvGrpSpPr>
        <p:grpSpPr>
          <a:xfrm>
            <a:off x="5715466" y="674260"/>
            <a:ext cx="383145" cy="3152055"/>
            <a:chOff x="5713587" y="657784"/>
            <a:chExt cx="383145" cy="3152055"/>
          </a:xfrm>
        </p:grpSpPr>
        <p:pic>
          <p:nvPicPr>
            <p:cNvPr id="129" name="Picture 128">
              <a:extLst>
                <a:ext uri="{FF2B5EF4-FFF2-40B4-BE49-F238E27FC236}">
                  <a16:creationId xmlns:a16="http://schemas.microsoft.com/office/drawing/2014/main" xmlns="" id="{E707ED89-11D7-427E-BBFD-6150CBC8D272}"/>
                </a:ext>
              </a:extLst>
            </p:cNvPr>
            <p:cNvPicPr>
              <a:picLocks noChangeAspect="1"/>
            </p:cNvPicPr>
            <p:nvPr/>
          </p:nvPicPr>
          <p:blipFill rotWithShape="1">
            <a:blip r:embed="rId4">
              <a:extLst>
                <a:ext uri="{28A0092B-C50C-407E-A947-70E740481C1C}">
                  <a14:useLocalDpi xmlns:a14="http://schemas.microsoft.com/office/drawing/2010/main" val="0"/>
                </a:ext>
              </a:extLst>
            </a:blip>
            <a:srcRect l="87109" t="33432" r="5613" b="50000"/>
            <a:stretch/>
          </p:blipFill>
          <p:spPr>
            <a:xfrm>
              <a:off x="5713587" y="2866852"/>
              <a:ext cx="383145" cy="942987"/>
            </a:xfrm>
            <a:prstGeom prst="rect">
              <a:avLst/>
            </a:prstGeom>
          </p:spPr>
        </p:pic>
        <p:cxnSp>
          <p:nvCxnSpPr>
            <p:cNvPr id="130" name="Straight Connector 129">
              <a:extLst>
                <a:ext uri="{FF2B5EF4-FFF2-40B4-BE49-F238E27FC236}">
                  <a16:creationId xmlns:a16="http://schemas.microsoft.com/office/drawing/2014/main" xmlns="" id="{22C1609F-B44F-4096-9638-31E2FCAD4B8D}"/>
                </a:ext>
              </a:extLst>
            </p:cNvPr>
            <p:cNvCxnSpPr>
              <a:cxnSpLocks/>
            </p:cNvCxnSpPr>
            <p:nvPr/>
          </p:nvCxnSpPr>
          <p:spPr>
            <a:xfrm flipH="1">
              <a:off x="5905161" y="657784"/>
              <a:ext cx="13996" cy="2240387"/>
            </a:xfrm>
            <a:prstGeom prst="line">
              <a:avLst/>
            </a:prstGeom>
            <a:ln w="38100">
              <a:solidFill>
                <a:srgbClr val="36363B"/>
              </a:solidFill>
            </a:ln>
          </p:spPr>
          <p:style>
            <a:lnRef idx="1">
              <a:schemeClr val="accent1"/>
            </a:lnRef>
            <a:fillRef idx="0">
              <a:schemeClr val="accent1"/>
            </a:fillRef>
            <a:effectRef idx="0">
              <a:schemeClr val="accent1"/>
            </a:effectRef>
            <a:fontRef idx="minor">
              <a:schemeClr val="tx1"/>
            </a:fontRef>
          </p:style>
        </p:cxnSp>
      </p:grpSp>
      <p:cxnSp>
        <p:nvCxnSpPr>
          <p:cNvPr id="131" name="Straight Connector 130">
            <a:extLst>
              <a:ext uri="{FF2B5EF4-FFF2-40B4-BE49-F238E27FC236}">
                <a16:creationId xmlns:a16="http://schemas.microsoft.com/office/drawing/2014/main" xmlns="" id="{99F25E73-5CBD-4C9C-9C71-B6395FF43793}"/>
              </a:ext>
            </a:extLst>
          </p:cNvPr>
          <p:cNvCxnSpPr>
            <a:cxnSpLocks/>
          </p:cNvCxnSpPr>
          <p:nvPr/>
        </p:nvCxnSpPr>
        <p:spPr>
          <a:xfrm>
            <a:off x="5919157" y="657784"/>
            <a:ext cx="0" cy="554495"/>
          </a:xfrm>
          <a:prstGeom prst="line">
            <a:avLst/>
          </a:prstGeom>
          <a:ln w="38100">
            <a:solidFill>
              <a:srgbClr val="36363B"/>
            </a:solidFill>
          </a:ln>
        </p:spPr>
        <p:style>
          <a:lnRef idx="1">
            <a:schemeClr val="accent1"/>
          </a:lnRef>
          <a:fillRef idx="0">
            <a:schemeClr val="accent1"/>
          </a:fillRef>
          <a:effectRef idx="0">
            <a:schemeClr val="accent1"/>
          </a:effectRef>
          <a:fontRef idx="minor">
            <a:schemeClr val="tx1"/>
          </a:fontRef>
        </p:style>
      </p:cxnSp>
      <p:pic>
        <p:nvPicPr>
          <p:cNvPr id="101" name="ca8"/>
          <p:cNvPicPr>
            <a:picLocks noChangeAspect="1"/>
          </p:cNvPicPr>
          <p:nvPr/>
        </p:nvPicPr>
        <p:blipFill rotWithShape="1">
          <a:blip r:embed="rId9" cstate="print">
            <a:extLst>
              <a:ext uri="{28A0092B-C50C-407E-A947-70E740481C1C}">
                <a14:useLocalDpi xmlns:a14="http://schemas.microsoft.com/office/drawing/2010/main" val="0"/>
              </a:ext>
            </a:extLst>
          </a:blip>
          <a:srcRect l="40313" r="-1" b="70793"/>
          <a:stretch/>
        </p:blipFill>
        <p:spPr>
          <a:xfrm>
            <a:off x="6118254" y="4379979"/>
            <a:ext cx="963122" cy="576566"/>
          </a:xfrm>
          <a:prstGeom prst="ellipse">
            <a:avLst/>
          </a:prstGeom>
        </p:spPr>
      </p:pic>
      <p:pic>
        <p:nvPicPr>
          <p:cNvPr id="102" name="ca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77606">
            <a:off x="4443431" y="3280248"/>
            <a:ext cx="914128" cy="543906"/>
          </a:xfrm>
          <a:prstGeom prst="rect">
            <a:avLst/>
          </a:prstGeom>
        </p:spPr>
      </p:pic>
      <p:pic>
        <p:nvPicPr>
          <p:cNvPr id="104" name="ca4">
            <a:hlinkClick r:id="" action="ppaction://macro?name=rese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71885">
            <a:off x="7465533" y="5918280"/>
            <a:ext cx="745225" cy="527247"/>
          </a:xfrm>
          <a:prstGeom prst="rect">
            <a:avLst/>
          </a:prstGeom>
        </p:spPr>
      </p:pic>
      <p:pic>
        <p:nvPicPr>
          <p:cNvPr id="105" name="ca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50938" y="3113873"/>
            <a:ext cx="826367" cy="552564"/>
          </a:xfrm>
          <a:prstGeom prst="rect">
            <a:avLst/>
          </a:prstGeom>
        </p:spPr>
      </p:pic>
      <p:pic>
        <p:nvPicPr>
          <p:cNvPr id="106" name="c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1034965">
            <a:off x="636246" y="5179069"/>
            <a:ext cx="910442" cy="912305"/>
          </a:xfrm>
          <a:prstGeom prst="rect">
            <a:avLst/>
          </a:prstGeom>
        </p:spPr>
      </p:pic>
      <p:pic>
        <p:nvPicPr>
          <p:cNvPr id="107" name="ca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831701">
            <a:off x="9710893" y="5720268"/>
            <a:ext cx="1396871" cy="824145"/>
          </a:xfrm>
          <a:prstGeom prst="rect">
            <a:avLst/>
          </a:prstGeom>
        </p:spPr>
      </p:pic>
      <p:pic>
        <p:nvPicPr>
          <p:cNvPr id="108" name="ca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8355197" y="4600000"/>
            <a:ext cx="966481" cy="764689"/>
          </a:xfrm>
          <a:prstGeom prst="rect">
            <a:avLst/>
          </a:prstGeom>
        </p:spPr>
      </p:pic>
      <p:pic>
        <p:nvPicPr>
          <p:cNvPr id="109" name="c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242816">
            <a:off x="2166608" y="3913112"/>
            <a:ext cx="1054896" cy="671398"/>
          </a:xfrm>
          <a:prstGeom prst="rect">
            <a:avLst/>
          </a:prstGeom>
        </p:spPr>
      </p:pic>
      <p:pic>
        <p:nvPicPr>
          <p:cNvPr id="112" name="c1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20138648">
            <a:off x="131210" y="3336010"/>
            <a:ext cx="1330422" cy="824487"/>
          </a:xfrm>
          <a:prstGeom prst="ellipse">
            <a:avLst/>
          </a:prstGeom>
        </p:spPr>
      </p:pic>
      <p:pic>
        <p:nvPicPr>
          <p:cNvPr id="115" name="c14">
            <a:hlinkClick r:id="rId18" action="ppaction://hlinksldjump"/>
            <a:extLst>
              <a:ext uri="{FF2B5EF4-FFF2-40B4-BE49-F238E27FC236}">
                <a16:creationId xmlns:a16="http://schemas.microsoft.com/office/drawing/2014/main" xmlns="" id="{33848A06-B22E-4ED9-B70A-85D6EF7627EF}"/>
              </a:ext>
            </a:extLst>
          </p:cNvPr>
          <p:cNvPicPr>
            <a:picLocks noChangeAspect="1"/>
          </p:cNvPicPr>
          <p:nvPr/>
        </p:nvPicPr>
        <p:blipFill rotWithShape="1">
          <a:blip r:embed="rId19">
            <a:extLst>
              <a:ext uri="{28A0092B-C50C-407E-A947-70E740481C1C}">
                <a14:useLocalDpi xmlns:a14="http://schemas.microsoft.com/office/drawing/2010/main" val="0"/>
              </a:ext>
            </a:extLst>
          </a:blip>
          <a:srcRect l="60549" t="43266" r="21565" b="18575"/>
          <a:stretch/>
        </p:blipFill>
        <p:spPr>
          <a:xfrm>
            <a:off x="5448981" y="5568346"/>
            <a:ext cx="779296" cy="1298311"/>
          </a:xfrm>
          <a:prstGeom prst="rect">
            <a:avLst/>
          </a:prstGeom>
        </p:spPr>
      </p:pic>
      <p:pic>
        <p:nvPicPr>
          <p:cNvPr id="116" name="ca9">
            <a:extLst>
              <a:ext uri="{FF2B5EF4-FFF2-40B4-BE49-F238E27FC236}">
                <a16:creationId xmlns:a16="http://schemas.microsoft.com/office/drawing/2014/main" xmlns="" id="{076A809D-9A71-4B62-9DA4-59E4CBE56B2D}"/>
              </a:ext>
            </a:extLst>
          </p:cNvPr>
          <p:cNvPicPr>
            <a:picLocks noChangeAspect="1"/>
          </p:cNvPicPr>
          <p:nvPr/>
        </p:nvPicPr>
        <p:blipFill rotWithShape="1">
          <a:blip r:embed="rId19">
            <a:extLst>
              <a:ext uri="{28A0092B-C50C-407E-A947-70E740481C1C}">
                <a14:useLocalDpi xmlns:a14="http://schemas.microsoft.com/office/drawing/2010/main" val="0"/>
              </a:ext>
            </a:extLst>
          </a:blip>
          <a:srcRect l="40960" t="49571" r="39324" b="19548"/>
          <a:stretch/>
        </p:blipFill>
        <p:spPr>
          <a:xfrm>
            <a:off x="4059959" y="4855452"/>
            <a:ext cx="834676" cy="1020909"/>
          </a:xfrm>
          <a:prstGeom prst="rect">
            <a:avLst/>
          </a:prstGeom>
        </p:spPr>
      </p:pic>
      <p:pic>
        <p:nvPicPr>
          <p:cNvPr id="117" name="ca5">
            <a:extLst>
              <a:ext uri="{FF2B5EF4-FFF2-40B4-BE49-F238E27FC236}">
                <a16:creationId xmlns:a16="http://schemas.microsoft.com/office/drawing/2014/main" xmlns="" id="{F9BA38F2-A158-496A-8322-E1997F766BE8}"/>
              </a:ext>
            </a:extLst>
          </p:cNvPr>
          <p:cNvPicPr>
            <a:picLocks noChangeAspect="1"/>
          </p:cNvPicPr>
          <p:nvPr/>
        </p:nvPicPr>
        <p:blipFill rotWithShape="1">
          <a:blip r:embed="rId20">
            <a:extLst>
              <a:ext uri="{28A0092B-C50C-407E-A947-70E740481C1C}">
                <a14:useLocalDpi xmlns:a14="http://schemas.microsoft.com/office/drawing/2010/main" val="0"/>
              </a:ext>
            </a:extLst>
          </a:blip>
          <a:srcRect l="2764" t="11676" r="66219" b="68647"/>
          <a:stretch/>
        </p:blipFill>
        <p:spPr>
          <a:xfrm>
            <a:off x="9102732" y="3243863"/>
            <a:ext cx="958347" cy="657254"/>
          </a:xfrm>
          <a:prstGeom prst="rect">
            <a:avLst/>
          </a:prstGeom>
        </p:spPr>
      </p:pic>
      <p:pic>
        <p:nvPicPr>
          <p:cNvPr id="120" name="ca6">
            <a:extLst>
              <a:ext uri="{FF2B5EF4-FFF2-40B4-BE49-F238E27FC236}">
                <a16:creationId xmlns:a16="http://schemas.microsoft.com/office/drawing/2014/main" xmlns="" id="{A3C3DB3C-C36A-4E6A-B08A-00B27938B4E6}"/>
              </a:ext>
            </a:extLst>
          </p:cNvPr>
          <p:cNvPicPr>
            <a:picLocks noChangeAspect="1"/>
          </p:cNvPicPr>
          <p:nvPr/>
        </p:nvPicPr>
        <p:blipFill rotWithShape="1">
          <a:blip r:embed="rId21">
            <a:extLst>
              <a:ext uri="{28A0092B-C50C-407E-A947-70E740481C1C}">
                <a14:useLocalDpi xmlns:a14="http://schemas.microsoft.com/office/drawing/2010/main" val="0"/>
              </a:ext>
            </a:extLst>
          </a:blip>
          <a:srcRect l="66069" t="59904" r="-704" b="9635"/>
          <a:stretch/>
        </p:blipFill>
        <p:spPr>
          <a:xfrm>
            <a:off x="10721760" y="4568250"/>
            <a:ext cx="980585" cy="815433"/>
          </a:xfrm>
          <a:prstGeom prst="rect">
            <a:avLst/>
          </a:prstGeom>
        </p:spPr>
      </p:pic>
      <p:pic>
        <p:nvPicPr>
          <p:cNvPr id="110" name="ca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487377">
            <a:off x="6980750" y="2350338"/>
            <a:ext cx="1298597" cy="1298597"/>
          </a:xfrm>
          <a:prstGeom prst="rect">
            <a:avLst/>
          </a:prstGeom>
        </p:spPr>
      </p:pic>
      <p:pic>
        <p:nvPicPr>
          <p:cNvPr id="134" name="ca1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5400000">
            <a:off x="5322256" y="1736615"/>
            <a:ext cx="1298597" cy="1298597"/>
          </a:xfrm>
          <a:prstGeom prst="rect">
            <a:avLst/>
          </a:prstGeom>
        </p:spPr>
      </p:pic>
      <p:sp>
        <p:nvSpPr>
          <p:cNvPr id="137" name="diem"/>
          <p:cNvSpPr txBox="1"/>
          <p:nvPr/>
        </p:nvSpPr>
        <p:spPr>
          <a:xfrm>
            <a:off x="10694221" y="-1416649"/>
            <a:ext cx="823941" cy="769441"/>
          </a:xfrm>
          <a:prstGeom prst="rect">
            <a:avLst/>
          </a:prstGeom>
          <a:noFill/>
        </p:spPr>
        <p:txBody>
          <a:bodyPr wrap="square" rtlCol="0">
            <a:spAutoFit/>
          </a:bodyPr>
          <a:lstStyle/>
          <a:p>
            <a:pPr algn="ctr"/>
            <a:r>
              <a:rPr lang="en-US" sz="4400" b="1"/>
              <a:t>0</a:t>
            </a:r>
          </a:p>
        </p:txBody>
      </p:sp>
      <p:pic>
        <p:nvPicPr>
          <p:cNvPr id="138" name="+1">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77269" y="1432775"/>
            <a:ext cx="788974" cy="550005"/>
          </a:xfrm>
          <a:prstGeom prst="rect">
            <a:avLst/>
          </a:prstGeom>
        </p:spPr>
      </p:pic>
      <p:pic>
        <p:nvPicPr>
          <p:cNvPr id="141" name="Picture 140">
            <a:extLst>
              <a:ext uri="{FF2B5EF4-FFF2-40B4-BE49-F238E27FC236}">
                <a16:creationId xmlns:a16="http://schemas.microsoft.com/office/drawing/2014/main" xmlns="" id="{D246EAA7-B2D8-4F3F-B90C-A1A599FE66A8}"/>
              </a:ext>
            </a:extLst>
          </p:cNvPr>
          <p:cNvPicPr>
            <a:picLocks noChangeAspect="1"/>
          </p:cNvPicPr>
          <p:nvPr/>
        </p:nvPicPr>
        <p:blipFill rotWithShape="1">
          <a:blip r:embed="rId3">
            <a:extLst>
              <a:ext uri="{28A0092B-C50C-407E-A947-70E740481C1C}">
                <a14:useLocalDpi xmlns:a14="http://schemas.microsoft.com/office/drawing/2010/main" val="0"/>
              </a:ext>
            </a:extLst>
          </a:blip>
          <a:srcRect l="8038" t="66760" r="52642" b="11083"/>
          <a:stretch/>
        </p:blipFill>
        <p:spPr>
          <a:xfrm>
            <a:off x="3570003" y="-108450"/>
            <a:ext cx="2415506" cy="1017982"/>
          </a:xfrm>
          <a:prstGeom prst="rect">
            <a:avLst/>
          </a:prstGeom>
        </p:spPr>
      </p:pic>
      <p:pic>
        <p:nvPicPr>
          <p:cNvPr id="49" name="ca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025286">
            <a:off x="5628954" y="1859986"/>
            <a:ext cx="966481" cy="764689"/>
          </a:xfrm>
          <a:prstGeom prst="rect">
            <a:avLst/>
          </a:prstGeom>
        </p:spPr>
      </p:pic>
      <p:pic>
        <p:nvPicPr>
          <p:cNvPr id="50" name="+12">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77269" y="1432775"/>
            <a:ext cx="788974" cy="550005"/>
          </a:xfrm>
          <a:prstGeom prst="rect">
            <a:avLst/>
          </a:prstGeom>
        </p:spPr>
      </p:pic>
      <p:pic>
        <p:nvPicPr>
          <p:cNvPr id="51" name="ca3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5374794" y="2044311"/>
            <a:ext cx="1396871" cy="824145"/>
          </a:xfrm>
          <a:prstGeom prst="rect">
            <a:avLst/>
          </a:prstGeom>
        </p:spPr>
      </p:pic>
      <p:pic>
        <p:nvPicPr>
          <p:cNvPr id="52" name="+13">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68745" y="1399272"/>
            <a:ext cx="788974" cy="550005"/>
          </a:xfrm>
          <a:prstGeom prst="rect">
            <a:avLst/>
          </a:prstGeom>
        </p:spPr>
      </p:pic>
      <p:pic>
        <p:nvPicPr>
          <p:cNvPr id="53" name="ca41">
            <a:hlinkClick r:id="" action="ppaction://macro?name=rese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4674696">
            <a:off x="5678663" y="1870157"/>
            <a:ext cx="745225" cy="527247"/>
          </a:xfrm>
          <a:prstGeom prst="rect">
            <a:avLst/>
          </a:prstGeom>
        </p:spPr>
      </p:pic>
      <p:pic>
        <p:nvPicPr>
          <p:cNvPr id="54" name="+14">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49829" y="1399272"/>
            <a:ext cx="788974" cy="550005"/>
          </a:xfrm>
          <a:prstGeom prst="rect">
            <a:avLst/>
          </a:prstGeom>
        </p:spPr>
      </p:pic>
      <p:pic>
        <p:nvPicPr>
          <p:cNvPr id="55" name="ca51">
            <a:extLst>
              <a:ext uri="{FF2B5EF4-FFF2-40B4-BE49-F238E27FC236}">
                <a16:creationId xmlns:a16="http://schemas.microsoft.com/office/drawing/2014/main" xmlns="" id="{F9BA38F2-A158-496A-8322-E1997F766BE8}"/>
              </a:ext>
            </a:extLst>
          </p:cNvPr>
          <p:cNvPicPr>
            <a:picLocks noChangeAspect="1"/>
          </p:cNvPicPr>
          <p:nvPr/>
        </p:nvPicPr>
        <p:blipFill rotWithShape="1">
          <a:blip r:embed="rId20">
            <a:extLst>
              <a:ext uri="{28A0092B-C50C-407E-A947-70E740481C1C}">
                <a14:useLocalDpi xmlns:a14="http://schemas.microsoft.com/office/drawing/2010/main" val="0"/>
              </a:ext>
            </a:extLst>
          </a:blip>
          <a:srcRect l="2764" t="11676" r="66219" b="68647"/>
          <a:stretch/>
        </p:blipFill>
        <p:spPr>
          <a:xfrm rot="16200000">
            <a:off x="5384049" y="1929207"/>
            <a:ext cx="958347" cy="657254"/>
          </a:xfrm>
          <a:prstGeom prst="rect">
            <a:avLst/>
          </a:prstGeom>
        </p:spPr>
      </p:pic>
      <p:pic>
        <p:nvPicPr>
          <p:cNvPr id="56" name="+15">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68745" y="1400337"/>
            <a:ext cx="788974" cy="550005"/>
          </a:xfrm>
          <a:prstGeom prst="rect">
            <a:avLst/>
          </a:prstGeom>
        </p:spPr>
      </p:pic>
      <p:pic>
        <p:nvPicPr>
          <p:cNvPr id="57" name="ca61">
            <a:extLst>
              <a:ext uri="{FF2B5EF4-FFF2-40B4-BE49-F238E27FC236}">
                <a16:creationId xmlns:a16="http://schemas.microsoft.com/office/drawing/2014/main" xmlns="" id="{A3C3DB3C-C36A-4E6A-B08A-00B27938B4E6}"/>
              </a:ext>
            </a:extLst>
          </p:cNvPr>
          <p:cNvPicPr>
            <a:picLocks noChangeAspect="1"/>
          </p:cNvPicPr>
          <p:nvPr/>
        </p:nvPicPr>
        <p:blipFill rotWithShape="1">
          <a:blip r:embed="rId21">
            <a:extLst>
              <a:ext uri="{28A0092B-C50C-407E-A947-70E740481C1C}">
                <a14:useLocalDpi xmlns:a14="http://schemas.microsoft.com/office/drawing/2010/main" val="0"/>
              </a:ext>
            </a:extLst>
          </a:blip>
          <a:srcRect l="66069" t="59904" r="-704" b="9635"/>
          <a:stretch/>
        </p:blipFill>
        <p:spPr>
          <a:xfrm rot="5400000">
            <a:off x="5411119" y="1873576"/>
            <a:ext cx="980585" cy="815433"/>
          </a:xfrm>
          <a:prstGeom prst="rect">
            <a:avLst/>
          </a:prstGeom>
        </p:spPr>
      </p:pic>
      <p:pic>
        <p:nvPicPr>
          <p:cNvPr id="58" name="+16">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68745" y="1399539"/>
            <a:ext cx="788974" cy="550005"/>
          </a:xfrm>
          <a:prstGeom prst="rect">
            <a:avLst/>
          </a:prstGeom>
        </p:spPr>
      </p:pic>
      <p:pic>
        <p:nvPicPr>
          <p:cNvPr id="59" name="ca7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6663915">
            <a:off x="5354746" y="1896621"/>
            <a:ext cx="826367" cy="552564"/>
          </a:xfrm>
          <a:prstGeom prst="rect">
            <a:avLst/>
          </a:prstGeom>
        </p:spPr>
      </p:pic>
      <p:pic>
        <p:nvPicPr>
          <p:cNvPr id="60" name="+17">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68745" y="1399272"/>
            <a:ext cx="788974" cy="550005"/>
          </a:xfrm>
          <a:prstGeom prst="rect">
            <a:avLst/>
          </a:prstGeom>
        </p:spPr>
      </p:pic>
      <p:pic>
        <p:nvPicPr>
          <p:cNvPr id="61" name="+18">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90499" y="1399272"/>
            <a:ext cx="788974" cy="550005"/>
          </a:xfrm>
          <a:prstGeom prst="rect">
            <a:avLst/>
          </a:prstGeom>
        </p:spPr>
      </p:pic>
      <p:pic>
        <p:nvPicPr>
          <p:cNvPr id="62" name="ca81"/>
          <p:cNvPicPr>
            <a:picLocks noChangeAspect="1"/>
          </p:cNvPicPr>
          <p:nvPr/>
        </p:nvPicPr>
        <p:blipFill rotWithShape="1">
          <a:blip r:embed="rId9" cstate="print">
            <a:extLst>
              <a:ext uri="{28A0092B-C50C-407E-A947-70E740481C1C}">
                <a14:useLocalDpi xmlns:a14="http://schemas.microsoft.com/office/drawing/2010/main" val="0"/>
              </a:ext>
            </a:extLst>
          </a:blip>
          <a:srcRect l="40313" r="-1" b="70793"/>
          <a:stretch/>
        </p:blipFill>
        <p:spPr>
          <a:xfrm rot="4547968">
            <a:off x="5362039" y="1963506"/>
            <a:ext cx="963122" cy="576566"/>
          </a:xfrm>
          <a:prstGeom prst="ellipse">
            <a:avLst/>
          </a:prstGeom>
        </p:spPr>
      </p:pic>
      <p:pic>
        <p:nvPicPr>
          <p:cNvPr id="63" name="ca91">
            <a:extLst>
              <a:ext uri="{FF2B5EF4-FFF2-40B4-BE49-F238E27FC236}">
                <a16:creationId xmlns:a16="http://schemas.microsoft.com/office/drawing/2014/main" xmlns="" id="{076A809D-9A71-4B62-9DA4-59E4CBE56B2D}"/>
              </a:ext>
            </a:extLst>
          </p:cNvPr>
          <p:cNvPicPr>
            <a:picLocks noChangeAspect="1"/>
          </p:cNvPicPr>
          <p:nvPr/>
        </p:nvPicPr>
        <p:blipFill rotWithShape="1">
          <a:blip r:embed="rId19">
            <a:extLst>
              <a:ext uri="{28A0092B-C50C-407E-A947-70E740481C1C}">
                <a14:useLocalDpi xmlns:a14="http://schemas.microsoft.com/office/drawing/2010/main" val="0"/>
              </a:ext>
            </a:extLst>
          </a:blip>
          <a:srcRect l="40960" t="49571" r="39324" b="19548"/>
          <a:stretch/>
        </p:blipFill>
        <p:spPr>
          <a:xfrm>
            <a:off x="5267212" y="1744487"/>
            <a:ext cx="834676" cy="1020909"/>
          </a:xfrm>
          <a:prstGeom prst="rect">
            <a:avLst/>
          </a:prstGeom>
        </p:spPr>
      </p:pic>
      <p:pic>
        <p:nvPicPr>
          <p:cNvPr id="64" name="+19">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90499" y="1420605"/>
            <a:ext cx="788974" cy="550005"/>
          </a:xfrm>
          <a:prstGeom prst="rect">
            <a:avLst/>
          </a:prstGeom>
        </p:spPr>
      </p:pic>
      <p:pic>
        <p:nvPicPr>
          <p:cNvPr id="65" name="ca10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055090">
            <a:off x="5317309" y="1926060"/>
            <a:ext cx="914128" cy="543906"/>
          </a:xfrm>
          <a:prstGeom prst="rect">
            <a:avLst/>
          </a:prstGeom>
        </p:spPr>
      </p:pic>
      <p:pic>
        <p:nvPicPr>
          <p:cNvPr id="66" name="+110">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71589" y="1401383"/>
            <a:ext cx="788974" cy="550005"/>
          </a:xfrm>
          <a:prstGeom prst="rect">
            <a:avLst/>
          </a:prstGeom>
        </p:spPr>
      </p:pic>
      <p:pic>
        <p:nvPicPr>
          <p:cNvPr id="67" name="c1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6188962">
            <a:off x="5436753" y="1598648"/>
            <a:ext cx="910442" cy="912305"/>
          </a:xfrm>
          <a:prstGeom prst="rect">
            <a:avLst/>
          </a:prstGeom>
        </p:spPr>
      </p:pic>
      <p:pic>
        <p:nvPicPr>
          <p:cNvPr id="68" name="+111">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50817" y="1383297"/>
            <a:ext cx="788974" cy="550005"/>
          </a:xfrm>
          <a:prstGeom prst="rect">
            <a:avLst/>
          </a:prstGeom>
        </p:spPr>
      </p:pic>
      <p:pic>
        <p:nvPicPr>
          <p:cNvPr id="69" name="c12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6329204">
            <a:off x="5369819" y="1750752"/>
            <a:ext cx="1054896" cy="671398"/>
          </a:xfrm>
          <a:prstGeom prst="rect">
            <a:avLst/>
          </a:prstGeom>
        </p:spPr>
      </p:pic>
      <p:pic>
        <p:nvPicPr>
          <p:cNvPr id="70" name="+112">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49829" y="1402094"/>
            <a:ext cx="788974" cy="550005"/>
          </a:xfrm>
          <a:prstGeom prst="rect">
            <a:avLst/>
          </a:prstGeom>
        </p:spPr>
      </p:pic>
      <p:pic>
        <p:nvPicPr>
          <p:cNvPr id="71" name="c1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8466465" flipV="1">
            <a:off x="2155563" y="5823747"/>
            <a:ext cx="1032686" cy="860573"/>
          </a:xfrm>
          <a:prstGeom prst="rect">
            <a:avLst/>
          </a:prstGeom>
        </p:spPr>
      </p:pic>
      <p:pic>
        <p:nvPicPr>
          <p:cNvPr id="72" name="c131"/>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5303843">
            <a:off x="5337868" y="1802004"/>
            <a:ext cx="1032686" cy="860573"/>
          </a:xfrm>
          <a:prstGeom prst="rect">
            <a:avLst/>
          </a:prstGeom>
        </p:spPr>
      </p:pic>
      <p:pic>
        <p:nvPicPr>
          <p:cNvPr id="73" name="+113">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49072" y="1439219"/>
            <a:ext cx="788974" cy="550005"/>
          </a:xfrm>
          <a:prstGeom prst="rect">
            <a:avLst/>
          </a:prstGeom>
        </p:spPr>
      </p:pic>
      <p:pic>
        <p:nvPicPr>
          <p:cNvPr id="74" name="c141">
            <a:extLst>
              <a:ext uri="{FF2B5EF4-FFF2-40B4-BE49-F238E27FC236}">
                <a16:creationId xmlns:a16="http://schemas.microsoft.com/office/drawing/2014/main" xmlns="" id="{33848A06-B22E-4ED9-B70A-85D6EF7627EF}"/>
              </a:ext>
            </a:extLst>
          </p:cNvPr>
          <p:cNvPicPr>
            <a:picLocks noChangeAspect="1"/>
          </p:cNvPicPr>
          <p:nvPr/>
        </p:nvPicPr>
        <p:blipFill rotWithShape="1">
          <a:blip r:embed="rId19">
            <a:extLst>
              <a:ext uri="{28A0092B-C50C-407E-A947-70E740481C1C}">
                <a14:useLocalDpi xmlns:a14="http://schemas.microsoft.com/office/drawing/2010/main" val="0"/>
              </a:ext>
            </a:extLst>
          </a:blip>
          <a:srcRect l="60549" t="43266" r="21565" b="18575"/>
          <a:stretch/>
        </p:blipFill>
        <p:spPr>
          <a:xfrm>
            <a:off x="5364669" y="1646572"/>
            <a:ext cx="779296" cy="1298311"/>
          </a:xfrm>
          <a:prstGeom prst="rect">
            <a:avLst/>
          </a:prstGeom>
        </p:spPr>
      </p:pic>
      <p:pic>
        <p:nvPicPr>
          <p:cNvPr id="75" name="+114">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205328" y="1381812"/>
            <a:ext cx="788974" cy="550005"/>
          </a:xfrm>
          <a:prstGeom prst="rect">
            <a:avLst/>
          </a:prstGeom>
        </p:spPr>
      </p:pic>
      <p:pic>
        <p:nvPicPr>
          <p:cNvPr id="76" name="c15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5829690" flipH="1">
            <a:off x="5221540" y="1855569"/>
            <a:ext cx="1330422" cy="824487"/>
          </a:xfrm>
          <a:prstGeom prst="ellipse">
            <a:avLst/>
          </a:prstGeom>
        </p:spPr>
      </p:pic>
      <p:pic>
        <p:nvPicPr>
          <p:cNvPr id="77" name="+115">
            <a:hlinkClick r:id="" action="ppaction://macro?name=congA"/>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67003" y="1400886"/>
            <a:ext cx="788974" cy="550005"/>
          </a:xfrm>
          <a:prstGeom prst="rect">
            <a:avLst/>
          </a:prstGeom>
        </p:spPr>
      </p:pic>
      <p:sp>
        <p:nvSpPr>
          <p:cNvPr id="147" name="Rectangle: Rounded Corners 70">
            <a:hlinkClick r:id="rId25" action="ppaction://hlinksldjump"/>
            <a:extLst>
              <a:ext uri="{FF2B5EF4-FFF2-40B4-BE49-F238E27FC236}">
                <a16:creationId xmlns:a16="http://schemas.microsoft.com/office/drawing/2014/main" xmlns="" id="{AE51B5B9-8B5B-4907-8F61-C693DDA92590}"/>
              </a:ext>
            </a:extLst>
          </p:cNvPr>
          <p:cNvSpPr/>
          <p:nvPr/>
        </p:nvSpPr>
        <p:spPr>
          <a:xfrm>
            <a:off x="10840326" y="445750"/>
            <a:ext cx="856117" cy="415334"/>
          </a:xfrm>
          <a:prstGeom prst="roundRect">
            <a:avLst>
              <a:gd name="adj" fmla="val 50000"/>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96" b="1"/>
              <a:t>EXIT</a:t>
            </a:r>
          </a:p>
        </p:txBody>
      </p:sp>
      <p:sp>
        <p:nvSpPr>
          <p:cNvPr id="2" name="Oval 1">
            <a:hlinkClick r:id="rId26" action="ppaction://hlinksldjump"/>
          </p:cNvPr>
          <p:cNvSpPr/>
          <p:nvPr/>
        </p:nvSpPr>
        <p:spPr>
          <a:xfrm rot="19961494">
            <a:off x="151496" y="3407869"/>
            <a:ext cx="1348458" cy="774153"/>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Black" panose="020B0A04020102020204" pitchFamily="34" charset="0"/>
              </a:rPr>
              <a:t>1</a:t>
            </a:r>
          </a:p>
        </p:txBody>
      </p:sp>
      <p:sp>
        <p:nvSpPr>
          <p:cNvPr id="114" name="Oval 113">
            <a:hlinkClick r:id="rId27" action="ppaction://hlinksldjump"/>
          </p:cNvPr>
          <p:cNvSpPr/>
          <p:nvPr/>
        </p:nvSpPr>
        <p:spPr>
          <a:xfrm rot="19961494">
            <a:off x="574462" y="5214792"/>
            <a:ext cx="1153330" cy="860382"/>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3</a:t>
            </a:r>
          </a:p>
        </p:txBody>
      </p:sp>
      <p:sp>
        <p:nvSpPr>
          <p:cNvPr id="118" name="Oval 117">
            <a:hlinkClick r:id="rId28" action="ppaction://hlinksldjump"/>
          </p:cNvPr>
          <p:cNvSpPr/>
          <p:nvPr/>
        </p:nvSpPr>
        <p:spPr>
          <a:xfrm rot="297800">
            <a:off x="2140436" y="3874594"/>
            <a:ext cx="1153330" cy="860382"/>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Black" panose="020B0A04020102020204" pitchFamily="34" charset="0"/>
              </a:rPr>
              <a:t>2</a:t>
            </a:r>
          </a:p>
        </p:txBody>
      </p:sp>
      <p:sp>
        <p:nvSpPr>
          <p:cNvPr id="119" name="Oval 118">
            <a:hlinkClick r:id="rId29" action="ppaction://hlinksldjump"/>
          </p:cNvPr>
          <p:cNvSpPr/>
          <p:nvPr/>
        </p:nvSpPr>
        <p:spPr>
          <a:xfrm rot="20143509">
            <a:off x="2000933" y="5811557"/>
            <a:ext cx="1153330" cy="860382"/>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Black" panose="020B0A04020102020204" pitchFamily="34" charset="0"/>
              </a:rPr>
              <a:t>  4</a:t>
            </a:r>
          </a:p>
        </p:txBody>
      </p:sp>
      <p:sp>
        <p:nvSpPr>
          <p:cNvPr id="143" name="Oval 142">
            <a:hlinkClick r:id="rId30" action="ppaction://hlinksldjump"/>
          </p:cNvPr>
          <p:cNvSpPr/>
          <p:nvPr/>
        </p:nvSpPr>
        <p:spPr>
          <a:xfrm>
            <a:off x="3998949" y="4794947"/>
            <a:ext cx="1018121" cy="112162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5</a:t>
            </a:r>
          </a:p>
        </p:txBody>
      </p:sp>
      <p:sp>
        <p:nvSpPr>
          <p:cNvPr id="148" name="Oval 147">
            <a:hlinkClick r:id="rId31" action="ppaction://hlinksldjump"/>
          </p:cNvPr>
          <p:cNvSpPr/>
          <p:nvPr/>
        </p:nvSpPr>
        <p:spPr>
          <a:xfrm>
            <a:off x="4385574" y="3242279"/>
            <a:ext cx="1018121" cy="639209"/>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6</a:t>
            </a:r>
          </a:p>
        </p:txBody>
      </p:sp>
      <p:sp>
        <p:nvSpPr>
          <p:cNvPr id="149" name="Oval 148">
            <a:hlinkClick r:id="rId32" action="ppaction://hlinksldjump"/>
          </p:cNvPr>
          <p:cNvSpPr/>
          <p:nvPr/>
        </p:nvSpPr>
        <p:spPr>
          <a:xfrm rot="531290">
            <a:off x="6075199" y="4300888"/>
            <a:ext cx="1169716" cy="711235"/>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7</a:t>
            </a:r>
          </a:p>
        </p:txBody>
      </p:sp>
      <p:sp>
        <p:nvSpPr>
          <p:cNvPr id="150" name="Oval 149">
            <a:hlinkClick r:id="rId33" action="ppaction://hlinksldjump"/>
          </p:cNvPr>
          <p:cNvSpPr/>
          <p:nvPr/>
        </p:nvSpPr>
        <p:spPr>
          <a:xfrm rot="531290">
            <a:off x="6881344" y="2590175"/>
            <a:ext cx="1367714" cy="79908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Black" panose="020B0A04020102020204" pitchFamily="34" charset="0"/>
              </a:rPr>
              <a:t>8</a:t>
            </a:r>
          </a:p>
        </p:txBody>
      </p:sp>
      <p:sp>
        <p:nvSpPr>
          <p:cNvPr id="151" name="Oval 150">
            <a:hlinkClick r:id="rId34" action="ppaction://hlinksldjump"/>
          </p:cNvPr>
          <p:cNvSpPr/>
          <p:nvPr/>
        </p:nvSpPr>
        <p:spPr>
          <a:xfrm rot="531290">
            <a:off x="8941180" y="3161593"/>
            <a:ext cx="1354893" cy="79908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12</a:t>
            </a:r>
          </a:p>
        </p:txBody>
      </p:sp>
      <p:sp>
        <p:nvSpPr>
          <p:cNvPr id="152" name="Oval 151">
            <a:hlinkClick r:id="rId35" action="ppaction://hlinksldjump"/>
          </p:cNvPr>
          <p:cNvSpPr/>
          <p:nvPr/>
        </p:nvSpPr>
        <p:spPr>
          <a:xfrm rot="21218231">
            <a:off x="11054248" y="2960230"/>
            <a:ext cx="951267" cy="79908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13</a:t>
            </a:r>
          </a:p>
        </p:txBody>
      </p:sp>
      <p:sp>
        <p:nvSpPr>
          <p:cNvPr id="153" name="Oval 152">
            <a:hlinkClick r:id="rId36" action="ppaction://hlinksldjump"/>
          </p:cNvPr>
          <p:cNvSpPr/>
          <p:nvPr/>
        </p:nvSpPr>
        <p:spPr>
          <a:xfrm rot="171325">
            <a:off x="8101775" y="4573904"/>
            <a:ext cx="1223662" cy="985143"/>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Black" panose="020B0A04020102020204" pitchFamily="34" charset="0"/>
              </a:rPr>
              <a:t>11</a:t>
            </a:r>
          </a:p>
        </p:txBody>
      </p:sp>
      <p:sp>
        <p:nvSpPr>
          <p:cNvPr id="154" name="Oval 153">
            <a:hlinkClick r:id="rId37" action="ppaction://hlinksldjump"/>
          </p:cNvPr>
          <p:cNvSpPr/>
          <p:nvPr/>
        </p:nvSpPr>
        <p:spPr>
          <a:xfrm>
            <a:off x="10694221" y="4528367"/>
            <a:ext cx="984567" cy="79908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14</a:t>
            </a:r>
          </a:p>
        </p:txBody>
      </p:sp>
      <p:sp>
        <p:nvSpPr>
          <p:cNvPr id="155" name="Oval 154">
            <a:hlinkClick r:id="rId38" action="ppaction://hlinksldjump"/>
          </p:cNvPr>
          <p:cNvSpPr/>
          <p:nvPr/>
        </p:nvSpPr>
        <p:spPr>
          <a:xfrm rot="839397">
            <a:off x="7279522" y="5826178"/>
            <a:ext cx="1252327" cy="79908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Black" panose="020B0A04020102020204" pitchFamily="34" charset="0"/>
              </a:rPr>
              <a:t>10</a:t>
            </a:r>
          </a:p>
        </p:txBody>
      </p:sp>
      <p:sp>
        <p:nvSpPr>
          <p:cNvPr id="156" name="Oval 155">
            <a:hlinkClick r:id="rId39" action="ppaction://hlinksldjump"/>
          </p:cNvPr>
          <p:cNvSpPr/>
          <p:nvPr/>
        </p:nvSpPr>
        <p:spPr>
          <a:xfrm rot="839397">
            <a:off x="9513025" y="5771567"/>
            <a:ext cx="1533057" cy="79908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15</a:t>
            </a:r>
          </a:p>
        </p:txBody>
      </p:sp>
      <p:sp>
        <p:nvSpPr>
          <p:cNvPr id="157" name="Oval 156">
            <a:hlinkClick r:id="rId40" action="ppaction://hlinksldjump"/>
          </p:cNvPr>
          <p:cNvSpPr/>
          <p:nvPr/>
        </p:nvSpPr>
        <p:spPr>
          <a:xfrm>
            <a:off x="5321685" y="5622486"/>
            <a:ext cx="1018121" cy="112162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Black" panose="020B0A04020102020204" pitchFamily="34" charset="0"/>
              </a:rPr>
              <a:t>9</a:t>
            </a:r>
          </a:p>
        </p:txBody>
      </p:sp>
    </p:spTree>
    <p:extLst>
      <p:ext uri="{BB962C8B-B14F-4D97-AF65-F5344CB8AC3E}">
        <p14:creationId xmlns:p14="http://schemas.microsoft.com/office/powerpoint/2010/main" val="31290010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0"/>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3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10"/>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3"/>
                                        </p:tgtEl>
                                        <p:attrNameLst>
                                          <p:attrName>style.visibility</p:attrName>
                                        </p:attrNameLst>
                                      </p:cBhvr>
                                      <p:to>
                                        <p:strVal val="visible"/>
                                      </p:to>
                                    </p:set>
                                  </p:childTnLst>
                                </p:cTn>
                              </p:par>
                              <p:par>
                                <p:cTn id="13" presetID="42" presetClass="entr" presetSubtype="0" fill="hold" nodeType="withEffect">
                                  <p:stCondLst>
                                    <p:cond delay="0"/>
                                  </p:stCondLst>
                                  <p:childTnLst>
                                    <p:set>
                                      <p:cBhvr>
                                        <p:cTn id="14" dur="1" fill="hold">
                                          <p:stCondLst>
                                            <p:cond delay="0"/>
                                          </p:stCondLst>
                                        </p:cTn>
                                        <p:tgtEl>
                                          <p:spTgt spid="138"/>
                                        </p:tgtEl>
                                        <p:attrNameLst>
                                          <p:attrName>style.visibility</p:attrName>
                                        </p:attrNameLst>
                                      </p:cBhvr>
                                      <p:to>
                                        <p:strVal val="visible"/>
                                      </p:to>
                                    </p:set>
                                    <p:animEffect transition="in" filter="fade">
                                      <p:cBhvr>
                                        <p:cTn id="15" dur="1000"/>
                                        <p:tgtEl>
                                          <p:spTgt spid="138"/>
                                        </p:tgtEl>
                                      </p:cBhvr>
                                    </p:animEffect>
                                    <p:anim calcmode="lin" valueType="num">
                                      <p:cBhvr>
                                        <p:cTn id="16" dur="1000" fill="hold"/>
                                        <p:tgtEl>
                                          <p:spTgt spid="138"/>
                                        </p:tgtEl>
                                        <p:attrNameLst>
                                          <p:attrName>ppt_x</p:attrName>
                                        </p:attrNameLst>
                                      </p:cBhvr>
                                      <p:tavLst>
                                        <p:tav tm="0">
                                          <p:val>
                                            <p:strVal val="#ppt_x"/>
                                          </p:val>
                                        </p:tav>
                                        <p:tav tm="100000">
                                          <p:val>
                                            <p:strVal val="#ppt_x"/>
                                          </p:val>
                                        </p:tav>
                                      </p:tavLst>
                                    </p:anim>
                                    <p:anim calcmode="lin" valueType="num">
                                      <p:cBhvr>
                                        <p:cTn id="17"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0"/>
                  </p:tgtEl>
                </p:cond>
              </p:nextCondLst>
            </p:seq>
            <p:seq concurrent="1" nextAc="seek">
              <p:cTn id="18" restart="whenNotActive" fill="hold" evtFilter="cancelBubble" nodeType="interactiveSeq">
                <p:stCondLst>
                  <p:cond evt="onClick" delay="0">
                    <p:tgtEl>
                      <p:spTgt spid="138"/>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8"/>
                                        </p:tgtEl>
                                        <p:attrNameLst>
                                          <p:attrName>style.visibility</p:attrName>
                                        </p:attrNameLst>
                                      </p:cBhvr>
                                      <p:to>
                                        <p:strVal val="visible"/>
                                      </p:to>
                                    </p:set>
                                  </p:childTnLst>
                                </p:cTn>
                              </p:par>
                              <p:par>
                                <p:cTn id="23" presetID="10" presetClass="exit" presetSubtype="0" fill="hold" nodeType="withEffect">
                                  <p:stCondLst>
                                    <p:cond delay="0"/>
                                  </p:stCondLst>
                                  <p:childTnLst>
                                    <p:animEffect transition="out" filter="fade">
                                      <p:cBhvr>
                                        <p:cTn id="24" dur="500"/>
                                        <p:tgtEl>
                                          <p:spTgt spid="138"/>
                                        </p:tgtEl>
                                      </p:cBhvr>
                                    </p:animEffect>
                                    <p:set>
                                      <p:cBhvr>
                                        <p:cTn id="25" dur="1" fill="hold">
                                          <p:stCondLst>
                                            <p:cond delay="499"/>
                                          </p:stCondLst>
                                        </p:cTn>
                                        <p:tgtEl>
                                          <p:spTgt spid="138"/>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34"/>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136"/>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138"/>
                  </p:tgtEl>
                </p:cond>
              </p:nextCondLst>
            </p:seq>
            <p:seq concurrent="1" nextAc="seek">
              <p:cTn id="32" restart="whenNotActive" fill="hold" evtFilter="cancelBubble" nodeType="interactiveSeq">
                <p:stCondLst>
                  <p:cond evt="onClick" delay="0">
                    <p:tgtEl>
                      <p:spTgt spid="108"/>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36"/>
                                        </p:tgtEl>
                                        <p:attrNameLst>
                                          <p:attrName>style.visibility</p:attrName>
                                        </p:attrNameLst>
                                      </p:cBhvr>
                                      <p:to>
                                        <p:strVal val="hidden"/>
                                      </p:to>
                                    </p:set>
                                  </p:childTnLst>
                                </p:cTn>
                              </p:par>
                              <p:par>
                                <p:cTn id="37" presetID="42" presetClass="entr" presetSubtype="0"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1000"/>
                                        <p:tgtEl>
                                          <p:spTgt spid="50"/>
                                        </p:tgtEl>
                                      </p:cBhvr>
                                    </p:animEffect>
                                    <p:anim calcmode="lin" valueType="num">
                                      <p:cBhvr>
                                        <p:cTn id="40" dur="1000" fill="hold"/>
                                        <p:tgtEl>
                                          <p:spTgt spid="50"/>
                                        </p:tgtEl>
                                        <p:attrNameLst>
                                          <p:attrName>ppt_x</p:attrName>
                                        </p:attrNameLst>
                                      </p:cBhvr>
                                      <p:tavLst>
                                        <p:tav tm="0">
                                          <p:val>
                                            <p:strVal val="#ppt_x"/>
                                          </p:val>
                                        </p:tav>
                                        <p:tav tm="100000">
                                          <p:val>
                                            <p:strVal val="#ppt_x"/>
                                          </p:val>
                                        </p:tav>
                                      </p:tavLst>
                                    </p:anim>
                                    <p:anim calcmode="lin" valueType="num">
                                      <p:cBhvr>
                                        <p:cTn id="41" dur="1000" fill="hold"/>
                                        <p:tgtEl>
                                          <p:spTgt spid="50"/>
                                        </p:tgtEl>
                                        <p:attrNameLst>
                                          <p:attrName>ppt_y</p:attrName>
                                        </p:attrNameLst>
                                      </p:cBhvr>
                                      <p:tavLst>
                                        <p:tav tm="0">
                                          <p:val>
                                            <p:strVal val="#ppt_y+.1"/>
                                          </p:val>
                                        </p:tav>
                                        <p:tav tm="100000">
                                          <p:val>
                                            <p:strVal val="#ppt_y"/>
                                          </p:val>
                                        </p:tav>
                                      </p:tavLst>
                                    </p:anim>
                                  </p:childTnLst>
                                </p:cTn>
                              </p:par>
                              <p:par>
                                <p:cTn id="42" presetID="1"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childTnLst>
                                </p:cTn>
                              </p:par>
                              <p:par>
                                <p:cTn id="44" presetID="1" presetClass="exit" presetSubtype="0" fill="hold" nodeType="withEffect">
                                  <p:stCondLst>
                                    <p:cond delay="0"/>
                                  </p:stCondLst>
                                  <p:childTnLst>
                                    <p:set>
                                      <p:cBhvr>
                                        <p:cTn id="45" dur="1" fill="hold">
                                          <p:stCondLst>
                                            <p:cond delay="0"/>
                                          </p:stCondLst>
                                        </p:cTn>
                                        <p:tgtEl>
                                          <p:spTgt spid="108"/>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133"/>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seq concurrent="1" nextAc="seek">
              <p:cTn id="48" restart="whenNotActive" fill="hold" evtFilter="cancelBubble" nodeType="interactiveSeq">
                <p:stCondLst>
                  <p:cond evt="onClick" delay="0">
                    <p:tgtEl>
                      <p:spTgt spid="50"/>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par>
                                <p:cTn id="53" presetID="10" presetClass="exit" presetSubtype="0" fill="hold" nodeType="withEffect">
                                  <p:stCondLst>
                                    <p:cond delay="0"/>
                                  </p:stCondLst>
                                  <p:childTnLst>
                                    <p:animEffect transition="out" filter="fade">
                                      <p:cBhvr>
                                        <p:cTn id="54" dur="500"/>
                                        <p:tgtEl>
                                          <p:spTgt spid="50"/>
                                        </p:tgtEl>
                                      </p:cBhvr>
                                    </p:animEffect>
                                    <p:set>
                                      <p:cBhvr>
                                        <p:cTn id="55" dur="1" fill="hold">
                                          <p:stCondLst>
                                            <p:cond delay="499"/>
                                          </p:stCondLst>
                                        </p:cTn>
                                        <p:tgtEl>
                                          <p:spTgt spid="50"/>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49"/>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133"/>
                                        </p:tgtEl>
                                        <p:attrNameLst>
                                          <p:attrName>style.visibility</p:attrName>
                                        </p:attrNameLst>
                                      </p:cBhvr>
                                      <p:to>
                                        <p:strVal val="hidden"/>
                                      </p:to>
                                    </p:set>
                                  </p:childTnLst>
                                </p:cTn>
                              </p:par>
                              <p:par>
                                <p:cTn id="60" presetID="1" presetClass="entr" presetSubtype="0" fill="hold" nodeType="withEffect">
                                  <p:stCondLst>
                                    <p:cond delay="0"/>
                                  </p:stCondLst>
                                  <p:childTnLst>
                                    <p:set>
                                      <p:cBhvr>
                                        <p:cTn id="61" dur="1" fill="hold">
                                          <p:stCondLst>
                                            <p:cond delay="0"/>
                                          </p:stCondLst>
                                        </p:cTn>
                                        <p:tgtEl>
                                          <p:spTgt spid="136"/>
                                        </p:tgtEl>
                                        <p:attrNameLst>
                                          <p:attrName>style.visibility</p:attrName>
                                        </p:attrNameLst>
                                      </p:cBhvr>
                                      <p:to>
                                        <p:strVal val="visible"/>
                                      </p:to>
                                    </p:set>
                                  </p:childTnLst>
                                </p:cTn>
                              </p:par>
                            </p:childTnLst>
                          </p:cTn>
                        </p:par>
                      </p:childTnLst>
                    </p:cTn>
                  </p:par>
                </p:childTnLst>
              </p:cTn>
              <p:nextCondLst>
                <p:cond evt="onClick" delay="0">
                  <p:tgtEl>
                    <p:spTgt spid="50"/>
                  </p:tgtEl>
                </p:cond>
              </p:nextCondLst>
            </p:seq>
            <p:seq concurrent="1" nextAc="seek">
              <p:cTn id="62" restart="whenNotActive" fill="hold" evtFilter="cancelBubble" nodeType="interactiveSeq">
                <p:stCondLst>
                  <p:cond evt="onClick" delay="0">
                    <p:tgtEl>
                      <p:spTgt spid="107"/>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par>
                                <p:cTn id="67" presetID="1" presetClass="exit" presetSubtype="0" fill="hold" nodeType="withEffect">
                                  <p:stCondLst>
                                    <p:cond delay="0"/>
                                  </p:stCondLst>
                                  <p:childTnLst>
                                    <p:set>
                                      <p:cBhvr>
                                        <p:cTn id="68" dur="1" fill="hold">
                                          <p:stCondLst>
                                            <p:cond delay="0"/>
                                          </p:stCondLst>
                                        </p:cTn>
                                        <p:tgtEl>
                                          <p:spTgt spid="107"/>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136"/>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133"/>
                                        </p:tgtEl>
                                        <p:attrNameLst>
                                          <p:attrName>style.visibility</p:attrName>
                                        </p:attrNameLst>
                                      </p:cBhvr>
                                      <p:to>
                                        <p:strVal val="visible"/>
                                      </p:to>
                                    </p:set>
                                  </p:childTnLst>
                                </p:cTn>
                              </p:par>
                              <p:par>
                                <p:cTn id="73" presetID="42" presetClass="entr" presetSubtype="0" fill="hold" nodeType="with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fade">
                                      <p:cBhvr>
                                        <p:cTn id="75" dur="1000"/>
                                        <p:tgtEl>
                                          <p:spTgt spid="52"/>
                                        </p:tgtEl>
                                      </p:cBhvr>
                                    </p:animEffect>
                                    <p:anim calcmode="lin" valueType="num">
                                      <p:cBhvr>
                                        <p:cTn id="76" dur="1000" fill="hold"/>
                                        <p:tgtEl>
                                          <p:spTgt spid="52"/>
                                        </p:tgtEl>
                                        <p:attrNameLst>
                                          <p:attrName>ppt_x</p:attrName>
                                        </p:attrNameLst>
                                      </p:cBhvr>
                                      <p:tavLst>
                                        <p:tav tm="0">
                                          <p:val>
                                            <p:strVal val="#ppt_x"/>
                                          </p:val>
                                        </p:tav>
                                        <p:tav tm="100000">
                                          <p:val>
                                            <p:strVal val="#ppt_x"/>
                                          </p:val>
                                        </p:tav>
                                      </p:tavLst>
                                    </p:anim>
                                    <p:anim calcmode="lin" valueType="num">
                                      <p:cBhvr>
                                        <p:cTn id="7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7"/>
                  </p:tgtEl>
                </p:cond>
              </p:nextCondLst>
            </p:seq>
            <p:seq concurrent="1" nextAc="seek">
              <p:cTn id="78" restart="whenNotActive" fill="hold" evtFilter="cancelBubble" nodeType="interactiveSeq">
                <p:stCondLst>
                  <p:cond evt="onClick" delay="0">
                    <p:tgtEl>
                      <p:spTgt spid="52"/>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36"/>
                                        </p:tgtEl>
                                        <p:attrNameLst>
                                          <p:attrName>style.visibility</p:attrName>
                                        </p:attrNameLst>
                                      </p:cBhvr>
                                      <p:to>
                                        <p:strVal val="visible"/>
                                      </p:to>
                                    </p:set>
                                  </p:childTnLst>
                                </p:cTn>
                              </p:par>
                              <p:par>
                                <p:cTn id="83" presetID="1" presetClass="exit" presetSubtype="0" fill="hold" nodeType="withEffect">
                                  <p:stCondLst>
                                    <p:cond delay="0"/>
                                  </p:stCondLst>
                                  <p:childTnLst>
                                    <p:set>
                                      <p:cBhvr>
                                        <p:cTn id="84" dur="1" fill="hold">
                                          <p:stCondLst>
                                            <p:cond delay="0"/>
                                          </p:stCondLst>
                                        </p:cTn>
                                        <p:tgtEl>
                                          <p:spTgt spid="133"/>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51"/>
                                        </p:tgtEl>
                                        <p:attrNameLst>
                                          <p:attrName>style.visibility</p:attrName>
                                        </p:attrNameLst>
                                      </p:cBhvr>
                                      <p:to>
                                        <p:strVal val="hidden"/>
                                      </p:to>
                                    </p:set>
                                  </p:childTnLst>
                                </p:cTn>
                              </p:par>
                              <p:par>
                                <p:cTn id="87" presetID="42" presetClass="entr" presetSubtype="0" fill="hold" nodeType="withEffect">
                                  <p:stCondLst>
                                    <p:cond delay="0"/>
                                  </p:stCondLst>
                                  <p:childTnLst>
                                    <p:set>
                                      <p:cBhvr>
                                        <p:cTn id="88" dur="1" fill="hold">
                                          <p:stCondLst>
                                            <p:cond delay="0"/>
                                          </p:stCondLst>
                                        </p:cTn>
                                        <p:tgtEl>
                                          <p:spTgt spid="52"/>
                                        </p:tgtEl>
                                        <p:attrNameLst>
                                          <p:attrName>style.visibility</p:attrName>
                                        </p:attrNameLst>
                                      </p:cBhvr>
                                      <p:to>
                                        <p:strVal val="visible"/>
                                      </p:to>
                                    </p:set>
                                    <p:animEffect transition="in" filter="fade">
                                      <p:cBhvr>
                                        <p:cTn id="89" dur="1000"/>
                                        <p:tgtEl>
                                          <p:spTgt spid="52"/>
                                        </p:tgtEl>
                                      </p:cBhvr>
                                    </p:animEffect>
                                    <p:anim calcmode="lin" valueType="num">
                                      <p:cBhvr>
                                        <p:cTn id="90" dur="1000" fill="hold"/>
                                        <p:tgtEl>
                                          <p:spTgt spid="52"/>
                                        </p:tgtEl>
                                        <p:attrNameLst>
                                          <p:attrName>ppt_x</p:attrName>
                                        </p:attrNameLst>
                                      </p:cBhvr>
                                      <p:tavLst>
                                        <p:tav tm="0">
                                          <p:val>
                                            <p:strVal val="#ppt_x"/>
                                          </p:val>
                                        </p:tav>
                                        <p:tav tm="100000">
                                          <p:val>
                                            <p:strVal val="#ppt_x"/>
                                          </p:val>
                                        </p:tav>
                                      </p:tavLst>
                                    </p:anim>
                                    <p:anim calcmode="lin" valueType="num">
                                      <p:cBhvr>
                                        <p:cTn id="91" dur="1000" fill="hold"/>
                                        <p:tgtEl>
                                          <p:spTgt spid="52"/>
                                        </p:tgtEl>
                                        <p:attrNameLst>
                                          <p:attrName>ppt_y</p:attrName>
                                        </p:attrNameLst>
                                      </p:cBhvr>
                                      <p:tavLst>
                                        <p:tav tm="0">
                                          <p:val>
                                            <p:strVal val="#ppt_y+.1"/>
                                          </p:val>
                                        </p:tav>
                                        <p:tav tm="100000">
                                          <p:val>
                                            <p:strVal val="#ppt_y"/>
                                          </p:val>
                                        </p:tav>
                                      </p:tavLst>
                                    </p:anim>
                                  </p:childTnLst>
                                </p:cTn>
                              </p:par>
                              <p:par>
                                <p:cTn id="92" presetID="1" presetClass="exit" presetSubtype="0" fill="hold" nodeType="withEffect">
                                  <p:stCondLst>
                                    <p:cond delay="0"/>
                                  </p:stCondLst>
                                  <p:childTnLst>
                                    <p:set>
                                      <p:cBhvr>
                                        <p:cTn id="93"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4" restart="whenNotActive" fill="hold" evtFilter="cancelBubble" nodeType="interactiveSeq">
                <p:stCondLst>
                  <p:cond evt="onClick" delay="0">
                    <p:tgtEl>
                      <p:spTgt spid="104"/>
                    </p:tgtEl>
                  </p:cond>
                </p:stCondLst>
                <p:endSync evt="end" delay="0">
                  <p:rtn val="all"/>
                </p:endSync>
                <p:childTnLst>
                  <p:par>
                    <p:cTn id="95" fill="hold">
                      <p:stCondLst>
                        <p:cond delay="0"/>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53"/>
                                        </p:tgtEl>
                                        <p:attrNameLst>
                                          <p:attrName>style.visibility</p:attrName>
                                        </p:attrNameLst>
                                      </p:cBhvr>
                                      <p:to>
                                        <p:strVal val="visible"/>
                                      </p:to>
                                    </p:set>
                                  </p:childTnLst>
                                </p:cTn>
                              </p:par>
                              <p:par>
                                <p:cTn id="99" presetID="1" presetClass="exit" presetSubtype="0" fill="hold" nodeType="withEffect">
                                  <p:stCondLst>
                                    <p:cond delay="0"/>
                                  </p:stCondLst>
                                  <p:childTnLst>
                                    <p:set>
                                      <p:cBhvr>
                                        <p:cTn id="100" dur="1" fill="hold">
                                          <p:stCondLst>
                                            <p:cond delay="0"/>
                                          </p:stCondLst>
                                        </p:cTn>
                                        <p:tgtEl>
                                          <p:spTgt spid="104"/>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136"/>
                                        </p:tgtEl>
                                        <p:attrNameLst>
                                          <p:attrName>style.visibility</p:attrName>
                                        </p:attrNameLst>
                                      </p:cBhvr>
                                      <p:to>
                                        <p:strVal val="hidden"/>
                                      </p:to>
                                    </p:set>
                                  </p:childTnLst>
                                </p:cTn>
                              </p:par>
                              <p:par>
                                <p:cTn id="103" presetID="1" presetClass="entr" presetSubtype="0" fill="hold" nodeType="withEffect">
                                  <p:stCondLst>
                                    <p:cond delay="0"/>
                                  </p:stCondLst>
                                  <p:childTnLst>
                                    <p:set>
                                      <p:cBhvr>
                                        <p:cTn id="104" dur="1" fill="hold">
                                          <p:stCondLst>
                                            <p:cond delay="0"/>
                                          </p:stCondLst>
                                        </p:cTn>
                                        <p:tgtEl>
                                          <p:spTgt spid="133"/>
                                        </p:tgtEl>
                                        <p:attrNameLst>
                                          <p:attrName>style.visibility</p:attrName>
                                        </p:attrNameLst>
                                      </p:cBhvr>
                                      <p:to>
                                        <p:strVal val="visible"/>
                                      </p:to>
                                    </p:set>
                                  </p:childTnLst>
                                </p:cTn>
                              </p:par>
                              <p:par>
                                <p:cTn id="105" presetID="42" presetClass="entr" presetSubtype="0" fill="hold" nodeType="withEffect">
                                  <p:stCondLst>
                                    <p:cond delay="0"/>
                                  </p:stCondLst>
                                  <p:childTnLst>
                                    <p:set>
                                      <p:cBhvr>
                                        <p:cTn id="106" dur="1" fill="hold">
                                          <p:stCondLst>
                                            <p:cond delay="0"/>
                                          </p:stCondLst>
                                        </p:cTn>
                                        <p:tgtEl>
                                          <p:spTgt spid="54"/>
                                        </p:tgtEl>
                                        <p:attrNameLst>
                                          <p:attrName>style.visibility</p:attrName>
                                        </p:attrNameLst>
                                      </p:cBhvr>
                                      <p:to>
                                        <p:strVal val="visible"/>
                                      </p:to>
                                    </p:set>
                                    <p:animEffect transition="in" filter="fade">
                                      <p:cBhvr>
                                        <p:cTn id="107" dur="1000"/>
                                        <p:tgtEl>
                                          <p:spTgt spid="54"/>
                                        </p:tgtEl>
                                      </p:cBhvr>
                                    </p:animEffect>
                                    <p:anim calcmode="lin" valueType="num">
                                      <p:cBhvr>
                                        <p:cTn id="108" dur="1000" fill="hold"/>
                                        <p:tgtEl>
                                          <p:spTgt spid="54"/>
                                        </p:tgtEl>
                                        <p:attrNameLst>
                                          <p:attrName>ppt_x</p:attrName>
                                        </p:attrNameLst>
                                      </p:cBhvr>
                                      <p:tavLst>
                                        <p:tav tm="0">
                                          <p:val>
                                            <p:strVal val="#ppt_x"/>
                                          </p:val>
                                        </p:tav>
                                        <p:tav tm="100000">
                                          <p:val>
                                            <p:strVal val="#ppt_x"/>
                                          </p:val>
                                        </p:tav>
                                      </p:tavLst>
                                    </p:anim>
                                    <p:anim calcmode="lin" valueType="num">
                                      <p:cBhvr>
                                        <p:cTn id="10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4"/>
                  </p:tgtEl>
                </p:cond>
              </p:nextCondLst>
            </p:seq>
            <p:seq concurrent="1" nextAc="seek">
              <p:cTn id="110" restart="whenNotActive" fill="hold" evtFilter="cancelBubble" nodeType="interactiveSeq">
                <p:stCondLst>
                  <p:cond evt="onClick" delay="0">
                    <p:tgtEl>
                      <p:spTgt spid="54"/>
                    </p:tgtEl>
                  </p:cond>
                </p:stCondLst>
                <p:endSync evt="end" delay="0">
                  <p:rtn val="all"/>
                </p:endSync>
                <p:childTnLst>
                  <p:par>
                    <p:cTn id="111" fill="hold">
                      <p:stCondLst>
                        <p:cond delay="0"/>
                      </p:stCondLst>
                      <p:childTnLst>
                        <p:par>
                          <p:cTn id="112" fill="hold">
                            <p:stCondLst>
                              <p:cond delay="0"/>
                            </p:stCondLst>
                            <p:childTnLst>
                              <p:par>
                                <p:cTn id="113" presetID="42" presetClass="entr" presetSubtype="0" fill="hold" nodeType="withEffect">
                                  <p:stCondLst>
                                    <p:cond delay="0"/>
                                  </p:stCondLst>
                                  <p:childTnLst>
                                    <p:set>
                                      <p:cBhvr>
                                        <p:cTn id="114" dur="1" fill="hold">
                                          <p:stCondLst>
                                            <p:cond delay="0"/>
                                          </p:stCondLst>
                                        </p:cTn>
                                        <p:tgtEl>
                                          <p:spTgt spid="54"/>
                                        </p:tgtEl>
                                        <p:attrNameLst>
                                          <p:attrName>style.visibility</p:attrName>
                                        </p:attrNameLst>
                                      </p:cBhvr>
                                      <p:to>
                                        <p:strVal val="visible"/>
                                      </p:to>
                                    </p:set>
                                    <p:animEffect transition="in" filter="fade">
                                      <p:cBhvr>
                                        <p:cTn id="115" dur="1000"/>
                                        <p:tgtEl>
                                          <p:spTgt spid="54"/>
                                        </p:tgtEl>
                                      </p:cBhvr>
                                    </p:animEffect>
                                    <p:anim calcmode="lin" valueType="num">
                                      <p:cBhvr>
                                        <p:cTn id="116" dur="1000" fill="hold"/>
                                        <p:tgtEl>
                                          <p:spTgt spid="54"/>
                                        </p:tgtEl>
                                        <p:attrNameLst>
                                          <p:attrName>ppt_x</p:attrName>
                                        </p:attrNameLst>
                                      </p:cBhvr>
                                      <p:tavLst>
                                        <p:tav tm="0">
                                          <p:val>
                                            <p:strVal val="#ppt_x"/>
                                          </p:val>
                                        </p:tav>
                                        <p:tav tm="100000">
                                          <p:val>
                                            <p:strVal val="#ppt_x"/>
                                          </p:val>
                                        </p:tav>
                                      </p:tavLst>
                                    </p:anim>
                                    <p:anim calcmode="lin" valueType="num">
                                      <p:cBhvr>
                                        <p:cTn id="117" dur="1000" fill="hold"/>
                                        <p:tgtEl>
                                          <p:spTgt spid="54"/>
                                        </p:tgtEl>
                                        <p:attrNameLst>
                                          <p:attrName>ppt_y</p:attrName>
                                        </p:attrNameLst>
                                      </p:cBhvr>
                                      <p:tavLst>
                                        <p:tav tm="0">
                                          <p:val>
                                            <p:strVal val="#ppt_y+.1"/>
                                          </p:val>
                                        </p:tav>
                                        <p:tav tm="100000">
                                          <p:val>
                                            <p:strVal val="#ppt_y"/>
                                          </p:val>
                                        </p:tav>
                                      </p:tavLst>
                                    </p:anim>
                                  </p:childTnLst>
                                </p:cTn>
                              </p:par>
                              <p:par>
                                <p:cTn id="118" presetID="1" presetClass="exit" presetSubtype="0" fill="hold" nodeType="withEffect">
                                  <p:stCondLst>
                                    <p:cond delay="0"/>
                                  </p:stCondLst>
                                  <p:childTnLst>
                                    <p:set>
                                      <p:cBhvr>
                                        <p:cTn id="119" dur="1" fill="hold">
                                          <p:stCondLst>
                                            <p:cond delay="0"/>
                                          </p:stCondLst>
                                        </p:cTn>
                                        <p:tgtEl>
                                          <p:spTgt spid="54"/>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53"/>
                                        </p:tgtEl>
                                        <p:attrNameLst>
                                          <p:attrName>style.visibility</p:attrName>
                                        </p:attrNameLst>
                                      </p:cBhvr>
                                      <p:to>
                                        <p:strVal val="hidden"/>
                                      </p:to>
                                    </p:set>
                                  </p:childTnLst>
                                </p:cTn>
                              </p:par>
                              <p:par>
                                <p:cTn id="122" presetID="1" presetClass="entr" presetSubtype="0" fill="hold" nodeType="withEffect">
                                  <p:stCondLst>
                                    <p:cond delay="0"/>
                                  </p:stCondLst>
                                  <p:childTnLst>
                                    <p:set>
                                      <p:cBhvr>
                                        <p:cTn id="123" dur="1" fill="hold">
                                          <p:stCondLst>
                                            <p:cond delay="0"/>
                                          </p:stCondLst>
                                        </p:cTn>
                                        <p:tgtEl>
                                          <p:spTgt spid="136"/>
                                        </p:tgtEl>
                                        <p:attrNameLst>
                                          <p:attrName>style.visibility</p:attrName>
                                        </p:attrNameLst>
                                      </p:cBhvr>
                                      <p:to>
                                        <p:strVal val="visible"/>
                                      </p:to>
                                    </p:set>
                                  </p:childTnLst>
                                </p:cTn>
                              </p:par>
                              <p:par>
                                <p:cTn id="124" presetID="1" presetClass="exit" presetSubtype="0" fill="hold" nodeType="withEffect">
                                  <p:stCondLst>
                                    <p:cond delay="0"/>
                                  </p:stCondLst>
                                  <p:childTnLst>
                                    <p:set>
                                      <p:cBhvr>
                                        <p:cTn id="125"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26" restart="whenNotActive" fill="hold" evtFilter="cancelBubble" nodeType="interactiveSeq">
                <p:stCondLst>
                  <p:cond evt="onClick" delay="0">
                    <p:tgtEl>
                      <p:spTgt spid="117"/>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nodeType="clickEffect">
                                  <p:stCondLst>
                                    <p:cond delay="0"/>
                                  </p:stCondLst>
                                  <p:childTnLst>
                                    <p:set>
                                      <p:cBhvr>
                                        <p:cTn id="130" dur="1" fill="hold">
                                          <p:stCondLst>
                                            <p:cond delay="0"/>
                                          </p:stCondLst>
                                        </p:cTn>
                                        <p:tgtEl>
                                          <p:spTgt spid="117"/>
                                        </p:tgtEl>
                                        <p:attrNameLst>
                                          <p:attrName>style.visibility</p:attrName>
                                        </p:attrNameLst>
                                      </p:cBhvr>
                                      <p:to>
                                        <p:strVal val="hidden"/>
                                      </p:to>
                                    </p:set>
                                  </p:childTnLst>
                                </p:cTn>
                              </p:par>
                              <p:par>
                                <p:cTn id="131" presetID="1" presetClass="entr" presetSubtype="0" fill="hold" nodeType="withEffect">
                                  <p:stCondLst>
                                    <p:cond delay="0"/>
                                  </p:stCondLst>
                                  <p:childTnLst>
                                    <p:set>
                                      <p:cBhvr>
                                        <p:cTn id="132" dur="1" fill="hold">
                                          <p:stCondLst>
                                            <p:cond delay="0"/>
                                          </p:stCondLst>
                                        </p:cTn>
                                        <p:tgtEl>
                                          <p:spTgt spid="55"/>
                                        </p:tgtEl>
                                        <p:attrNameLst>
                                          <p:attrName>style.visibility</p:attrName>
                                        </p:attrNameLst>
                                      </p:cBhvr>
                                      <p:to>
                                        <p:strVal val="visible"/>
                                      </p:to>
                                    </p:set>
                                  </p:childTnLst>
                                </p:cTn>
                              </p:par>
                              <p:par>
                                <p:cTn id="133" presetID="1" presetClass="exit" presetSubtype="0" fill="hold" nodeType="withEffect">
                                  <p:stCondLst>
                                    <p:cond delay="0"/>
                                  </p:stCondLst>
                                  <p:childTnLst>
                                    <p:set>
                                      <p:cBhvr>
                                        <p:cTn id="134" dur="1" fill="hold">
                                          <p:stCondLst>
                                            <p:cond delay="0"/>
                                          </p:stCondLst>
                                        </p:cTn>
                                        <p:tgtEl>
                                          <p:spTgt spid="136"/>
                                        </p:tgtEl>
                                        <p:attrNameLst>
                                          <p:attrName>style.visibility</p:attrName>
                                        </p:attrNameLst>
                                      </p:cBhvr>
                                      <p:to>
                                        <p:strVal val="hidden"/>
                                      </p:to>
                                    </p:set>
                                  </p:childTnLst>
                                </p:cTn>
                              </p:par>
                              <p:par>
                                <p:cTn id="135" presetID="1" presetClass="entr" presetSubtype="0" fill="hold" nodeType="withEffect">
                                  <p:stCondLst>
                                    <p:cond delay="0"/>
                                  </p:stCondLst>
                                  <p:childTnLst>
                                    <p:set>
                                      <p:cBhvr>
                                        <p:cTn id="136" dur="1" fill="hold">
                                          <p:stCondLst>
                                            <p:cond delay="0"/>
                                          </p:stCondLst>
                                        </p:cTn>
                                        <p:tgtEl>
                                          <p:spTgt spid="133"/>
                                        </p:tgtEl>
                                        <p:attrNameLst>
                                          <p:attrName>style.visibility</p:attrName>
                                        </p:attrNameLst>
                                      </p:cBhvr>
                                      <p:to>
                                        <p:strVal val="visible"/>
                                      </p:to>
                                    </p:set>
                                  </p:childTnLst>
                                </p:cTn>
                              </p:par>
                              <p:par>
                                <p:cTn id="137" presetID="42" presetClass="entr" presetSubtype="0" fill="hold" nodeType="withEffect">
                                  <p:stCondLst>
                                    <p:cond delay="0"/>
                                  </p:stCondLst>
                                  <p:childTnLst>
                                    <p:set>
                                      <p:cBhvr>
                                        <p:cTn id="138" dur="1" fill="hold">
                                          <p:stCondLst>
                                            <p:cond delay="0"/>
                                          </p:stCondLst>
                                        </p:cTn>
                                        <p:tgtEl>
                                          <p:spTgt spid="56"/>
                                        </p:tgtEl>
                                        <p:attrNameLst>
                                          <p:attrName>style.visibility</p:attrName>
                                        </p:attrNameLst>
                                      </p:cBhvr>
                                      <p:to>
                                        <p:strVal val="visible"/>
                                      </p:to>
                                    </p:set>
                                    <p:animEffect transition="in" filter="fade">
                                      <p:cBhvr>
                                        <p:cTn id="139" dur="1000"/>
                                        <p:tgtEl>
                                          <p:spTgt spid="56"/>
                                        </p:tgtEl>
                                      </p:cBhvr>
                                    </p:animEffect>
                                    <p:anim calcmode="lin" valueType="num">
                                      <p:cBhvr>
                                        <p:cTn id="140" dur="1000" fill="hold"/>
                                        <p:tgtEl>
                                          <p:spTgt spid="56"/>
                                        </p:tgtEl>
                                        <p:attrNameLst>
                                          <p:attrName>ppt_x</p:attrName>
                                        </p:attrNameLst>
                                      </p:cBhvr>
                                      <p:tavLst>
                                        <p:tav tm="0">
                                          <p:val>
                                            <p:strVal val="#ppt_x"/>
                                          </p:val>
                                        </p:tav>
                                        <p:tav tm="100000">
                                          <p:val>
                                            <p:strVal val="#ppt_x"/>
                                          </p:val>
                                        </p:tav>
                                      </p:tavLst>
                                    </p:anim>
                                    <p:anim calcmode="lin" valueType="num">
                                      <p:cBhvr>
                                        <p:cTn id="141"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7"/>
                  </p:tgtEl>
                </p:cond>
              </p:nextCondLst>
            </p:seq>
            <p:seq concurrent="1" nextAc="seek">
              <p:cTn id="142" restart="whenNotActive" fill="hold" evtFilter="cancelBubble" nodeType="interactiveSeq">
                <p:stCondLst>
                  <p:cond evt="onClick" delay="0">
                    <p:tgtEl>
                      <p:spTgt spid="56"/>
                    </p:tgtEl>
                  </p:cond>
                </p:stCondLst>
                <p:endSync evt="end" delay="0">
                  <p:rtn val="all"/>
                </p:endSync>
                <p:childTnLst>
                  <p:par>
                    <p:cTn id="143" fill="hold">
                      <p:stCondLst>
                        <p:cond delay="0"/>
                      </p:stCondLst>
                      <p:childTnLst>
                        <p:par>
                          <p:cTn id="144" fill="hold">
                            <p:stCondLst>
                              <p:cond delay="0"/>
                            </p:stCondLst>
                            <p:childTnLst>
                              <p:par>
                                <p:cTn id="145" presetID="42" presetClass="entr" presetSubtype="0" fill="hold" nodeType="withEffect">
                                  <p:stCondLst>
                                    <p:cond delay="0"/>
                                  </p:stCondLst>
                                  <p:childTnLst>
                                    <p:set>
                                      <p:cBhvr>
                                        <p:cTn id="146" dur="1" fill="hold">
                                          <p:stCondLst>
                                            <p:cond delay="0"/>
                                          </p:stCondLst>
                                        </p:cTn>
                                        <p:tgtEl>
                                          <p:spTgt spid="56"/>
                                        </p:tgtEl>
                                        <p:attrNameLst>
                                          <p:attrName>style.visibility</p:attrName>
                                        </p:attrNameLst>
                                      </p:cBhvr>
                                      <p:to>
                                        <p:strVal val="visible"/>
                                      </p:to>
                                    </p:set>
                                    <p:animEffect transition="in" filter="fade">
                                      <p:cBhvr>
                                        <p:cTn id="147" dur="1000"/>
                                        <p:tgtEl>
                                          <p:spTgt spid="56"/>
                                        </p:tgtEl>
                                      </p:cBhvr>
                                    </p:animEffect>
                                    <p:anim calcmode="lin" valueType="num">
                                      <p:cBhvr>
                                        <p:cTn id="148" dur="1000" fill="hold"/>
                                        <p:tgtEl>
                                          <p:spTgt spid="56"/>
                                        </p:tgtEl>
                                        <p:attrNameLst>
                                          <p:attrName>ppt_x</p:attrName>
                                        </p:attrNameLst>
                                      </p:cBhvr>
                                      <p:tavLst>
                                        <p:tav tm="0">
                                          <p:val>
                                            <p:strVal val="#ppt_x"/>
                                          </p:val>
                                        </p:tav>
                                        <p:tav tm="100000">
                                          <p:val>
                                            <p:strVal val="#ppt_x"/>
                                          </p:val>
                                        </p:tav>
                                      </p:tavLst>
                                    </p:anim>
                                    <p:anim calcmode="lin" valueType="num">
                                      <p:cBhvr>
                                        <p:cTn id="149" dur="1000" fill="hold"/>
                                        <p:tgtEl>
                                          <p:spTgt spid="56"/>
                                        </p:tgtEl>
                                        <p:attrNameLst>
                                          <p:attrName>ppt_y</p:attrName>
                                        </p:attrNameLst>
                                      </p:cBhvr>
                                      <p:tavLst>
                                        <p:tav tm="0">
                                          <p:val>
                                            <p:strVal val="#ppt_y+.1"/>
                                          </p:val>
                                        </p:tav>
                                        <p:tav tm="100000">
                                          <p:val>
                                            <p:strVal val="#ppt_y"/>
                                          </p:val>
                                        </p:tav>
                                      </p:tavLst>
                                    </p:anim>
                                  </p:childTnLst>
                                </p:cTn>
                              </p:par>
                              <p:par>
                                <p:cTn id="150" presetID="1" presetClass="exit" presetSubtype="0" fill="hold" nodeType="withEffect">
                                  <p:stCondLst>
                                    <p:cond delay="0"/>
                                  </p:stCondLst>
                                  <p:childTnLst>
                                    <p:set>
                                      <p:cBhvr>
                                        <p:cTn id="151" dur="1" fill="hold">
                                          <p:stCondLst>
                                            <p:cond delay="0"/>
                                          </p:stCondLst>
                                        </p:cTn>
                                        <p:tgtEl>
                                          <p:spTgt spid="56"/>
                                        </p:tgtEl>
                                        <p:attrNameLst>
                                          <p:attrName>style.visibility</p:attrName>
                                        </p:attrNameLst>
                                      </p:cBhvr>
                                      <p:to>
                                        <p:strVal val="hidden"/>
                                      </p:to>
                                    </p:set>
                                  </p:childTnLst>
                                </p:cTn>
                              </p:par>
                              <p:par>
                                <p:cTn id="152" presetID="1" presetClass="entr" presetSubtype="0" fill="hold" nodeType="withEffect">
                                  <p:stCondLst>
                                    <p:cond delay="0"/>
                                  </p:stCondLst>
                                  <p:childTnLst>
                                    <p:set>
                                      <p:cBhvr>
                                        <p:cTn id="153" dur="1" fill="hold">
                                          <p:stCondLst>
                                            <p:cond delay="0"/>
                                          </p:stCondLst>
                                        </p:cTn>
                                        <p:tgtEl>
                                          <p:spTgt spid="136"/>
                                        </p:tgtEl>
                                        <p:attrNameLst>
                                          <p:attrName>style.visibility</p:attrName>
                                        </p:attrNameLst>
                                      </p:cBhvr>
                                      <p:to>
                                        <p:strVal val="visible"/>
                                      </p:to>
                                    </p:set>
                                  </p:childTnLst>
                                </p:cTn>
                              </p:par>
                              <p:par>
                                <p:cTn id="154" presetID="1" presetClass="exit" presetSubtype="0" fill="hold" nodeType="withEffect">
                                  <p:stCondLst>
                                    <p:cond delay="0"/>
                                  </p:stCondLst>
                                  <p:childTnLst>
                                    <p:set>
                                      <p:cBhvr>
                                        <p:cTn id="155" dur="1" fill="hold">
                                          <p:stCondLst>
                                            <p:cond delay="0"/>
                                          </p:stCondLst>
                                        </p:cTn>
                                        <p:tgtEl>
                                          <p:spTgt spid="133"/>
                                        </p:tgtEl>
                                        <p:attrNameLst>
                                          <p:attrName>style.visibility</p:attrName>
                                        </p:attrNameLst>
                                      </p:cBhvr>
                                      <p:to>
                                        <p:strVal val="hidden"/>
                                      </p:to>
                                    </p:set>
                                  </p:childTnLst>
                                </p:cTn>
                              </p:par>
                              <p:par>
                                <p:cTn id="156" presetID="1" presetClass="exit" presetSubtype="0" fill="hold" nodeType="withEffect">
                                  <p:stCondLst>
                                    <p:cond delay="0"/>
                                  </p:stCondLst>
                                  <p:childTnLst>
                                    <p:set>
                                      <p:cBhvr>
                                        <p:cTn id="157"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58" restart="whenNotActive" fill="hold" evtFilter="cancelBubble" nodeType="interactiveSeq">
                <p:stCondLst>
                  <p:cond evt="onClick" delay="0">
                    <p:tgtEl>
                      <p:spTgt spid="120"/>
                    </p:tgtEl>
                  </p:cond>
                </p:stCondLst>
                <p:endSync evt="end" delay="0">
                  <p:rtn val="all"/>
                </p:endSync>
                <p:childTnLst>
                  <p:par>
                    <p:cTn id="159" fill="hold">
                      <p:stCondLst>
                        <p:cond delay="0"/>
                      </p:stCondLst>
                      <p:childTnLst>
                        <p:par>
                          <p:cTn id="160" fill="hold">
                            <p:stCondLst>
                              <p:cond delay="0"/>
                            </p:stCondLst>
                            <p:childTnLst>
                              <p:par>
                                <p:cTn id="161" presetID="1" presetClass="exit" presetSubtype="0" fill="hold" nodeType="clickEffect">
                                  <p:stCondLst>
                                    <p:cond delay="0"/>
                                  </p:stCondLst>
                                  <p:childTnLst>
                                    <p:set>
                                      <p:cBhvr>
                                        <p:cTn id="162" dur="1" fill="hold">
                                          <p:stCondLst>
                                            <p:cond delay="0"/>
                                          </p:stCondLst>
                                        </p:cTn>
                                        <p:tgtEl>
                                          <p:spTgt spid="120"/>
                                        </p:tgtEl>
                                        <p:attrNameLst>
                                          <p:attrName>style.visibility</p:attrName>
                                        </p:attrNameLst>
                                      </p:cBhvr>
                                      <p:to>
                                        <p:strVal val="hidden"/>
                                      </p:to>
                                    </p:set>
                                  </p:childTnLst>
                                </p:cTn>
                              </p:par>
                              <p:par>
                                <p:cTn id="163" presetID="1" presetClass="entr" presetSubtype="0" fill="hold" nodeType="withEffect">
                                  <p:stCondLst>
                                    <p:cond delay="0"/>
                                  </p:stCondLst>
                                  <p:childTnLst>
                                    <p:set>
                                      <p:cBhvr>
                                        <p:cTn id="164" dur="1" fill="hold">
                                          <p:stCondLst>
                                            <p:cond delay="0"/>
                                          </p:stCondLst>
                                        </p:cTn>
                                        <p:tgtEl>
                                          <p:spTgt spid="57"/>
                                        </p:tgtEl>
                                        <p:attrNameLst>
                                          <p:attrName>style.visibility</p:attrName>
                                        </p:attrNameLst>
                                      </p:cBhvr>
                                      <p:to>
                                        <p:strVal val="visible"/>
                                      </p:to>
                                    </p:set>
                                  </p:childTnLst>
                                </p:cTn>
                              </p:par>
                              <p:par>
                                <p:cTn id="165" presetID="1" presetClass="exit" presetSubtype="0" fill="hold" nodeType="withEffect">
                                  <p:stCondLst>
                                    <p:cond delay="0"/>
                                  </p:stCondLst>
                                  <p:childTnLst>
                                    <p:set>
                                      <p:cBhvr>
                                        <p:cTn id="166" dur="1" fill="hold">
                                          <p:stCondLst>
                                            <p:cond delay="0"/>
                                          </p:stCondLst>
                                        </p:cTn>
                                        <p:tgtEl>
                                          <p:spTgt spid="136"/>
                                        </p:tgtEl>
                                        <p:attrNameLst>
                                          <p:attrName>style.visibility</p:attrName>
                                        </p:attrNameLst>
                                      </p:cBhvr>
                                      <p:to>
                                        <p:strVal val="hidden"/>
                                      </p:to>
                                    </p:set>
                                  </p:childTnLst>
                                </p:cTn>
                              </p:par>
                              <p:par>
                                <p:cTn id="167" presetID="1" presetClass="entr" presetSubtype="0" fill="hold" nodeType="withEffect">
                                  <p:stCondLst>
                                    <p:cond delay="0"/>
                                  </p:stCondLst>
                                  <p:childTnLst>
                                    <p:set>
                                      <p:cBhvr>
                                        <p:cTn id="168" dur="1" fill="hold">
                                          <p:stCondLst>
                                            <p:cond delay="0"/>
                                          </p:stCondLst>
                                        </p:cTn>
                                        <p:tgtEl>
                                          <p:spTgt spid="133"/>
                                        </p:tgtEl>
                                        <p:attrNameLst>
                                          <p:attrName>style.visibility</p:attrName>
                                        </p:attrNameLst>
                                      </p:cBhvr>
                                      <p:to>
                                        <p:strVal val="visible"/>
                                      </p:to>
                                    </p:set>
                                  </p:childTnLst>
                                </p:cTn>
                              </p:par>
                              <p:par>
                                <p:cTn id="169" presetID="42" presetClass="entr" presetSubtype="0" fill="hold" nodeType="withEffect">
                                  <p:stCondLst>
                                    <p:cond delay="0"/>
                                  </p:stCondLst>
                                  <p:childTnLst>
                                    <p:set>
                                      <p:cBhvr>
                                        <p:cTn id="170" dur="1" fill="hold">
                                          <p:stCondLst>
                                            <p:cond delay="0"/>
                                          </p:stCondLst>
                                        </p:cTn>
                                        <p:tgtEl>
                                          <p:spTgt spid="58"/>
                                        </p:tgtEl>
                                        <p:attrNameLst>
                                          <p:attrName>style.visibility</p:attrName>
                                        </p:attrNameLst>
                                      </p:cBhvr>
                                      <p:to>
                                        <p:strVal val="visible"/>
                                      </p:to>
                                    </p:set>
                                    <p:animEffect transition="in" filter="fade">
                                      <p:cBhvr>
                                        <p:cTn id="171" dur="1000"/>
                                        <p:tgtEl>
                                          <p:spTgt spid="58"/>
                                        </p:tgtEl>
                                      </p:cBhvr>
                                    </p:animEffect>
                                    <p:anim calcmode="lin" valueType="num">
                                      <p:cBhvr>
                                        <p:cTn id="172" dur="1000" fill="hold"/>
                                        <p:tgtEl>
                                          <p:spTgt spid="58"/>
                                        </p:tgtEl>
                                        <p:attrNameLst>
                                          <p:attrName>ppt_x</p:attrName>
                                        </p:attrNameLst>
                                      </p:cBhvr>
                                      <p:tavLst>
                                        <p:tav tm="0">
                                          <p:val>
                                            <p:strVal val="#ppt_x"/>
                                          </p:val>
                                        </p:tav>
                                        <p:tav tm="100000">
                                          <p:val>
                                            <p:strVal val="#ppt_x"/>
                                          </p:val>
                                        </p:tav>
                                      </p:tavLst>
                                    </p:anim>
                                    <p:anim calcmode="lin" valueType="num">
                                      <p:cBhvr>
                                        <p:cTn id="173"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20"/>
                  </p:tgtEl>
                </p:cond>
              </p:nextCondLst>
            </p:seq>
            <p:seq concurrent="1" nextAc="seek">
              <p:cTn id="174" restart="whenNotActive" fill="hold" evtFilter="cancelBubble" nodeType="interactiveSeq">
                <p:stCondLst>
                  <p:cond evt="onClick" delay="0">
                    <p:tgtEl>
                      <p:spTgt spid="58"/>
                    </p:tgtEl>
                  </p:cond>
                </p:stCondLst>
                <p:endSync evt="end" delay="0">
                  <p:rtn val="all"/>
                </p:endSync>
                <p:childTnLst>
                  <p:par>
                    <p:cTn id="175" fill="hold">
                      <p:stCondLst>
                        <p:cond delay="0"/>
                      </p:stCondLst>
                      <p:childTnLst>
                        <p:par>
                          <p:cTn id="176" fill="hold">
                            <p:stCondLst>
                              <p:cond delay="0"/>
                            </p:stCondLst>
                            <p:childTnLst>
                              <p:par>
                                <p:cTn id="177" presetID="42" presetClass="entr" presetSubtype="0" fill="hold" nodeType="withEffect">
                                  <p:stCondLst>
                                    <p:cond delay="0"/>
                                  </p:stCondLst>
                                  <p:childTnLst>
                                    <p:set>
                                      <p:cBhvr>
                                        <p:cTn id="178" dur="1" fill="hold">
                                          <p:stCondLst>
                                            <p:cond delay="0"/>
                                          </p:stCondLst>
                                        </p:cTn>
                                        <p:tgtEl>
                                          <p:spTgt spid="58"/>
                                        </p:tgtEl>
                                        <p:attrNameLst>
                                          <p:attrName>style.visibility</p:attrName>
                                        </p:attrNameLst>
                                      </p:cBhvr>
                                      <p:to>
                                        <p:strVal val="visible"/>
                                      </p:to>
                                    </p:set>
                                    <p:animEffect transition="in" filter="fade">
                                      <p:cBhvr>
                                        <p:cTn id="179" dur="1000"/>
                                        <p:tgtEl>
                                          <p:spTgt spid="58"/>
                                        </p:tgtEl>
                                      </p:cBhvr>
                                    </p:animEffect>
                                    <p:anim calcmode="lin" valueType="num">
                                      <p:cBhvr>
                                        <p:cTn id="180" dur="1000" fill="hold"/>
                                        <p:tgtEl>
                                          <p:spTgt spid="58"/>
                                        </p:tgtEl>
                                        <p:attrNameLst>
                                          <p:attrName>ppt_x</p:attrName>
                                        </p:attrNameLst>
                                      </p:cBhvr>
                                      <p:tavLst>
                                        <p:tav tm="0">
                                          <p:val>
                                            <p:strVal val="#ppt_x"/>
                                          </p:val>
                                        </p:tav>
                                        <p:tav tm="100000">
                                          <p:val>
                                            <p:strVal val="#ppt_x"/>
                                          </p:val>
                                        </p:tav>
                                      </p:tavLst>
                                    </p:anim>
                                    <p:anim calcmode="lin" valueType="num">
                                      <p:cBhvr>
                                        <p:cTn id="181" dur="1000" fill="hold"/>
                                        <p:tgtEl>
                                          <p:spTgt spid="58"/>
                                        </p:tgtEl>
                                        <p:attrNameLst>
                                          <p:attrName>ppt_y</p:attrName>
                                        </p:attrNameLst>
                                      </p:cBhvr>
                                      <p:tavLst>
                                        <p:tav tm="0">
                                          <p:val>
                                            <p:strVal val="#ppt_y+.1"/>
                                          </p:val>
                                        </p:tav>
                                        <p:tav tm="100000">
                                          <p:val>
                                            <p:strVal val="#ppt_y"/>
                                          </p:val>
                                        </p:tav>
                                      </p:tavLst>
                                    </p:anim>
                                  </p:childTnLst>
                                </p:cTn>
                              </p:par>
                              <p:par>
                                <p:cTn id="182" presetID="1" presetClass="exit" presetSubtype="0" fill="hold" nodeType="withEffect">
                                  <p:stCondLst>
                                    <p:cond delay="0"/>
                                  </p:stCondLst>
                                  <p:childTnLst>
                                    <p:set>
                                      <p:cBhvr>
                                        <p:cTn id="183" dur="1" fill="hold">
                                          <p:stCondLst>
                                            <p:cond delay="0"/>
                                          </p:stCondLst>
                                        </p:cTn>
                                        <p:tgtEl>
                                          <p:spTgt spid="58"/>
                                        </p:tgtEl>
                                        <p:attrNameLst>
                                          <p:attrName>style.visibility</p:attrName>
                                        </p:attrNameLst>
                                      </p:cBhvr>
                                      <p:to>
                                        <p:strVal val="hidden"/>
                                      </p:to>
                                    </p:set>
                                  </p:childTnLst>
                                </p:cTn>
                              </p:par>
                              <p:par>
                                <p:cTn id="184" presetID="1" presetClass="exit" presetSubtype="0" fill="hold" nodeType="withEffect">
                                  <p:stCondLst>
                                    <p:cond delay="0"/>
                                  </p:stCondLst>
                                  <p:childTnLst>
                                    <p:set>
                                      <p:cBhvr>
                                        <p:cTn id="185" dur="1" fill="hold">
                                          <p:stCondLst>
                                            <p:cond delay="0"/>
                                          </p:stCondLst>
                                        </p:cTn>
                                        <p:tgtEl>
                                          <p:spTgt spid="57"/>
                                        </p:tgtEl>
                                        <p:attrNameLst>
                                          <p:attrName>style.visibility</p:attrName>
                                        </p:attrNameLst>
                                      </p:cBhvr>
                                      <p:to>
                                        <p:strVal val="hidden"/>
                                      </p:to>
                                    </p:set>
                                  </p:childTnLst>
                                </p:cTn>
                              </p:par>
                              <p:par>
                                <p:cTn id="186" presetID="1" presetClass="entr" presetSubtype="0" fill="hold" nodeType="withEffect">
                                  <p:stCondLst>
                                    <p:cond delay="0"/>
                                  </p:stCondLst>
                                  <p:childTnLst>
                                    <p:set>
                                      <p:cBhvr>
                                        <p:cTn id="187" dur="1" fill="hold">
                                          <p:stCondLst>
                                            <p:cond delay="0"/>
                                          </p:stCondLst>
                                        </p:cTn>
                                        <p:tgtEl>
                                          <p:spTgt spid="136"/>
                                        </p:tgtEl>
                                        <p:attrNameLst>
                                          <p:attrName>style.visibility</p:attrName>
                                        </p:attrNameLst>
                                      </p:cBhvr>
                                      <p:to>
                                        <p:strVal val="visible"/>
                                      </p:to>
                                    </p:set>
                                  </p:childTnLst>
                                </p:cTn>
                              </p:par>
                              <p:par>
                                <p:cTn id="188" presetID="1" presetClass="exit" presetSubtype="0" fill="hold" nodeType="withEffect">
                                  <p:stCondLst>
                                    <p:cond delay="0"/>
                                  </p:stCondLst>
                                  <p:childTnLst>
                                    <p:set>
                                      <p:cBhvr>
                                        <p:cTn id="189"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90" restart="whenNotActive" fill="hold" evtFilter="cancelBubble" nodeType="interactiveSeq">
                <p:stCondLst>
                  <p:cond evt="onClick" delay="0">
                    <p:tgtEl>
                      <p:spTgt spid="105"/>
                    </p:tgtEl>
                  </p:cond>
                </p:stCondLst>
                <p:endSync evt="end" delay="0">
                  <p:rtn val="all"/>
                </p:endSync>
                <p:childTnLst>
                  <p:par>
                    <p:cTn id="191" fill="hold">
                      <p:stCondLst>
                        <p:cond delay="0"/>
                      </p:stCondLst>
                      <p:childTnLst>
                        <p:par>
                          <p:cTn id="192" fill="hold">
                            <p:stCondLst>
                              <p:cond delay="0"/>
                            </p:stCondLst>
                            <p:childTnLst>
                              <p:par>
                                <p:cTn id="193" presetID="1" presetClass="exit" presetSubtype="0" fill="hold" nodeType="clickEffect">
                                  <p:stCondLst>
                                    <p:cond delay="0"/>
                                  </p:stCondLst>
                                  <p:childTnLst>
                                    <p:set>
                                      <p:cBhvr>
                                        <p:cTn id="194" dur="1" fill="hold">
                                          <p:stCondLst>
                                            <p:cond delay="0"/>
                                          </p:stCondLst>
                                        </p:cTn>
                                        <p:tgtEl>
                                          <p:spTgt spid="105"/>
                                        </p:tgtEl>
                                        <p:attrNameLst>
                                          <p:attrName>style.visibility</p:attrName>
                                        </p:attrNameLst>
                                      </p:cBhvr>
                                      <p:to>
                                        <p:strVal val="hidden"/>
                                      </p:to>
                                    </p:set>
                                  </p:childTnLst>
                                </p:cTn>
                              </p:par>
                              <p:par>
                                <p:cTn id="195" presetID="1" presetClass="entr" presetSubtype="0" fill="hold" nodeType="withEffect">
                                  <p:stCondLst>
                                    <p:cond delay="0"/>
                                  </p:stCondLst>
                                  <p:childTnLst>
                                    <p:set>
                                      <p:cBhvr>
                                        <p:cTn id="196" dur="1" fill="hold">
                                          <p:stCondLst>
                                            <p:cond delay="0"/>
                                          </p:stCondLst>
                                        </p:cTn>
                                        <p:tgtEl>
                                          <p:spTgt spid="133"/>
                                        </p:tgtEl>
                                        <p:attrNameLst>
                                          <p:attrName>style.visibility</p:attrName>
                                        </p:attrNameLst>
                                      </p:cBhvr>
                                      <p:to>
                                        <p:strVal val="visible"/>
                                      </p:to>
                                    </p:set>
                                  </p:childTnLst>
                                </p:cTn>
                              </p:par>
                              <p:par>
                                <p:cTn id="197" presetID="1" presetClass="entr" presetSubtype="0" fill="hold" nodeType="withEffect">
                                  <p:stCondLst>
                                    <p:cond delay="0"/>
                                  </p:stCondLst>
                                  <p:childTnLst>
                                    <p:set>
                                      <p:cBhvr>
                                        <p:cTn id="198" dur="1" fill="hold">
                                          <p:stCondLst>
                                            <p:cond delay="0"/>
                                          </p:stCondLst>
                                        </p:cTn>
                                        <p:tgtEl>
                                          <p:spTgt spid="59"/>
                                        </p:tgtEl>
                                        <p:attrNameLst>
                                          <p:attrName>style.visibility</p:attrName>
                                        </p:attrNameLst>
                                      </p:cBhvr>
                                      <p:to>
                                        <p:strVal val="visible"/>
                                      </p:to>
                                    </p:set>
                                  </p:childTnLst>
                                </p:cTn>
                              </p:par>
                              <p:par>
                                <p:cTn id="199" presetID="1" presetClass="exit" presetSubtype="0" fill="hold" nodeType="withEffect">
                                  <p:stCondLst>
                                    <p:cond delay="0"/>
                                  </p:stCondLst>
                                  <p:childTnLst>
                                    <p:set>
                                      <p:cBhvr>
                                        <p:cTn id="200" dur="1" fill="hold">
                                          <p:stCondLst>
                                            <p:cond delay="0"/>
                                          </p:stCondLst>
                                        </p:cTn>
                                        <p:tgtEl>
                                          <p:spTgt spid="136"/>
                                        </p:tgtEl>
                                        <p:attrNameLst>
                                          <p:attrName>style.visibility</p:attrName>
                                        </p:attrNameLst>
                                      </p:cBhvr>
                                      <p:to>
                                        <p:strVal val="hidden"/>
                                      </p:to>
                                    </p:set>
                                  </p:childTnLst>
                                </p:cTn>
                              </p:par>
                              <p:par>
                                <p:cTn id="201" presetID="42" presetClass="entr" presetSubtype="0" fill="hold" nodeType="withEffect">
                                  <p:stCondLst>
                                    <p:cond delay="0"/>
                                  </p:stCondLst>
                                  <p:childTnLst>
                                    <p:set>
                                      <p:cBhvr>
                                        <p:cTn id="202" dur="1" fill="hold">
                                          <p:stCondLst>
                                            <p:cond delay="0"/>
                                          </p:stCondLst>
                                        </p:cTn>
                                        <p:tgtEl>
                                          <p:spTgt spid="60"/>
                                        </p:tgtEl>
                                        <p:attrNameLst>
                                          <p:attrName>style.visibility</p:attrName>
                                        </p:attrNameLst>
                                      </p:cBhvr>
                                      <p:to>
                                        <p:strVal val="visible"/>
                                      </p:to>
                                    </p:set>
                                    <p:animEffect transition="in" filter="fade">
                                      <p:cBhvr>
                                        <p:cTn id="203" dur="1000"/>
                                        <p:tgtEl>
                                          <p:spTgt spid="60"/>
                                        </p:tgtEl>
                                      </p:cBhvr>
                                    </p:animEffect>
                                    <p:anim calcmode="lin" valueType="num">
                                      <p:cBhvr>
                                        <p:cTn id="204" dur="1000" fill="hold"/>
                                        <p:tgtEl>
                                          <p:spTgt spid="60"/>
                                        </p:tgtEl>
                                        <p:attrNameLst>
                                          <p:attrName>ppt_x</p:attrName>
                                        </p:attrNameLst>
                                      </p:cBhvr>
                                      <p:tavLst>
                                        <p:tav tm="0">
                                          <p:val>
                                            <p:strVal val="#ppt_x"/>
                                          </p:val>
                                        </p:tav>
                                        <p:tav tm="100000">
                                          <p:val>
                                            <p:strVal val="#ppt_x"/>
                                          </p:val>
                                        </p:tav>
                                      </p:tavLst>
                                    </p:anim>
                                    <p:anim calcmode="lin" valueType="num">
                                      <p:cBhvr>
                                        <p:cTn id="205"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5"/>
                  </p:tgtEl>
                </p:cond>
              </p:nextCondLst>
            </p:seq>
            <p:seq concurrent="1" nextAc="seek">
              <p:cTn id="206" restart="whenNotActive" fill="hold" evtFilter="cancelBubble" nodeType="interactiveSeq">
                <p:stCondLst>
                  <p:cond evt="onClick" delay="0">
                    <p:tgtEl>
                      <p:spTgt spid="60"/>
                    </p:tgtEl>
                  </p:cond>
                </p:stCondLst>
                <p:endSync evt="end" delay="0">
                  <p:rtn val="all"/>
                </p:endSync>
                <p:childTnLst>
                  <p:par>
                    <p:cTn id="207" fill="hold">
                      <p:stCondLst>
                        <p:cond delay="0"/>
                      </p:stCondLst>
                      <p:childTnLst>
                        <p:par>
                          <p:cTn id="208" fill="hold">
                            <p:stCondLst>
                              <p:cond delay="0"/>
                            </p:stCondLst>
                            <p:childTnLst>
                              <p:par>
                                <p:cTn id="209" presetID="42" presetClass="entr" presetSubtype="0" fill="hold" nodeType="withEffect">
                                  <p:stCondLst>
                                    <p:cond delay="0"/>
                                  </p:stCondLst>
                                  <p:childTnLst>
                                    <p:set>
                                      <p:cBhvr>
                                        <p:cTn id="210" dur="1" fill="hold">
                                          <p:stCondLst>
                                            <p:cond delay="0"/>
                                          </p:stCondLst>
                                        </p:cTn>
                                        <p:tgtEl>
                                          <p:spTgt spid="60"/>
                                        </p:tgtEl>
                                        <p:attrNameLst>
                                          <p:attrName>style.visibility</p:attrName>
                                        </p:attrNameLst>
                                      </p:cBhvr>
                                      <p:to>
                                        <p:strVal val="visible"/>
                                      </p:to>
                                    </p:set>
                                    <p:animEffect transition="in" filter="fade">
                                      <p:cBhvr>
                                        <p:cTn id="211" dur="1000"/>
                                        <p:tgtEl>
                                          <p:spTgt spid="60"/>
                                        </p:tgtEl>
                                      </p:cBhvr>
                                    </p:animEffect>
                                    <p:anim calcmode="lin" valueType="num">
                                      <p:cBhvr>
                                        <p:cTn id="212" dur="1000" fill="hold"/>
                                        <p:tgtEl>
                                          <p:spTgt spid="60"/>
                                        </p:tgtEl>
                                        <p:attrNameLst>
                                          <p:attrName>ppt_x</p:attrName>
                                        </p:attrNameLst>
                                      </p:cBhvr>
                                      <p:tavLst>
                                        <p:tav tm="0">
                                          <p:val>
                                            <p:strVal val="#ppt_x"/>
                                          </p:val>
                                        </p:tav>
                                        <p:tav tm="100000">
                                          <p:val>
                                            <p:strVal val="#ppt_x"/>
                                          </p:val>
                                        </p:tav>
                                      </p:tavLst>
                                    </p:anim>
                                    <p:anim calcmode="lin" valueType="num">
                                      <p:cBhvr>
                                        <p:cTn id="213" dur="1000" fill="hold"/>
                                        <p:tgtEl>
                                          <p:spTgt spid="60"/>
                                        </p:tgtEl>
                                        <p:attrNameLst>
                                          <p:attrName>ppt_y</p:attrName>
                                        </p:attrNameLst>
                                      </p:cBhvr>
                                      <p:tavLst>
                                        <p:tav tm="0">
                                          <p:val>
                                            <p:strVal val="#ppt_y+.1"/>
                                          </p:val>
                                        </p:tav>
                                        <p:tav tm="100000">
                                          <p:val>
                                            <p:strVal val="#ppt_y"/>
                                          </p:val>
                                        </p:tav>
                                      </p:tavLst>
                                    </p:anim>
                                  </p:childTnLst>
                                </p:cTn>
                              </p:par>
                              <p:par>
                                <p:cTn id="214" presetID="1" presetClass="exit" presetSubtype="0" fill="hold" nodeType="withEffect">
                                  <p:stCondLst>
                                    <p:cond delay="0"/>
                                  </p:stCondLst>
                                  <p:childTnLst>
                                    <p:set>
                                      <p:cBhvr>
                                        <p:cTn id="215" dur="1" fill="hold">
                                          <p:stCondLst>
                                            <p:cond delay="0"/>
                                          </p:stCondLst>
                                        </p:cTn>
                                        <p:tgtEl>
                                          <p:spTgt spid="60"/>
                                        </p:tgtEl>
                                        <p:attrNameLst>
                                          <p:attrName>style.visibility</p:attrName>
                                        </p:attrNameLst>
                                      </p:cBhvr>
                                      <p:to>
                                        <p:strVal val="hidden"/>
                                      </p:to>
                                    </p:set>
                                  </p:childTnLst>
                                </p:cTn>
                              </p:par>
                              <p:par>
                                <p:cTn id="216" presetID="1" presetClass="exit" presetSubtype="0" fill="hold" nodeType="withEffect">
                                  <p:stCondLst>
                                    <p:cond delay="0"/>
                                  </p:stCondLst>
                                  <p:childTnLst>
                                    <p:set>
                                      <p:cBhvr>
                                        <p:cTn id="217" dur="1" fill="hold">
                                          <p:stCondLst>
                                            <p:cond delay="0"/>
                                          </p:stCondLst>
                                        </p:cTn>
                                        <p:tgtEl>
                                          <p:spTgt spid="59"/>
                                        </p:tgtEl>
                                        <p:attrNameLst>
                                          <p:attrName>style.visibility</p:attrName>
                                        </p:attrNameLst>
                                      </p:cBhvr>
                                      <p:to>
                                        <p:strVal val="hidden"/>
                                      </p:to>
                                    </p:set>
                                  </p:childTnLst>
                                </p:cTn>
                              </p:par>
                              <p:par>
                                <p:cTn id="218" presetID="1" presetClass="exit" presetSubtype="0" fill="hold" nodeType="withEffect">
                                  <p:stCondLst>
                                    <p:cond delay="0"/>
                                  </p:stCondLst>
                                  <p:childTnLst>
                                    <p:set>
                                      <p:cBhvr>
                                        <p:cTn id="219" dur="1" fill="hold">
                                          <p:stCondLst>
                                            <p:cond delay="0"/>
                                          </p:stCondLst>
                                        </p:cTn>
                                        <p:tgtEl>
                                          <p:spTgt spid="133"/>
                                        </p:tgtEl>
                                        <p:attrNameLst>
                                          <p:attrName>style.visibility</p:attrName>
                                        </p:attrNameLst>
                                      </p:cBhvr>
                                      <p:to>
                                        <p:strVal val="hidden"/>
                                      </p:to>
                                    </p:set>
                                  </p:childTnLst>
                                </p:cTn>
                              </p:par>
                              <p:par>
                                <p:cTn id="220" presetID="1" presetClass="entr" presetSubtype="0" fill="hold" nodeType="withEffect">
                                  <p:stCondLst>
                                    <p:cond delay="0"/>
                                  </p:stCondLst>
                                  <p:childTnLst>
                                    <p:set>
                                      <p:cBhvr>
                                        <p:cTn id="221" dur="1" fill="hold">
                                          <p:stCondLst>
                                            <p:cond delay="0"/>
                                          </p:stCondLst>
                                        </p:cTn>
                                        <p:tgtEl>
                                          <p:spTgt spid="136"/>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seq concurrent="1" nextAc="seek">
              <p:cTn id="222" restart="whenNotActive" fill="hold" evtFilter="cancelBubble" nodeType="interactiveSeq">
                <p:stCondLst>
                  <p:cond evt="onClick" delay="0">
                    <p:tgtEl>
                      <p:spTgt spid="101"/>
                    </p:tgtEl>
                  </p:cond>
                </p:stCondLst>
                <p:endSync evt="end" delay="0">
                  <p:rtn val="all"/>
                </p:endSync>
                <p:childTnLst>
                  <p:par>
                    <p:cTn id="223" fill="hold">
                      <p:stCondLst>
                        <p:cond delay="0"/>
                      </p:stCondLst>
                      <p:childTnLst>
                        <p:par>
                          <p:cTn id="224" fill="hold">
                            <p:stCondLst>
                              <p:cond delay="0"/>
                            </p:stCondLst>
                            <p:childTnLst>
                              <p:par>
                                <p:cTn id="225" presetID="1" presetClass="exit" presetSubtype="0" fill="hold" nodeType="clickEffect">
                                  <p:stCondLst>
                                    <p:cond delay="0"/>
                                  </p:stCondLst>
                                  <p:childTnLst>
                                    <p:set>
                                      <p:cBhvr>
                                        <p:cTn id="226" dur="1" fill="hold">
                                          <p:stCondLst>
                                            <p:cond delay="0"/>
                                          </p:stCondLst>
                                        </p:cTn>
                                        <p:tgtEl>
                                          <p:spTgt spid="101"/>
                                        </p:tgtEl>
                                        <p:attrNameLst>
                                          <p:attrName>style.visibility</p:attrName>
                                        </p:attrNameLst>
                                      </p:cBhvr>
                                      <p:to>
                                        <p:strVal val="hidden"/>
                                      </p:to>
                                    </p:set>
                                  </p:childTnLst>
                                </p:cTn>
                              </p:par>
                              <p:par>
                                <p:cTn id="227" presetID="42" presetClass="entr" presetSubtype="0" fill="hold" nodeType="withEffect">
                                  <p:stCondLst>
                                    <p:cond delay="0"/>
                                  </p:stCondLst>
                                  <p:childTnLst>
                                    <p:set>
                                      <p:cBhvr>
                                        <p:cTn id="228" dur="1" fill="hold">
                                          <p:stCondLst>
                                            <p:cond delay="0"/>
                                          </p:stCondLst>
                                        </p:cTn>
                                        <p:tgtEl>
                                          <p:spTgt spid="61"/>
                                        </p:tgtEl>
                                        <p:attrNameLst>
                                          <p:attrName>style.visibility</p:attrName>
                                        </p:attrNameLst>
                                      </p:cBhvr>
                                      <p:to>
                                        <p:strVal val="visible"/>
                                      </p:to>
                                    </p:set>
                                    <p:animEffect transition="in" filter="fade">
                                      <p:cBhvr>
                                        <p:cTn id="229" dur="1000"/>
                                        <p:tgtEl>
                                          <p:spTgt spid="61"/>
                                        </p:tgtEl>
                                      </p:cBhvr>
                                    </p:animEffect>
                                    <p:anim calcmode="lin" valueType="num">
                                      <p:cBhvr>
                                        <p:cTn id="230" dur="1000" fill="hold"/>
                                        <p:tgtEl>
                                          <p:spTgt spid="61"/>
                                        </p:tgtEl>
                                        <p:attrNameLst>
                                          <p:attrName>ppt_x</p:attrName>
                                        </p:attrNameLst>
                                      </p:cBhvr>
                                      <p:tavLst>
                                        <p:tav tm="0">
                                          <p:val>
                                            <p:strVal val="#ppt_x"/>
                                          </p:val>
                                        </p:tav>
                                        <p:tav tm="100000">
                                          <p:val>
                                            <p:strVal val="#ppt_x"/>
                                          </p:val>
                                        </p:tav>
                                      </p:tavLst>
                                    </p:anim>
                                    <p:anim calcmode="lin" valueType="num">
                                      <p:cBhvr>
                                        <p:cTn id="231" dur="1000" fill="hold"/>
                                        <p:tgtEl>
                                          <p:spTgt spid="61"/>
                                        </p:tgtEl>
                                        <p:attrNameLst>
                                          <p:attrName>ppt_y</p:attrName>
                                        </p:attrNameLst>
                                      </p:cBhvr>
                                      <p:tavLst>
                                        <p:tav tm="0">
                                          <p:val>
                                            <p:strVal val="#ppt_y+.1"/>
                                          </p:val>
                                        </p:tav>
                                        <p:tav tm="100000">
                                          <p:val>
                                            <p:strVal val="#ppt_y"/>
                                          </p:val>
                                        </p:tav>
                                      </p:tavLst>
                                    </p:anim>
                                  </p:childTnLst>
                                </p:cTn>
                              </p:par>
                              <p:par>
                                <p:cTn id="232" presetID="1" presetClass="entr" presetSubtype="0" fill="hold" nodeType="withEffect">
                                  <p:stCondLst>
                                    <p:cond delay="0"/>
                                  </p:stCondLst>
                                  <p:childTnLst>
                                    <p:set>
                                      <p:cBhvr>
                                        <p:cTn id="233" dur="1" fill="hold">
                                          <p:stCondLst>
                                            <p:cond delay="0"/>
                                          </p:stCondLst>
                                        </p:cTn>
                                        <p:tgtEl>
                                          <p:spTgt spid="62"/>
                                        </p:tgtEl>
                                        <p:attrNameLst>
                                          <p:attrName>style.visibility</p:attrName>
                                        </p:attrNameLst>
                                      </p:cBhvr>
                                      <p:to>
                                        <p:strVal val="visible"/>
                                      </p:to>
                                    </p:set>
                                  </p:childTnLst>
                                </p:cTn>
                              </p:par>
                              <p:par>
                                <p:cTn id="234" presetID="1" presetClass="exit" presetSubtype="0" fill="hold" nodeType="withEffect">
                                  <p:stCondLst>
                                    <p:cond delay="0"/>
                                  </p:stCondLst>
                                  <p:childTnLst>
                                    <p:set>
                                      <p:cBhvr>
                                        <p:cTn id="235" dur="1" fill="hold">
                                          <p:stCondLst>
                                            <p:cond delay="0"/>
                                          </p:stCondLst>
                                        </p:cTn>
                                        <p:tgtEl>
                                          <p:spTgt spid="136"/>
                                        </p:tgtEl>
                                        <p:attrNameLst>
                                          <p:attrName>style.visibility</p:attrName>
                                        </p:attrNameLst>
                                      </p:cBhvr>
                                      <p:to>
                                        <p:strVal val="hidden"/>
                                      </p:to>
                                    </p:set>
                                  </p:childTnLst>
                                </p:cTn>
                              </p:par>
                              <p:par>
                                <p:cTn id="236" presetID="1" presetClass="entr" presetSubtype="0" fill="hold" nodeType="withEffect">
                                  <p:stCondLst>
                                    <p:cond delay="0"/>
                                  </p:stCondLst>
                                  <p:childTnLst>
                                    <p:set>
                                      <p:cBhvr>
                                        <p:cTn id="237" dur="1" fill="hold">
                                          <p:stCondLst>
                                            <p:cond delay="0"/>
                                          </p:stCondLst>
                                        </p:cTn>
                                        <p:tgtEl>
                                          <p:spTgt spid="133"/>
                                        </p:tgtEl>
                                        <p:attrNameLst>
                                          <p:attrName>style.visibility</p:attrName>
                                        </p:attrNameLst>
                                      </p:cBhvr>
                                      <p:to>
                                        <p:strVal val="visible"/>
                                      </p:to>
                                    </p:set>
                                  </p:childTnLst>
                                </p:cTn>
                              </p:par>
                            </p:childTnLst>
                          </p:cTn>
                        </p:par>
                      </p:childTnLst>
                    </p:cTn>
                  </p:par>
                </p:childTnLst>
              </p:cTn>
              <p:nextCondLst>
                <p:cond evt="onClick" delay="0">
                  <p:tgtEl>
                    <p:spTgt spid="101"/>
                  </p:tgtEl>
                </p:cond>
              </p:nextCondLst>
            </p:seq>
            <p:seq concurrent="1" nextAc="seek">
              <p:cTn id="238" restart="whenNotActive" fill="hold" evtFilter="cancelBubble" nodeType="interactiveSeq">
                <p:stCondLst>
                  <p:cond evt="onClick" delay="0">
                    <p:tgtEl>
                      <p:spTgt spid="61"/>
                    </p:tgtEl>
                  </p:cond>
                </p:stCondLst>
                <p:endSync evt="end" delay="0">
                  <p:rtn val="all"/>
                </p:endSync>
                <p:childTnLst>
                  <p:par>
                    <p:cTn id="239" fill="hold">
                      <p:stCondLst>
                        <p:cond delay="0"/>
                      </p:stCondLst>
                      <p:childTnLst>
                        <p:par>
                          <p:cTn id="240" fill="hold">
                            <p:stCondLst>
                              <p:cond delay="0"/>
                            </p:stCondLst>
                            <p:childTnLst>
                              <p:par>
                                <p:cTn id="241" presetID="42" presetClass="entr" presetSubtype="0" fill="hold" nodeType="withEffect">
                                  <p:stCondLst>
                                    <p:cond delay="0"/>
                                  </p:stCondLst>
                                  <p:childTnLst>
                                    <p:set>
                                      <p:cBhvr>
                                        <p:cTn id="242" dur="1" fill="hold">
                                          <p:stCondLst>
                                            <p:cond delay="0"/>
                                          </p:stCondLst>
                                        </p:cTn>
                                        <p:tgtEl>
                                          <p:spTgt spid="61"/>
                                        </p:tgtEl>
                                        <p:attrNameLst>
                                          <p:attrName>style.visibility</p:attrName>
                                        </p:attrNameLst>
                                      </p:cBhvr>
                                      <p:to>
                                        <p:strVal val="visible"/>
                                      </p:to>
                                    </p:set>
                                    <p:animEffect transition="in" filter="fade">
                                      <p:cBhvr>
                                        <p:cTn id="243" dur="1000"/>
                                        <p:tgtEl>
                                          <p:spTgt spid="61"/>
                                        </p:tgtEl>
                                      </p:cBhvr>
                                    </p:animEffect>
                                    <p:anim calcmode="lin" valueType="num">
                                      <p:cBhvr>
                                        <p:cTn id="244" dur="1000" fill="hold"/>
                                        <p:tgtEl>
                                          <p:spTgt spid="61"/>
                                        </p:tgtEl>
                                        <p:attrNameLst>
                                          <p:attrName>ppt_x</p:attrName>
                                        </p:attrNameLst>
                                      </p:cBhvr>
                                      <p:tavLst>
                                        <p:tav tm="0">
                                          <p:val>
                                            <p:strVal val="#ppt_x"/>
                                          </p:val>
                                        </p:tav>
                                        <p:tav tm="100000">
                                          <p:val>
                                            <p:strVal val="#ppt_x"/>
                                          </p:val>
                                        </p:tav>
                                      </p:tavLst>
                                    </p:anim>
                                    <p:anim calcmode="lin" valueType="num">
                                      <p:cBhvr>
                                        <p:cTn id="245" dur="1000" fill="hold"/>
                                        <p:tgtEl>
                                          <p:spTgt spid="61"/>
                                        </p:tgtEl>
                                        <p:attrNameLst>
                                          <p:attrName>ppt_y</p:attrName>
                                        </p:attrNameLst>
                                      </p:cBhvr>
                                      <p:tavLst>
                                        <p:tav tm="0">
                                          <p:val>
                                            <p:strVal val="#ppt_y+.1"/>
                                          </p:val>
                                        </p:tav>
                                        <p:tav tm="100000">
                                          <p:val>
                                            <p:strVal val="#ppt_y"/>
                                          </p:val>
                                        </p:tav>
                                      </p:tavLst>
                                    </p:anim>
                                  </p:childTnLst>
                                </p:cTn>
                              </p:par>
                              <p:par>
                                <p:cTn id="246" presetID="1" presetClass="exit" presetSubtype="0" fill="hold" nodeType="withEffect">
                                  <p:stCondLst>
                                    <p:cond delay="0"/>
                                  </p:stCondLst>
                                  <p:childTnLst>
                                    <p:set>
                                      <p:cBhvr>
                                        <p:cTn id="247" dur="1" fill="hold">
                                          <p:stCondLst>
                                            <p:cond delay="0"/>
                                          </p:stCondLst>
                                        </p:cTn>
                                        <p:tgtEl>
                                          <p:spTgt spid="61"/>
                                        </p:tgtEl>
                                        <p:attrNameLst>
                                          <p:attrName>style.visibility</p:attrName>
                                        </p:attrNameLst>
                                      </p:cBhvr>
                                      <p:to>
                                        <p:strVal val="hidden"/>
                                      </p:to>
                                    </p:set>
                                  </p:childTnLst>
                                </p:cTn>
                              </p:par>
                              <p:par>
                                <p:cTn id="248" presetID="1" presetClass="exit" presetSubtype="0" fill="hold" nodeType="withEffect">
                                  <p:stCondLst>
                                    <p:cond delay="0"/>
                                  </p:stCondLst>
                                  <p:childTnLst>
                                    <p:set>
                                      <p:cBhvr>
                                        <p:cTn id="249" dur="1" fill="hold">
                                          <p:stCondLst>
                                            <p:cond delay="0"/>
                                          </p:stCondLst>
                                        </p:cTn>
                                        <p:tgtEl>
                                          <p:spTgt spid="62"/>
                                        </p:tgtEl>
                                        <p:attrNameLst>
                                          <p:attrName>style.visibility</p:attrName>
                                        </p:attrNameLst>
                                      </p:cBhvr>
                                      <p:to>
                                        <p:strVal val="hidden"/>
                                      </p:to>
                                    </p:set>
                                  </p:childTnLst>
                                </p:cTn>
                              </p:par>
                              <p:par>
                                <p:cTn id="250" presetID="1" presetClass="entr" presetSubtype="0" fill="hold" nodeType="withEffect">
                                  <p:stCondLst>
                                    <p:cond delay="0"/>
                                  </p:stCondLst>
                                  <p:childTnLst>
                                    <p:set>
                                      <p:cBhvr>
                                        <p:cTn id="251" dur="1" fill="hold">
                                          <p:stCondLst>
                                            <p:cond delay="0"/>
                                          </p:stCondLst>
                                        </p:cTn>
                                        <p:tgtEl>
                                          <p:spTgt spid="136"/>
                                        </p:tgtEl>
                                        <p:attrNameLst>
                                          <p:attrName>style.visibility</p:attrName>
                                        </p:attrNameLst>
                                      </p:cBhvr>
                                      <p:to>
                                        <p:strVal val="visible"/>
                                      </p:to>
                                    </p:set>
                                  </p:childTnLst>
                                </p:cTn>
                              </p:par>
                              <p:par>
                                <p:cTn id="252" presetID="1" presetClass="exit" presetSubtype="0" fill="hold" nodeType="withEffect">
                                  <p:stCondLst>
                                    <p:cond delay="0"/>
                                  </p:stCondLst>
                                  <p:childTnLst>
                                    <p:set>
                                      <p:cBhvr>
                                        <p:cTn id="253"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254" restart="whenNotActive" fill="hold" evtFilter="cancelBubble" nodeType="interactiveSeq">
                <p:stCondLst>
                  <p:cond evt="onClick" delay="0">
                    <p:tgtEl>
                      <p:spTgt spid="116"/>
                    </p:tgtEl>
                  </p:cond>
                </p:stCondLst>
                <p:endSync evt="end" delay="0">
                  <p:rtn val="all"/>
                </p:endSync>
                <p:childTnLst>
                  <p:par>
                    <p:cTn id="255" fill="hold">
                      <p:stCondLst>
                        <p:cond delay="0"/>
                      </p:stCondLst>
                      <p:childTnLst>
                        <p:par>
                          <p:cTn id="256" fill="hold">
                            <p:stCondLst>
                              <p:cond delay="0"/>
                            </p:stCondLst>
                            <p:childTnLst>
                              <p:par>
                                <p:cTn id="257" presetID="1" presetClass="exit" presetSubtype="0" fill="hold" nodeType="clickEffect">
                                  <p:stCondLst>
                                    <p:cond delay="0"/>
                                  </p:stCondLst>
                                  <p:childTnLst>
                                    <p:set>
                                      <p:cBhvr>
                                        <p:cTn id="258" dur="1" fill="hold">
                                          <p:stCondLst>
                                            <p:cond delay="0"/>
                                          </p:stCondLst>
                                        </p:cTn>
                                        <p:tgtEl>
                                          <p:spTgt spid="116"/>
                                        </p:tgtEl>
                                        <p:attrNameLst>
                                          <p:attrName>style.visibility</p:attrName>
                                        </p:attrNameLst>
                                      </p:cBhvr>
                                      <p:to>
                                        <p:strVal val="hidden"/>
                                      </p:to>
                                    </p:set>
                                  </p:childTnLst>
                                </p:cTn>
                              </p:par>
                              <p:par>
                                <p:cTn id="259" presetID="1" presetClass="entr" presetSubtype="0" fill="hold" nodeType="withEffect">
                                  <p:stCondLst>
                                    <p:cond delay="0"/>
                                  </p:stCondLst>
                                  <p:childTnLst>
                                    <p:set>
                                      <p:cBhvr>
                                        <p:cTn id="260" dur="1" fill="hold">
                                          <p:stCondLst>
                                            <p:cond delay="0"/>
                                          </p:stCondLst>
                                        </p:cTn>
                                        <p:tgtEl>
                                          <p:spTgt spid="63"/>
                                        </p:tgtEl>
                                        <p:attrNameLst>
                                          <p:attrName>style.visibility</p:attrName>
                                        </p:attrNameLst>
                                      </p:cBhvr>
                                      <p:to>
                                        <p:strVal val="visible"/>
                                      </p:to>
                                    </p:set>
                                  </p:childTnLst>
                                </p:cTn>
                              </p:par>
                              <p:par>
                                <p:cTn id="261" presetID="42" presetClass="entr" presetSubtype="0" fill="hold" nodeType="withEffect">
                                  <p:stCondLst>
                                    <p:cond delay="0"/>
                                  </p:stCondLst>
                                  <p:childTnLst>
                                    <p:set>
                                      <p:cBhvr>
                                        <p:cTn id="262" dur="1" fill="hold">
                                          <p:stCondLst>
                                            <p:cond delay="0"/>
                                          </p:stCondLst>
                                        </p:cTn>
                                        <p:tgtEl>
                                          <p:spTgt spid="64"/>
                                        </p:tgtEl>
                                        <p:attrNameLst>
                                          <p:attrName>style.visibility</p:attrName>
                                        </p:attrNameLst>
                                      </p:cBhvr>
                                      <p:to>
                                        <p:strVal val="visible"/>
                                      </p:to>
                                    </p:set>
                                    <p:animEffect transition="in" filter="fade">
                                      <p:cBhvr>
                                        <p:cTn id="263" dur="1000"/>
                                        <p:tgtEl>
                                          <p:spTgt spid="64"/>
                                        </p:tgtEl>
                                      </p:cBhvr>
                                    </p:animEffect>
                                    <p:anim calcmode="lin" valueType="num">
                                      <p:cBhvr>
                                        <p:cTn id="264" dur="1000" fill="hold"/>
                                        <p:tgtEl>
                                          <p:spTgt spid="64"/>
                                        </p:tgtEl>
                                        <p:attrNameLst>
                                          <p:attrName>ppt_x</p:attrName>
                                        </p:attrNameLst>
                                      </p:cBhvr>
                                      <p:tavLst>
                                        <p:tav tm="0">
                                          <p:val>
                                            <p:strVal val="#ppt_x"/>
                                          </p:val>
                                        </p:tav>
                                        <p:tav tm="100000">
                                          <p:val>
                                            <p:strVal val="#ppt_x"/>
                                          </p:val>
                                        </p:tav>
                                      </p:tavLst>
                                    </p:anim>
                                    <p:anim calcmode="lin" valueType="num">
                                      <p:cBhvr>
                                        <p:cTn id="265" dur="1000" fill="hold"/>
                                        <p:tgtEl>
                                          <p:spTgt spid="64"/>
                                        </p:tgtEl>
                                        <p:attrNameLst>
                                          <p:attrName>ppt_y</p:attrName>
                                        </p:attrNameLst>
                                      </p:cBhvr>
                                      <p:tavLst>
                                        <p:tav tm="0">
                                          <p:val>
                                            <p:strVal val="#ppt_y+.1"/>
                                          </p:val>
                                        </p:tav>
                                        <p:tav tm="100000">
                                          <p:val>
                                            <p:strVal val="#ppt_y"/>
                                          </p:val>
                                        </p:tav>
                                      </p:tavLst>
                                    </p:anim>
                                  </p:childTnLst>
                                </p:cTn>
                              </p:par>
                              <p:par>
                                <p:cTn id="266" presetID="1" presetClass="exit" presetSubtype="0" fill="hold" nodeType="withEffect">
                                  <p:stCondLst>
                                    <p:cond delay="0"/>
                                  </p:stCondLst>
                                  <p:childTnLst>
                                    <p:set>
                                      <p:cBhvr>
                                        <p:cTn id="267" dur="1" fill="hold">
                                          <p:stCondLst>
                                            <p:cond delay="0"/>
                                          </p:stCondLst>
                                        </p:cTn>
                                        <p:tgtEl>
                                          <p:spTgt spid="136"/>
                                        </p:tgtEl>
                                        <p:attrNameLst>
                                          <p:attrName>style.visibility</p:attrName>
                                        </p:attrNameLst>
                                      </p:cBhvr>
                                      <p:to>
                                        <p:strVal val="hidden"/>
                                      </p:to>
                                    </p:set>
                                  </p:childTnLst>
                                </p:cTn>
                              </p:par>
                              <p:par>
                                <p:cTn id="268" presetID="1" presetClass="entr" presetSubtype="0" fill="hold" nodeType="withEffect">
                                  <p:stCondLst>
                                    <p:cond delay="0"/>
                                  </p:stCondLst>
                                  <p:childTnLst>
                                    <p:set>
                                      <p:cBhvr>
                                        <p:cTn id="269" dur="1" fill="hold">
                                          <p:stCondLst>
                                            <p:cond delay="0"/>
                                          </p:stCondLst>
                                        </p:cTn>
                                        <p:tgtEl>
                                          <p:spTgt spid="133"/>
                                        </p:tgtEl>
                                        <p:attrNameLst>
                                          <p:attrName>style.visibility</p:attrName>
                                        </p:attrNameLst>
                                      </p:cBhvr>
                                      <p:to>
                                        <p:strVal val="visible"/>
                                      </p:to>
                                    </p:set>
                                  </p:childTnLst>
                                </p:cTn>
                              </p:par>
                            </p:childTnLst>
                          </p:cTn>
                        </p:par>
                      </p:childTnLst>
                    </p:cTn>
                  </p:par>
                </p:childTnLst>
              </p:cTn>
              <p:nextCondLst>
                <p:cond evt="onClick" delay="0">
                  <p:tgtEl>
                    <p:spTgt spid="116"/>
                  </p:tgtEl>
                </p:cond>
              </p:nextCondLst>
            </p:seq>
            <p:seq concurrent="1" nextAc="seek">
              <p:cTn id="270" restart="whenNotActive" fill="hold" evtFilter="cancelBubble" nodeType="interactiveSeq">
                <p:stCondLst>
                  <p:cond evt="onClick" delay="0">
                    <p:tgtEl>
                      <p:spTgt spid="64"/>
                    </p:tgtEl>
                  </p:cond>
                </p:stCondLst>
                <p:endSync evt="end" delay="0">
                  <p:rtn val="all"/>
                </p:endSync>
                <p:childTnLst>
                  <p:par>
                    <p:cTn id="271" fill="hold">
                      <p:stCondLst>
                        <p:cond delay="0"/>
                      </p:stCondLst>
                      <p:childTnLst>
                        <p:par>
                          <p:cTn id="272" fill="hold">
                            <p:stCondLst>
                              <p:cond delay="0"/>
                            </p:stCondLst>
                            <p:childTnLst>
                              <p:par>
                                <p:cTn id="273" presetID="42" presetClass="entr" presetSubtype="0" fill="hold" nodeType="withEffect">
                                  <p:stCondLst>
                                    <p:cond delay="0"/>
                                  </p:stCondLst>
                                  <p:childTnLst>
                                    <p:set>
                                      <p:cBhvr>
                                        <p:cTn id="274" dur="1" fill="hold">
                                          <p:stCondLst>
                                            <p:cond delay="0"/>
                                          </p:stCondLst>
                                        </p:cTn>
                                        <p:tgtEl>
                                          <p:spTgt spid="64"/>
                                        </p:tgtEl>
                                        <p:attrNameLst>
                                          <p:attrName>style.visibility</p:attrName>
                                        </p:attrNameLst>
                                      </p:cBhvr>
                                      <p:to>
                                        <p:strVal val="visible"/>
                                      </p:to>
                                    </p:set>
                                    <p:animEffect transition="in" filter="fade">
                                      <p:cBhvr>
                                        <p:cTn id="275" dur="1000"/>
                                        <p:tgtEl>
                                          <p:spTgt spid="64"/>
                                        </p:tgtEl>
                                      </p:cBhvr>
                                    </p:animEffect>
                                    <p:anim calcmode="lin" valueType="num">
                                      <p:cBhvr>
                                        <p:cTn id="276" dur="1000" fill="hold"/>
                                        <p:tgtEl>
                                          <p:spTgt spid="64"/>
                                        </p:tgtEl>
                                        <p:attrNameLst>
                                          <p:attrName>ppt_x</p:attrName>
                                        </p:attrNameLst>
                                      </p:cBhvr>
                                      <p:tavLst>
                                        <p:tav tm="0">
                                          <p:val>
                                            <p:strVal val="#ppt_x"/>
                                          </p:val>
                                        </p:tav>
                                        <p:tav tm="100000">
                                          <p:val>
                                            <p:strVal val="#ppt_x"/>
                                          </p:val>
                                        </p:tav>
                                      </p:tavLst>
                                    </p:anim>
                                    <p:anim calcmode="lin" valueType="num">
                                      <p:cBhvr>
                                        <p:cTn id="277" dur="1000" fill="hold"/>
                                        <p:tgtEl>
                                          <p:spTgt spid="64"/>
                                        </p:tgtEl>
                                        <p:attrNameLst>
                                          <p:attrName>ppt_y</p:attrName>
                                        </p:attrNameLst>
                                      </p:cBhvr>
                                      <p:tavLst>
                                        <p:tav tm="0">
                                          <p:val>
                                            <p:strVal val="#ppt_y+.1"/>
                                          </p:val>
                                        </p:tav>
                                        <p:tav tm="100000">
                                          <p:val>
                                            <p:strVal val="#ppt_y"/>
                                          </p:val>
                                        </p:tav>
                                      </p:tavLst>
                                    </p:anim>
                                  </p:childTnLst>
                                </p:cTn>
                              </p:par>
                              <p:par>
                                <p:cTn id="278" presetID="1" presetClass="exit" presetSubtype="0" fill="hold" nodeType="withEffect">
                                  <p:stCondLst>
                                    <p:cond delay="0"/>
                                  </p:stCondLst>
                                  <p:childTnLst>
                                    <p:set>
                                      <p:cBhvr>
                                        <p:cTn id="279" dur="1" fill="hold">
                                          <p:stCondLst>
                                            <p:cond delay="0"/>
                                          </p:stCondLst>
                                        </p:cTn>
                                        <p:tgtEl>
                                          <p:spTgt spid="64"/>
                                        </p:tgtEl>
                                        <p:attrNameLst>
                                          <p:attrName>style.visibility</p:attrName>
                                        </p:attrNameLst>
                                      </p:cBhvr>
                                      <p:to>
                                        <p:strVal val="hidden"/>
                                      </p:to>
                                    </p:set>
                                  </p:childTnLst>
                                </p:cTn>
                              </p:par>
                              <p:par>
                                <p:cTn id="280" presetID="1" presetClass="exit" presetSubtype="0" fill="hold" nodeType="withEffect">
                                  <p:stCondLst>
                                    <p:cond delay="0"/>
                                  </p:stCondLst>
                                  <p:childTnLst>
                                    <p:set>
                                      <p:cBhvr>
                                        <p:cTn id="281" dur="1" fill="hold">
                                          <p:stCondLst>
                                            <p:cond delay="0"/>
                                          </p:stCondLst>
                                        </p:cTn>
                                        <p:tgtEl>
                                          <p:spTgt spid="63"/>
                                        </p:tgtEl>
                                        <p:attrNameLst>
                                          <p:attrName>style.visibility</p:attrName>
                                        </p:attrNameLst>
                                      </p:cBhvr>
                                      <p:to>
                                        <p:strVal val="hidden"/>
                                      </p:to>
                                    </p:set>
                                  </p:childTnLst>
                                </p:cTn>
                              </p:par>
                              <p:par>
                                <p:cTn id="282" presetID="1" presetClass="entr" presetSubtype="0" fill="hold" nodeType="withEffect">
                                  <p:stCondLst>
                                    <p:cond delay="0"/>
                                  </p:stCondLst>
                                  <p:childTnLst>
                                    <p:set>
                                      <p:cBhvr>
                                        <p:cTn id="283" dur="1" fill="hold">
                                          <p:stCondLst>
                                            <p:cond delay="0"/>
                                          </p:stCondLst>
                                        </p:cTn>
                                        <p:tgtEl>
                                          <p:spTgt spid="136"/>
                                        </p:tgtEl>
                                        <p:attrNameLst>
                                          <p:attrName>style.visibility</p:attrName>
                                        </p:attrNameLst>
                                      </p:cBhvr>
                                      <p:to>
                                        <p:strVal val="visible"/>
                                      </p:to>
                                    </p:set>
                                  </p:childTnLst>
                                </p:cTn>
                              </p:par>
                              <p:par>
                                <p:cTn id="284" presetID="1" presetClass="exit" presetSubtype="0" fill="hold" nodeType="withEffect">
                                  <p:stCondLst>
                                    <p:cond delay="0"/>
                                  </p:stCondLst>
                                  <p:childTnLst>
                                    <p:set>
                                      <p:cBhvr>
                                        <p:cTn id="285"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86" restart="whenNotActive" fill="hold" evtFilter="cancelBubble" nodeType="interactiveSeq">
                <p:stCondLst>
                  <p:cond evt="onClick" delay="0">
                    <p:tgtEl>
                      <p:spTgt spid="102"/>
                    </p:tgtEl>
                  </p:cond>
                </p:stCondLst>
                <p:endSync evt="end" delay="0">
                  <p:rtn val="all"/>
                </p:endSync>
                <p:childTnLst>
                  <p:par>
                    <p:cTn id="287" fill="hold">
                      <p:stCondLst>
                        <p:cond delay="0"/>
                      </p:stCondLst>
                      <p:childTnLst>
                        <p:par>
                          <p:cTn id="288" fill="hold">
                            <p:stCondLst>
                              <p:cond delay="0"/>
                            </p:stCondLst>
                            <p:childTnLst>
                              <p:par>
                                <p:cTn id="289" presetID="1" presetClass="exit" presetSubtype="0" fill="hold" nodeType="withEffect">
                                  <p:stCondLst>
                                    <p:cond delay="0"/>
                                  </p:stCondLst>
                                  <p:childTnLst>
                                    <p:set>
                                      <p:cBhvr>
                                        <p:cTn id="290" dur="1" fill="hold">
                                          <p:stCondLst>
                                            <p:cond delay="0"/>
                                          </p:stCondLst>
                                        </p:cTn>
                                        <p:tgtEl>
                                          <p:spTgt spid="102"/>
                                        </p:tgtEl>
                                        <p:attrNameLst>
                                          <p:attrName>style.visibility</p:attrName>
                                        </p:attrNameLst>
                                      </p:cBhvr>
                                      <p:to>
                                        <p:strVal val="hidden"/>
                                      </p:to>
                                    </p:set>
                                  </p:childTnLst>
                                </p:cTn>
                              </p:par>
                              <p:par>
                                <p:cTn id="291" presetID="42" presetClass="entr" presetSubtype="0" fill="hold" nodeType="withEffect">
                                  <p:stCondLst>
                                    <p:cond delay="0"/>
                                  </p:stCondLst>
                                  <p:childTnLst>
                                    <p:set>
                                      <p:cBhvr>
                                        <p:cTn id="292" dur="1" fill="hold">
                                          <p:stCondLst>
                                            <p:cond delay="0"/>
                                          </p:stCondLst>
                                        </p:cTn>
                                        <p:tgtEl>
                                          <p:spTgt spid="66"/>
                                        </p:tgtEl>
                                        <p:attrNameLst>
                                          <p:attrName>style.visibility</p:attrName>
                                        </p:attrNameLst>
                                      </p:cBhvr>
                                      <p:to>
                                        <p:strVal val="visible"/>
                                      </p:to>
                                    </p:set>
                                    <p:animEffect transition="in" filter="fade">
                                      <p:cBhvr>
                                        <p:cTn id="293" dur="1000"/>
                                        <p:tgtEl>
                                          <p:spTgt spid="66"/>
                                        </p:tgtEl>
                                      </p:cBhvr>
                                    </p:animEffect>
                                    <p:anim calcmode="lin" valueType="num">
                                      <p:cBhvr>
                                        <p:cTn id="294" dur="1000" fill="hold"/>
                                        <p:tgtEl>
                                          <p:spTgt spid="66"/>
                                        </p:tgtEl>
                                        <p:attrNameLst>
                                          <p:attrName>ppt_x</p:attrName>
                                        </p:attrNameLst>
                                      </p:cBhvr>
                                      <p:tavLst>
                                        <p:tav tm="0">
                                          <p:val>
                                            <p:strVal val="#ppt_x"/>
                                          </p:val>
                                        </p:tav>
                                        <p:tav tm="100000">
                                          <p:val>
                                            <p:strVal val="#ppt_x"/>
                                          </p:val>
                                        </p:tav>
                                      </p:tavLst>
                                    </p:anim>
                                    <p:anim calcmode="lin" valueType="num">
                                      <p:cBhvr>
                                        <p:cTn id="295" dur="1000" fill="hold"/>
                                        <p:tgtEl>
                                          <p:spTgt spid="66"/>
                                        </p:tgtEl>
                                        <p:attrNameLst>
                                          <p:attrName>ppt_y</p:attrName>
                                        </p:attrNameLst>
                                      </p:cBhvr>
                                      <p:tavLst>
                                        <p:tav tm="0">
                                          <p:val>
                                            <p:strVal val="#ppt_y+.1"/>
                                          </p:val>
                                        </p:tav>
                                        <p:tav tm="100000">
                                          <p:val>
                                            <p:strVal val="#ppt_y"/>
                                          </p:val>
                                        </p:tav>
                                      </p:tavLst>
                                    </p:anim>
                                  </p:childTnLst>
                                </p:cTn>
                              </p:par>
                              <p:par>
                                <p:cTn id="296" presetID="1" presetClass="entr" presetSubtype="0" fill="hold" nodeType="withEffect">
                                  <p:stCondLst>
                                    <p:cond delay="0"/>
                                  </p:stCondLst>
                                  <p:childTnLst>
                                    <p:set>
                                      <p:cBhvr>
                                        <p:cTn id="297" dur="1" fill="hold">
                                          <p:stCondLst>
                                            <p:cond delay="0"/>
                                          </p:stCondLst>
                                        </p:cTn>
                                        <p:tgtEl>
                                          <p:spTgt spid="65"/>
                                        </p:tgtEl>
                                        <p:attrNameLst>
                                          <p:attrName>style.visibility</p:attrName>
                                        </p:attrNameLst>
                                      </p:cBhvr>
                                      <p:to>
                                        <p:strVal val="visible"/>
                                      </p:to>
                                    </p:set>
                                  </p:childTnLst>
                                </p:cTn>
                              </p:par>
                              <p:par>
                                <p:cTn id="298" presetID="1" presetClass="exit" presetSubtype="0" fill="hold" nodeType="withEffect">
                                  <p:stCondLst>
                                    <p:cond delay="0"/>
                                  </p:stCondLst>
                                  <p:childTnLst>
                                    <p:set>
                                      <p:cBhvr>
                                        <p:cTn id="299" dur="1" fill="hold">
                                          <p:stCondLst>
                                            <p:cond delay="0"/>
                                          </p:stCondLst>
                                        </p:cTn>
                                        <p:tgtEl>
                                          <p:spTgt spid="136"/>
                                        </p:tgtEl>
                                        <p:attrNameLst>
                                          <p:attrName>style.visibility</p:attrName>
                                        </p:attrNameLst>
                                      </p:cBhvr>
                                      <p:to>
                                        <p:strVal val="hidden"/>
                                      </p:to>
                                    </p:set>
                                  </p:childTnLst>
                                </p:cTn>
                              </p:par>
                              <p:par>
                                <p:cTn id="300" presetID="1" presetClass="entr" presetSubtype="0" fill="hold" nodeType="withEffect">
                                  <p:stCondLst>
                                    <p:cond delay="0"/>
                                  </p:stCondLst>
                                  <p:childTnLst>
                                    <p:set>
                                      <p:cBhvr>
                                        <p:cTn id="301" dur="1" fill="hold">
                                          <p:stCondLst>
                                            <p:cond delay="0"/>
                                          </p:stCondLst>
                                        </p:cTn>
                                        <p:tgtEl>
                                          <p:spTgt spid="133"/>
                                        </p:tgtEl>
                                        <p:attrNameLst>
                                          <p:attrName>style.visibility</p:attrName>
                                        </p:attrNameLst>
                                      </p:cBhvr>
                                      <p:to>
                                        <p:strVal val="visible"/>
                                      </p:to>
                                    </p:set>
                                  </p:childTnLst>
                                </p:cTn>
                              </p:par>
                            </p:childTnLst>
                          </p:cTn>
                        </p:par>
                      </p:childTnLst>
                    </p:cTn>
                  </p:par>
                </p:childTnLst>
              </p:cTn>
              <p:nextCondLst>
                <p:cond evt="onClick" delay="0">
                  <p:tgtEl>
                    <p:spTgt spid="102"/>
                  </p:tgtEl>
                </p:cond>
              </p:nextCondLst>
            </p:seq>
            <p:seq concurrent="1" nextAc="seek">
              <p:cTn id="302" restart="whenNotActive" fill="hold" evtFilter="cancelBubble" nodeType="interactiveSeq">
                <p:stCondLst>
                  <p:cond evt="onClick" delay="0">
                    <p:tgtEl>
                      <p:spTgt spid="66"/>
                    </p:tgtEl>
                  </p:cond>
                </p:stCondLst>
                <p:endSync evt="end" delay="0">
                  <p:rtn val="all"/>
                </p:endSync>
                <p:childTnLst>
                  <p:par>
                    <p:cTn id="303" fill="hold">
                      <p:stCondLst>
                        <p:cond delay="0"/>
                      </p:stCondLst>
                      <p:childTnLst>
                        <p:par>
                          <p:cTn id="304" fill="hold">
                            <p:stCondLst>
                              <p:cond delay="0"/>
                            </p:stCondLst>
                            <p:childTnLst>
                              <p:par>
                                <p:cTn id="305" presetID="42" presetClass="entr" presetSubtype="0" fill="hold" nodeType="withEffect">
                                  <p:stCondLst>
                                    <p:cond delay="0"/>
                                  </p:stCondLst>
                                  <p:childTnLst>
                                    <p:set>
                                      <p:cBhvr>
                                        <p:cTn id="306" dur="1" fill="hold">
                                          <p:stCondLst>
                                            <p:cond delay="0"/>
                                          </p:stCondLst>
                                        </p:cTn>
                                        <p:tgtEl>
                                          <p:spTgt spid="66"/>
                                        </p:tgtEl>
                                        <p:attrNameLst>
                                          <p:attrName>style.visibility</p:attrName>
                                        </p:attrNameLst>
                                      </p:cBhvr>
                                      <p:to>
                                        <p:strVal val="visible"/>
                                      </p:to>
                                    </p:set>
                                    <p:animEffect transition="in" filter="fade">
                                      <p:cBhvr>
                                        <p:cTn id="307" dur="1000"/>
                                        <p:tgtEl>
                                          <p:spTgt spid="66"/>
                                        </p:tgtEl>
                                      </p:cBhvr>
                                    </p:animEffect>
                                    <p:anim calcmode="lin" valueType="num">
                                      <p:cBhvr>
                                        <p:cTn id="308" dur="1000" fill="hold"/>
                                        <p:tgtEl>
                                          <p:spTgt spid="66"/>
                                        </p:tgtEl>
                                        <p:attrNameLst>
                                          <p:attrName>ppt_x</p:attrName>
                                        </p:attrNameLst>
                                      </p:cBhvr>
                                      <p:tavLst>
                                        <p:tav tm="0">
                                          <p:val>
                                            <p:strVal val="#ppt_x"/>
                                          </p:val>
                                        </p:tav>
                                        <p:tav tm="100000">
                                          <p:val>
                                            <p:strVal val="#ppt_x"/>
                                          </p:val>
                                        </p:tav>
                                      </p:tavLst>
                                    </p:anim>
                                    <p:anim calcmode="lin" valueType="num">
                                      <p:cBhvr>
                                        <p:cTn id="309" dur="1000" fill="hold"/>
                                        <p:tgtEl>
                                          <p:spTgt spid="66"/>
                                        </p:tgtEl>
                                        <p:attrNameLst>
                                          <p:attrName>ppt_y</p:attrName>
                                        </p:attrNameLst>
                                      </p:cBhvr>
                                      <p:tavLst>
                                        <p:tav tm="0">
                                          <p:val>
                                            <p:strVal val="#ppt_y+.1"/>
                                          </p:val>
                                        </p:tav>
                                        <p:tav tm="100000">
                                          <p:val>
                                            <p:strVal val="#ppt_y"/>
                                          </p:val>
                                        </p:tav>
                                      </p:tavLst>
                                    </p:anim>
                                  </p:childTnLst>
                                </p:cTn>
                              </p:par>
                              <p:par>
                                <p:cTn id="310" presetID="1" presetClass="exit" presetSubtype="0" fill="hold" nodeType="withEffect">
                                  <p:stCondLst>
                                    <p:cond delay="0"/>
                                  </p:stCondLst>
                                  <p:childTnLst>
                                    <p:set>
                                      <p:cBhvr>
                                        <p:cTn id="311" dur="1" fill="hold">
                                          <p:stCondLst>
                                            <p:cond delay="0"/>
                                          </p:stCondLst>
                                        </p:cTn>
                                        <p:tgtEl>
                                          <p:spTgt spid="66"/>
                                        </p:tgtEl>
                                        <p:attrNameLst>
                                          <p:attrName>style.visibility</p:attrName>
                                        </p:attrNameLst>
                                      </p:cBhvr>
                                      <p:to>
                                        <p:strVal val="hidden"/>
                                      </p:to>
                                    </p:set>
                                  </p:childTnLst>
                                </p:cTn>
                              </p:par>
                              <p:par>
                                <p:cTn id="312" presetID="1" presetClass="exit" presetSubtype="0" fill="hold" nodeType="withEffect">
                                  <p:stCondLst>
                                    <p:cond delay="0"/>
                                  </p:stCondLst>
                                  <p:childTnLst>
                                    <p:set>
                                      <p:cBhvr>
                                        <p:cTn id="313" dur="1" fill="hold">
                                          <p:stCondLst>
                                            <p:cond delay="0"/>
                                          </p:stCondLst>
                                        </p:cTn>
                                        <p:tgtEl>
                                          <p:spTgt spid="65"/>
                                        </p:tgtEl>
                                        <p:attrNameLst>
                                          <p:attrName>style.visibility</p:attrName>
                                        </p:attrNameLst>
                                      </p:cBhvr>
                                      <p:to>
                                        <p:strVal val="hidden"/>
                                      </p:to>
                                    </p:set>
                                  </p:childTnLst>
                                </p:cTn>
                              </p:par>
                              <p:par>
                                <p:cTn id="314" presetID="1" presetClass="entr" presetSubtype="0" fill="hold" nodeType="withEffect">
                                  <p:stCondLst>
                                    <p:cond delay="0"/>
                                  </p:stCondLst>
                                  <p:childTnLst>
                                    <p:set>
                                      <p:cBhvr>
                                        <p:cTn id="315" dur="1" fill="hold">
                                          <p:stCondLst>
                                            <p:cond delay="0"/>
                                          </p:stCondLst>
                                        </p:cTn>
                                        <p:tgtEl>
                                          <p:spTgt spid="136"/>
                                        </p:tgtEl>
                                        <p:attrNameLst>
                                          <p:attrName>style.visibility</p:attrName>
                                        </p:attrNameLst>
                                      </p:cBhvr>
                                      <p:to>
                                        <p:strVal val="visible"/>
                                      </p:to>
                                    </p:set>
                                  </p:childTnLst>
                                </p:cTn>
                              </p:par>
                              <p:par>
                                <p:cTn id="316" presetID="1" presetClass="exit" presetSubtype="0" fill="hold" nodeType="withEffect">
                                  <p:stCondLst>
                                    <p:cond delay="0"/>
                                  </p:stCondLst>
                                  <p:childTnLst>
                                    <p:set>
                                      <p:cBhvr>
                                        <p:cTn id="317"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318" restart="whenNotActive" fill="hold" evtFilter="cancelBubble" nodeType="interactiveSeq">
                <p:stCondLst>
                  <p:cond evt="onClick" delay="0">
                    <p:tgtEl>
                      <p:spTgt spid="106"/>
                    </p:tgtEl>
                  </p:cond>
                </p:stCondLst>
                <p:endSync evt="end" delay="0">
                  <p:rtn val="all"/>
                </p:endSync>
                <p:childTnLst>
                  <p:par>
                    <p:cTn id="319" fill="hold">
                      <p:stCondLst>
                        <p:cond delay="0"/>
                      </p:stCondLst>
                      <p:childTnLst>
                        <p:par>
                          <p:cTn id="320" fill="hold">
                            <p:stCondLst>
                              <p:cond delay="0"/>
                            </p:stCondLst>
                            <p:childTnLst>
                              <p:par>
                                <p:cTn id="321" presetID="1" presetClass="exit" presetSubtype="0" fill="hold" nodeType="withEffect">
                                  <p:stCondLst>
                                    <p:cond delay="0"/>
                                  </p:stCondLst>
                                  <p:childTnLst>
                                    <p:set>
                                      <p:cBhvr>
                                        <p:cTn id="322" dur="1" fill="hold">
                                          <p:stCondLst>
                                            <p:cond delay="0"/>
                                          </p:stCondLst>
                                        </p:cTn>
                                        <p:tgtEl>
                                          <p:spTgt spid="106"/>
                                        </p:tgtEl>
                                        <p:attrNameLst>
                                          <p:attrName>style.visibility</p:attrName>
                                        </p:attrNameLst>
                                      </p:cBhvr>
                                      <p:to>
                                        <p:strVal val="hidden"/>
                                      </p:to>
                                    </p:set>
                                  </p:childTnLst>
                                </p:cTn>
                              </p:par>
                              <p:par>
                                <p:cTn id="323" presetID="42" presetClass="entr" presetSubtype="0" fill="hold" nodeType="withEffect">
                                  <p:stCondLst>
                                    <p:cond delay="0"/>
                                  </p:stCondLst>
                                  <p:childTnLst>
                                    <p:set>
                                      <p:cBhvr>
                                        <p:cTn id="324" dur="1" fill="hold">
                                          <p:stCondLst>
                                            <p:cond delay="0"/>
                                          </p:stCondLst>
                                        </p:cTn>
                                        <p:tgtEl>
                                          <p:spTgt spid="68"/>
                                        </p:tgtEl>
                                        <p:attrNameLst>
                                          <p:attrName>style.visibility</p:attrName>
                                        </p:attrNameLst>
                                      </p:cBhvr>
                                      <p:to>
                                        <p:strVal val="visible"/>
                                      </p:to>
                                    </p:set>
                                    <p:animEffect transition="in" filter="fade">
                                      <p:cBhvr>
                                        <p:cTn id="325" dur="1000"/>
                                        <p:tgtEl>
                                          <p:spTgt spid="68"/>
                                        </p:tgtEl>
                                      </p:cBhvr>
                                    </p:animEffect>
                                    <p:anim calcmode="lin" valueType="num">
                                      <p:cBhvr>
                                        <p:cTn id="326" dur="1000" fill="hold"/>
                                        <p:tgtEl>
                                          <p:spTgt spid="68"/>
                                        </p:tgtEl>
                                        <p:attrNameLst>
                                          <p:attrName>ppt_x</p:attrName>
                                        </p:attrNameLst>
                                      </p:cBhvr>
                                      <p:tavLst>
                                        <p:tav tm="0">
                                          <p:val>
                                            <p:strVal val="#ppt_x"/>
                                          </p:val>
                                        </p:tav>
                                        <p:tav tm="100000">
                                          <p:val>
                                            <p:strVal val="#ppt_x"/>
                                          </p:val>
                                        </p:tav>
                                      </p:tavLst>
                                    </p:anim>
                                    <p:anim calcmode="lin" valueType="num">
                                      <p:cBhvr>
                                        <p:cTn id="327" dur="1000" fill="hold"/>
                                        <p:tgtEl>
                                          <p:spTgt spid="68"/>
                                        </p:tgtEl>
                                        <p:attrNameLst>
                                          <p:attrName>ppt_y</p:attrName>
                                        </p:attrNameLst>
                                      </p:cBhvr>
                                      <p:tavLst>
                                        <p:tav tm="0">
                                          <p:val>
                                            <p:strVal val="#ppt_y+.1"/>
                                          </p:val>
                                        </p:tav>
                                        <p:tav tm="100000">
                                          <p:val>
                                            <p:strVal val="#ppt_y"/>
                                          </p:val>
                                        </p:tav>
                                      </p:tavLst>
                                    </p:anim>
                                  </p:childTnLst>
                                </p:cTn>
                              </p:par>
                              <p:par>
                                <p:cTn id="328" presetID="1" presetClass="entr" presetSubtype="0" fill="hold" nodeType="withEffect">
                                  <p:stCondLst>
                                    <p:cond delay="0"/>
                                  </p:stCondLst>
                                  <p:childTnLst>
                                    <p:set>
                                      <p:cBhvr>
                                        <p:cTn id="329" dur="1" fill="hold">
                                          <p:stCondLst>
                                            <p:cond delay="0"/>
                                          </p:stCondLst>
                                        </p:cTn>
                                        <p:tgtEl>
                                          <p:spTgt spid="67"/>
                                        </p:tgtEl>
                                        <p:attrNameLst>
                                          <p:attrName>style.visibility</p:attrName>
                                        </p:attrNameLst>
                                      </p:cBhvr>
                                      <p:to>
                                        <p:strVal val="visible"/>
                                      </p:to>
                                    </p:set>
                                  </p:childTnLst>
                                </p:cTn>
                              </p:par>
                              <p:par>
                                <p:cTn id="330" presetID="1" presetClass="exit" presetSubtype="0" fill="hold" nodeType="withEffect">
                                  <p:stCondLst>
                                    <p:cond delay="0"/>
                                  </p:stCondLst>
                                  <p:childTnLst>
                                    <p:set>
                                      <p:cBhvr>
                                        <p:cTn id="331" dur="1" fill="hold">
                                          <p:stCondLst>
                                            <p:cond delay="0"/>
                                          </p:stCondLst>
                                        </p:cTn>
                                        <p:tgtEl>
                                          <p:spTgt spid="136"/>
                                        </p:tgtEl>
                                        <p:attrNameLst>
                                          <p:attrName>style.visibility</p:attrName>
                                        </p:attrNameLst>
                                      </p:cBhvr>
                                      <p:to>
                                        <p:strVal val="hidden"/>
                                      </p:to>
                                    </p:set>
                                  </p:childTnLst>
                                </p:cTn>
                              </p:par>
                              <p:par>
                                <p:cTn id="332" presetID="1" presetClass="entr" presetSubtype="0" fill="hold" nodeType="withEffect">
                                  <p:stCondLst>
                                    <p:cond delay="0"/>
                                  </p:stCondLst>
                                  <p:childTnLst>
                                    <p:set>
                                      <p:cBhvr>
                                        <p:cTn id="333" dur="1" fill="hold">
                                          <p:stCondLst>
                                            <p:cond delay="0"/>
                                          </p:stCondLst>
                                        </p:cTn>
                                        <p:tgtEl>
                                          <p:spTgt spid="133"/>
                                        </p:tgtEl>
                                        <p:attrNameLst>
                                          <p:attrName>style.visibility</p:attrName>
                                        </p:attrNameLst>
                                      </p:cBhvr>
                                      <p:to>
                                        <p:strVal val="visible"/>
                                      </p:to>
                                    </p:set>
                                  </p:childTnLst>
                                </p:cTn>
                              </p:par>
                            </p:childTnLst>
                          </p:cTn>
                        </p:par>
                      </p:childTnLst>
                    </p:cTn>
                  </p:par>
                </p:childTnLst>
              </p:cTn>
              <p:nextCondLst>
                <p:cond evt="onClick" delay="0">
                  <p:tgtEl>
                    <p:spTgt spid="106"/>
                  </p:tgtEl>
                </p:cond>
              </p:nextCondLst>
            </p:seq>
            <p:seq concurrent="1" nextAc="seek">
              <p:cTn id="334" restart="whenNotActive" fill="hold" evtFilter="cancelBubble" nodeType="interactiveSeq">
                <p:stCondLst>
                  <p:cond evt="onClick" delay="0">
                    <p:tgtEl>
                      <p:spTgt spid="68"/>
                    </p:tgtEl>
                  </p:cond>
                </p:stCondLst>
                <p:endSync evt="end" delay="0">
                  <p:rtn val="all"/>
                </p:endSync>
                <p:childTnLst>
                  <p:par>
                    <p:cTn id="335" fill="hold">
                      <p:stCondLst>
                        <p:cond delay="0"/>
                      </p:stCondLst>
                      <p:childTnLst>
                        <p:par>
                          <p:cTn id="336" fill="hold">
                            <p:stCondLst>
                              <p:cond delay="0"/>
                            </p:stCondLst>
                            <p:childTnLst>
                              <p:par>
                                <p:cTn id="337" presetID="42" presetClass="entr" presetSubtype="0" fill="hold" nodeType="withEffect">
                                  <p:stCondLst>
                                    <p:cond delay="0"/>
                                  </p:stCondLst>
                                  <p:childTnLst>
                                    <p:set>
                                      <p:cBhvr>
                                        <p:cTn id="338" dur="1" fill="hold">
                                          <p:stCondLst>
                                            <p:cond delay="0"/>
                                          </p:stCondLst>
                                        </p:cTn>
                                        <p:tgtEl>
                                          <p:spTgt spid="68"/>
                                        </p:tgtEl>
                                        <p:attrNameLst>
                                          <p:attrName>style.visibility</p:attrName>
                                        </p:attrNameLst>
                                      </p:cBhvr>
                                      <p:to>
                                        <p:strVal val="visible"/>
                                      </p:to>
                                    </p:set>
                                    <p:animEffect transition="in" filter="fade">
                                      <p:cBhvr>
                                        <p:cTn id="339" dur="1000"/>
                                        <p:tgtEl>
                                          <p:spTgt spid="68"/>
                                        </p:tgtEl>
                                      </p:cBhvr>
                                    </p:animEffect>
                                    <p:anim calcmode="lin" valueType="num">
                                      <p:cBhvr>
                                        <p:cTn id="340" dur="1000" fill="hold"/>
                                        <p:tgtEl>
                                          <p:spTgt spid="68"/>
                                        </p:tgtEl>
                                        <p:attrNameLst>
                                          <p:attrName>ppt_x</p:attrName>
                                        </p:attrNameLst>
                                      </p:cBhvr>
                                      <p:tavLst>
                                        <p:tav tm="0">
                                          <p:val>
                                            <p:strVal val="#ppt_x"/>
                                          </p:val>
                                        </p:tav>
                                        <p:tav tm="100000">
                                          <p:val>
                                            <p:strVal val="#ppt_x"/>
                                          </p:val>
                                        </p:tav>
                                      </p:tavLst>
                                    </p:anim>
                                    <p:anim calcmode="lin" valueType="num">
                                      <p:cBhvr>
                                        <p:cTn id="341" dur="1000" fill="hold"/>
                                        <p:tgtEl>
                                          <p:spTgt spid="68"/>
                                        </p:tgtEl>
                                        <p:attrNameLst>
                                          <p:attrName>ppt_y</p:attrName>
                                        </p:attrNameLst>
                                      </p:cBhvr>
                                      <p:tavLst>
                                        <p:tav tm="0">
                                          <p:val>
                                            <p:strVal val="#ppt_y+.1"/>
                                          </p:val>
                                        </p:tav>
                                        <p:tav tm="100000">
                                          <p:val>
                                            <p:strVal val="#ppt_y"/>
                                          </p:val>
                                        </p:tav>
                                      </p:tavLst>
                                    </p:anim>
                                  </p:childTnLst>
                                </p:cTn>
                              </p:par>
                              <p:par>
                                <p:cTn id="342" presetID="1" presetClass="exit" presetSubtype="0" fill="hold" nodeType="withEffect">
                                  <p:stCondLst>
                                    <p:cond delay="0"/>
                                  </p:stCondLst>
                                  <p:childTnLst>
                                    <p:set>
                                      <p:cBhvr>
                                        <p:cTn id="343" dur="1" fill="hold">
                                          <p:stCondLst>
                                            <p:cond delay="0"/>
                                          </p:stCondLst>
                                        </p:cTn>
                                        <p:tgtEl>
                                          <p:spTgt spid="68"/>
                                        </p:tgtEl>
                                        <p:attrNameLst>
                                          <p:attrName>style.visibility</p:attrName>
                                        </p:attrNameLst>
                                      </p:cBhvr>
                                      <p:to>
                                        <p:strVal val="hidden"/>
                                      </p:to>
                                    </p:set>
                                  </p:childTnLst>
                                </p:cTn>
                              </p:par>
                              <p:par>
                                <p:cTn id="344" presetID="1" presetClass="exit" presetSubtype="0" fill="hold" nodeType="withEffect">
                                  <p:stCondLst>
                                    <p:cond delay="0"/>
                                  </p:stCondLst>
                                  <p:childTnLst>
                                    <p:set>
                                      <p:cBhvr>
                                        <p:cTn id="345" dur="1" fill="hold">
                                          <p:stCondLst>
                                            <p:cond delay="0"/>
                                          </p:stCondLst>
                                        </p:cTn>
                                        <p:tgtEl>
                                          <p:spTgt spid="67"/>
                                        </p:tgtEl>
                                        <p:attrNameLst>
                                          <p:attrName>style.visibility</p:attrName>
                                        </p:attrNameLst>
                                      </p:cBhvr>
                                      <p:to>
                                        <p:strVal val="hidden"/>
                                      </p:to>
                                    </p:set>
                                  </p:childTnLst>
                                </p:cTn>
                              </p:par>
                              <p:par>
                                <p:cTn id="346" presetID="1" presetClass="entr" presetSubtype="0" fill="hold" nodeType="withEffect">
                                  <p:stCondLst>
                                    <p:cond delay="0"/>
                                  </p:stCondLst>
                                  <p:childTnLst>
                                    <p:set>
                                      <p:cBhvr>
                                        <p:cTn id="347" dur="1" fill="hold">
                                          <p:stCondLst>
                                            <p:cond delay="0"/>
                                          </p:stCondLst>
                                        </p:cTn>
                                        <p:tgtEl>
                                          <p:spTgt spid="136"/>
                                        </p:tgtEl>
                                        <p:attrNameLst>
                                          <p:attrName>style.visibility</p:attrName>
                                        </p:attrNameLst>
                                      </p:cBhvr>
                                      <p:to>
                                        <p:strVal val="visible"/>
                                      </p:to>
                                    </p:set>
                                  </p:childTnLst>
                                </p:cTn>
                              </p:par>
                              <p:par>
                                <p:cTn id="348" presetID="1" presetClass="exit" presetSubtype="0" fill="hold" nodeType="withEffect">
                                  <p:stCondLst>
                                    <p:cond delay="0"/>
                                  </p:stCondLst>
                                  <p:childTnLst>
                                    <p:set>
                                      <p:cBhvr>
                                        <p:cTn id="349"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350" restart="whenNotActive" fill="hold" evtFilter="cancelBubble" nodeType="interactiveSeq">
                <p:stCondLst>
                  <p:cond evt="onClick" delay="0">
                    <p:tgtEl>
                      <p:spTgt spid="109"/>
                    </p:tgtEl>
                  </p:cond>
                </p:stCondLst>
                <p:endSync evt="end" delay="0">
                  <p:rtn val="all"/>
                </p:endSync>
                <p:childTnLst>
                  <p:par>
                    <p:cTn id="351" fill="hold">
                      <p:stCondLst>
                        <p:cond delay="0"/>
                      </p:stCondLst>
                      <p:childTnLst>
                        <p:par>
                          <p:cTn id="352" fill="hold">
                            <p:stCondLst>
                              <p:cond delay="0"/>
                            </p:stCondLst>
                            <p:childTnLst>
                              <p:par>
                                <p:cTn id="353" presetID="1" presetClass="exit" presetSubtype="0" fill="hold" nodeType="clickEffect">
                                  <p:stCondLst>
                                    <p:cond delay="0"/>
                                  </p:stCondLst>
                                  <p:childTnLst>
                                    <p:set>
                                      <p:cBhvr>
                                        <p:cTn id="354" dur="1" fill="hold">
                                          <p:stCondLst>
                                            <p:cond delay="0"/>
                                          </p:stCondLst>
                                        </p:cTn>
                                        <p:tgtEl>
                                          <p:spTgt spid="109"/>
                                        </p:tgtEl>
                                        <p:attrNameLst>
                                          <p:attrName>style.visibility</p:attrName>
                                        </p:attrNameLst>
                                      </p:cBhvr>
                                      <p:to>
                                        <p:strVal val="hidden"/>
                                      </p:to>
                                    </p:set>
                                  </p:childTnLst>
                                </p:cTn>
                              </p:par>
                              <p:par>
                                <p:cTn id="355" presetID="1" presetClass="entr" presetSubtype="0" fill="hold" nodeType="withEffect">
                                  <p:stCondLst>
                                    <p:cond delay="0"/>
                                  </p:stCondLst>
                                  <p:childTnLst>
                                    <p:set>
                                      <p:cBhvr>
                                        <p:cTn id="356" dur="1" fill="hold">
                                          <p:stCondLst>
                                            <p:cond delay="0"/>
                                          </p:stCondLst>
                                        </p:cTn>
                                        <p:tgtEl>
                                          <p:spTgt spid="69"/>
                                        </p:tgtEl>
                                        <p:attrNameLst>
                                          <p:attrName>style.visibility</p:attrName>
                                        </p:attrNameLst>
                                      </p:cBhvr>
                                      <p:to>
                                        <p:strVal val="visible"/>
                                      </p:to>
                                    </p:set>
                                  </p:childTnLst>
                                </p:cTn>
                              </p:par>
                              <p:par>
                                <p:cTn id="357" presetID="1" presetClass="exit" presetSubtype="0" fill="hold" nodeType="withEffect">
                                  <p:stCondLst>
                                    <p:cond delay="0"/>
                                  </p:stCondLst>
                                  <p:childTnLst>
                                    <p:set>
                                      <p:cBhvr>
                                        <p:cTn id="358" dur="1" fill="hold">
                                          <p:stCondLst>
                                            <p:cond delay="0"/>
                                          </p:stCondLst>
                                        </p:cTn>
                                        <p:tgtEl>
                                          <p:spTgt spid="136"/>
                                        </p:tgtEl>
                                        <p:attrNameLst>
                                          <p:attrName>style.visibility</p:attrName>
                                        </p:attrNameLst>
                                      </p:cBhvr>
                                      <p:to>
                                        <p:strVal val="hidden"/>
                                      </p:to>
                                    </p:set>
                                  </p:childTnLst>
                                </p:cTn>
                              </p:par>
                              <p:par>
                                <p:cTn id="359" presetID="1" presetClass="entr" presetSubtype="0" fill="hold" nodeType="withEffect">
                                  <p:stCondLst>
                                    <p:cond delay="0"/>
                                  </p:stCondLst>
                                  <p:childTnLst>
                                    <p:set>
                                      <p:cBhvr>
                                        <p:cTn id="360" dur="1" fill="hold">
                                          <p:stCondLst>
                                            <p:cond delay="0"/>
                                          </p:stCondLst>
                                        </p:cTn>
                                        <p:tgtEl>
                                          <p:spTgt spid="133"/>
                                        </p:tgtEl>
                                        <p:attrNameLst>
                                          <p:attrName>style.visibility</p:attrName>
                                        </p:attrNameLst>
                                      </p:cBhvr>
                                      <p:to>
                                        <p:strVal val="visible"/>
                                      </p:to>
                                    </p:set>
                                  </p:childTnLst>
                                </p:cTn>
                              </p:par>
                              <p:par>
                                <p:cTn id="361" presetID="42" presetClass="entr" presetSubtype="0" fill="hold" nodeType="withEffect">
                                  <p:stCondLst>
                                    <p:cond delay="0"/>
                                  </p:stCondLst>
                                  <p:childTnLst>
                                    <p:set>
                                      <p:cBhvr>
                                        <p:cTn id="362" dur="1" fill="hold">
                                          <p:stCondLst>
                                            <p:cond delay="0"/>
                                          </p:stCondLst>
                                        </p:cTn>
                                        <p:tgtEl>
                                          <p:spTgt spid="70"/>
                                        </p:tgtEl>
                                        <p:attrNameLst>
                                          <p:attrName>style.visibility</p:attrName>
                                        </p:attrNameLst>
                                      </p:cBhvr>
                                      <p:to>
                                        <p:strVal val="visible"/>
                                      </p:to>
                                    </p:set>
                                    <p:animEffect transition="in" filter="fade">
                                      <p:cBhvr>
                                        <p:cTn id="363" dur="1000"/>
                                        <p:tgtEl>
                                          <p:spTgt spid="70"/>
                                        </p:tgtEl>
                                      </p:cBhvr>
                                    </p:animEffect>
                                    <p:anim calcmode="lin" valueType="num">
                                      <p:cBhvr>
                                        <p:cTn id="364" dur="1000" fill="hold"/>
                                        <p:tgtEl>
                                          <p:spTgt spid="70"/>
                                        </p:tgtEl>
                                        <p:attrNameLst>
                                          <p:attrName>ppt_x</p:attrName>
                                        </p:attrNameLst>
                                      </p:cBhvr>
                                      <p:tavLst>
                                        <p:tav tm="0">
                                          <p:val>
                                            <p:strVal val="#ppt_x"/>
                                          </p:val>
                                        </p:tav>
                                        <p:tav tm="100000">
                                          <p:val>
                                            <p:strVal val="#ppt_x"/>
                                          </p:val>
                                        </p:tav>
                                      </p:tavLst>
                                    </p:anim>
                                    <p:anim calcmode="lin" valueType="num">
                                      <p:cBhvr>
                                        <p:cTn id="365"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9"/>
                  </p:tgtEl>
                </p:cond>
              </p:nextCondLst>
            </p:seq>
            <p:seq concurrent="1" nextAc="seek">
              <p:cTn id="366" restart="whenNotActive" fill="hold" evtFilter="cancelBubble" nodeType="interactiveSeq">
                <p:stCondLst>
                  <p:cond evt="onClick" delay="0">
                    <p:tgtEl>
                      <p:spTgt spid="70"/>
                    </p:tgtEl>
                  </p:cond>
                </p:stCondLst>
                <p:endSync evt="end" delay="0">
                  <p:rtn val="all"/>
                </p:endSync>
                <p:childTnLst>
                  <p:par>
                    <p:cTn id="367" fill="hold">
                      <p:stCondLst>
                        <p:cond delay="0"/>
                      </p:stCondLst>
                      <p:childTnLst>
                        <p:par>
                          <p:cTn id="368" fill="hold">
                            <p:stCondLst>
                              <p:cond delay="0"/>
                            </p:stCondLst>
                            <p:childTnLst>
                              <p:par>
                                <p:cTn id="369" presetID="42" presetClass="entr" presetSubtype="0" fill="hold" nodeType="withEffect">
                                  <p:stCondLst>
                                    <p:cond delay="0"/>
                                  </p:stCondLst>
                                  <p:childTnLst>
                                    <p:set>
                                      <p:cBhvr>
                                        <p:cTn id="370" dur="1" fill="hold">
                                          <p:stCondLst>
                                            <p:cond delay="0"/>
                                          </p:stCondLst>
                                        </p:cTn>
                                        <p:tgtEl>
                                          <p:spTgt spid="70"/>
                                        </p:tgtEl>
                                        <p:attrNameLst>
                                          <p:attrName>style.visibility</p:attrName>
                                        </p:attrNameLst>
                                      </p:cBhvr>
                                      <p:to>
                                        <p:strVal val="visible"/>
                                      </p:to>
                                    </p:set>
                                    <p:animEffect transition="in" filter="fade">
                                      <p:cBhvr>
                                        <p:cTn id="371" dur="1000"/>
                                        <p:tgtEl>
                                          <p:spTgt spid="70"/>
                                        </p:tgtEl>
                                      </p:cBhvr>
                                    </p:animEffect>
                                    <p:anim calcmode="lin" valueType="num">
                                      <p:cBhvr>
                                        <p:cTn id="372" dur="1000" fill="hold"/>
                                        <p:tgtEl>
                                          <p:spTgt spid="70"/>
                                        </p:tgtEl>
                                        <p:attrNameLst>
                                          <p:attrName>ppt_x</p:attrName>
                                        </p:attrNameLst>
                                      </p:cBhvr>
                                      <p:tavLst>
                                        <p:tav tm="0">
                                          <p:val>
                                            <p:strVal val="#ppt_x"/>
                                          </p:val>
                                        </p:tav>
                                        <p:tav tm="100000">
                                          <p:val>
                                            <p:strVal val="#ppt_x"/>
                                          </p:val>
                                        </p:tav>
                                      </p:tavLst>
                                    </p:anim>
                                    <p:anim calcmode="lin" valueType="num">
                                      <p:cBhvr>
                                        <p:cTn id="373" dur="1000" fill="hold"/>
                                        <p:tgtEl>
                                          <p:spTgt spid="70"/>
                                        </p:tgtEl>
                                        <p:attrNameLst>
                                          <p:attrName>ppt_y</p:attrName>
                                        </p:attrNameLst>
                                      </p:cBhvr>
                                      <p:tavLst>
                                        <p:tav tm="0">
                                          <p:val>
                                            <p:strVal val="#ppt_y+.1"/>
                                          </p:val>
                                        </p:tav>
                                        <p:tav tm="100000">
                                          <p:val>
                                            <p:strVal val="#ppt_y"/>
                                          </p:val>
                                        </p:tav>
                                      </p:tavLst>
                                    </p:anim>
                                  </p:childTnLst>
                                </p:cTn>
                              </p:par>
                              <p:par>
                                <p:cTn id="374" presetID="1" presetClass="exit" presetSubtype="0" fill="hold" nodeType="withEffect">
                                  <p:stCondLst>
                                    <p:cond delay="0"/>
                                  </p:stCondLst>
                                  <p:childTnLst>
                                    <p:set>
                                      <p:cBhvr>
                                        <p:cTn id="375" dur="1" fill="hold">
                                          <p:stCondLst>
                                            <p:cond delay="0"/>
                                          </p:stCondLst>
                                        </p:cTn>
                                        <p:tgtEl>
                                          <p:spTgt spid="70"/>
                                        </p:tgtEl>
                                        <p:attrNameLst>
                                          <p:attrName>style.visibility</p:attrName>
                                        </p:attrNameLst>
                                      </p:cBhvr>
                                      <p:to>
                                        <p:strVal val="hidden"/>
                                      </p:to>
                                    </p:set>
                                  </p:childTnLst>
                                </p:cTn>
                              </p:par>
                              <p:par>
                                <p:cTn id="376" presetID="1" presetClass="exit" presetSubtype="0" fill="hold" nodeType="withEffect">
                                  <p:stCondLst>
                                    <p:cond delay="0"/>
                                  </p:stCondLst>
                                  <p:childTnLst>
                                    <p:set>
                                      <p:cBhvr>
                                        <p:cTn id="377" dur="1" fill="hold">
                                          <p:stCondLst>
                                            <p:cond delay="0"/>
                                          </p:stCondLst>
                                        </p:cTn>
                                        <p:tgtEl>
                                          <p:spTgt spid="69"/>
                                        </p:tgtEl>
                                        <p:attrNameLst>
                                          <p:attrName>style.visibility</p:attrName>
                                        </p:attrNameLst>
                                      </p:cBhvr>
                                      <p:to>
                                        <p:strVal val="hidden"/>
                                      </p:to>
                                    </p:set>
                                  </p:childTnLst>
                                </p:cTn>
                              </p:par>
                              <p:par>
                                <p:cTn id="378" presetID="1" presetClass="exit" presetSubtype="0" fill="hold" nodeType="withEffect">
                                  <p:stCondLst>
                                    <p:cond delay="0"/>
                                  </p:stCondLst>
                                  <p:childTnLst>
                                    <p:set>
                                      <p:cBhvr>
                                        <p:cTn id="379" dur="1" fill="hold">
                                          <p:stCondLst>
                                            <p:cond delay="0"/>
                                          </p:stCondLst>
                                        </p:cTn>
                                        <p:tgtEl>
                                          <p:spTgt spid="133"/>
                                        </p:tgtEl>
                                        <p:attrNameLst>
                                          <p:attrName>style.visibility</p:attrName>
                                        </p:attrNameLst>
                                      </p:cBhvr>
                                      <p:to>
                                        <p:strVal val="hidden"/>
                                      </p:to>
                                    </p:set>
                                  </p:childTnLst>
                                </p:cTn>
                              </p:par>
                              <p:par>
                                <p:cTn id="380" presetID="1" presetClass="entr" presetSubtype="0" fill="hold" nodeType="withEffect">
                                  <p:stCondLst>
                                    <p:cond delay="0"/>
                                  </p:stCondLst>
                                  <p:childTnLst>
                                    <p:set>
                                      <p:cBhvr>
                                        <p:cTn id="381" dur="1" fill="hold">
                                          <p:stCondLst>
                                            <p:cond delay="0"/>
                                          </p:stCondLst>
                                        </p:cTn>
                                        <p:tgtEl>
                                          <p:spTgt spid="136"/>
                                        </p:tgtEl>
                                        <p:attrNameLst>
                                          <p:attrName>style.visibility</p:attrName>
                                        </p:attrNameLst>
                                      </p:cBhvr>
                                      <p:to>
                                        <p:strVal val="visible"/>
                                      </p:to>
                                    </p:set>
                                  </p:childTnLst>
                                </p:cTn>
                              </p:par>
                            </p:childTnLst>
                          </p:cTn>
                        </p:par>
                      </p:childTnLst>
                    </p:cTn>
                  </p:par>
                </p:childTnLst>
              </p:cTn>
              <p:nextCondLst>
                <p:cond evt="onClick" delay="0">
                  <p:tgtEl>
                    <p:spTgt spid="70"/>
                  </p:tgtEl>
                </p:cond>
              </p:nextCondLst>
            </p:seq>
            <p:seq concurrent="1" nextAc="seek">
              <p:cTn id="382" restart="whenNotActive" fill="hold" evtFilter="cancelBubble" nodeType="interactiveSeq">
                <p:stCondLst>
                  <p:cond evt="onClick" delay="0">
                    <p:tgtEl>
                      <p:spTgt spid="115"/>
                    </p:tgtEl>
                  </p:cond>
                </p:stCondLst>
                <p:endSync evt="end" delay="0">
                  <p:rtn val="all"/>
                </p:endSync>
                <p:childTnLst>
                  <p:par>
                    <p:cTn id="383" fill="hold">
                      <p:stCondLst>
                        <p:cond delay="0"/>
                      </p:stCondLst>
                      <p:childTnLst>
                        <p:par>
                          <p:cTn id="384" fill="hold">
                            <p:stCondLst>
                              <p:cond delay="0"/>
                            </p:stCondLst>
                            <p:childTnLst>
                              <p:par>
                                <p:cTn id="385" presetID="1" presetClass="exit" presetSubtype="0" fill="hold" nodeType="clickEffect">
                                  <p:stCondLst>
                                    <p:cond delay="0"/>
                                  </p:stCondLst>
                                  <p:childTnLst>
                                    <p:set>
                                      <p:cBhvr>
                                        <p:cTn id="386" dur="1" fill="hold">
                                          <p:stCondLst>
                                            <p:cond delay="0"/>
                                          </p:stCondLst>
                                        </p:cTn>
                                        <p:tgtEl>
                                          <p:spTgt spid="115"/>
                                        </p:tgtEl>
                                        <p:attrNameLst>
                                          <p:attrName>style.visibility</p:attrName>
                                        </p:attrNameLst>
                                      </p:cBhvr>
                                      <p:to>
                                        <p:strVal val="hidden"/>
                                      </p:to>
                                    </p:set>
                                  </p:childTnLst>
                                </p:cTn>
                              </p:par>
                              <p:par>
                                <p:cTn id="387" presetID="1" presetClass="entr" presetSubtype="0" fill="hold" nodeType="withEffect">
                                  <p:stCondLst>
                                    <p:cond delay="0"/>
                                  </p:stCondLst>
                                  <p:childTnLst>
                                    <p:set>
                                      <p:cBhvr>
                                        <p:cTn id="388" dur="1" fill="hold">
                                          <p:stCondLst>
                                            <p:cond delay="0"/>
                                          </p:stCondLst>
                                        </p:cTn>
                                        <p:tgtEl>
                                          <p:spTgt spid="74"/>
                                        </p:tgtEl>
                                        <p:attrNameLst>
                                          <p:attrName>style.visibility</p:attrName>
                                        </p:attrNameLst>
                                      </p:cBhvr>
                                      <p:to>
                                        <p:strVal val="visible"/>
                                      </p:to>
                                    </p:set>
                                  </p:childTnLst>
                                </p:cTn>
                              </p:par>
                              <p:par>
                                <p:cTn id="389" presetID="42" presetClass="entr" presetSubtype="0" fill="hold" nodeType="withEffect">
                                  <p:stCondLst>
                                    <p:cond delay="0"/>
                                  </p:stCondLst>
                                  <p:childTnLst>
                                    <p:set>
                                      <p:cBhvr>
                                        <p:cTn id="390" dur="1" fill="hold">
                                          <p:stCondLst>
                                            <p:cond delay="0"/>
                                          </p:stCondLst>
                                        </p:cTn>
                                        <p:tgtEl>
                                          <p:spTgt spid="75"/>
                                        </p:tgtEl>
                                        <p:attrNameLst>
                                          <p:attrName>style.visibility</p:attrName>
                                        </p:attrNameLst>
                                      </p:cBhvr>
                                      <p:to>
                                        <p:strVal val="visible"/>
                                      </p:to>
                                    </p:set>
                                    <p:animEffect transition="in" filter="fade">
                                      <p:cBhvr>
                                        <p:cTn id="391" dur="1000"/>
                                        <p:tgtEl>
                                          <p:spTgt spid="75"/>
                                        </p:tgtEl>
                                      </p:cBhvr>
                                    </p:animEffect>
                                    <p:anim calcmode="lin" valueType="num">
                                      <p:cBhvr>
                                        <p:cTn id="392" dur="1000" fill="hold"/>
                                        <p:tgtEl>
                                          <p:spTgt spid="75"/>
                                        </p:tgtEl>
                                        <p:attrNameLst>
                                          <p:attrName>ppt_x</p:attrName>
                                        </p:attrNameLst>
                                      </p:cBhvr>
                                      <p:tavLst>
                                        <p:tav tm="0">
                                          <p:val>
                                            <p:strVal val="#ppt_x"/>
                                          </p:val>
                                        </p:tav>
                                        <p:tav tm="100000">
                                          <p:val>
                                            <p:strVal val="#ppt_x"/>
                                          </p:val>
                                        </p:tav>
                                      </p:tavLst>
                                    </p:anim>
                                    <p:anim calcmode="lin" valueType="num">
                                      <p:cBhvr>
                                        <p:cTn id="393" dur="1000" fill="hold"/>
                                        <p:tgtEl>
                                          <p:spTgt spid="75"/>
                                        </p:tgtEl>
                                        <p:attrNameLst>
                                          <p:attrName>ppt_y</p:attrName>
                                        </p:attrNameLst>
                                      </p:cBhvr>
                                      <p:tavLst>
                                        <p:tav tm="0">
                                          <p:val>
                                            <p:strVal val="#ppt_y+.1"/>
                                          </p:val>
                                        </p:tav>
                                        <p:tav tm="100000">
                                          <p:val>
                                            <p:strVal val="#ppt_y"/>
                                          </p:val>
                                        </p:tav>
                                      </p:tavLst>
                                    </p:anim>
                                  </p:childTnLst>
                                </p:cTn>
                              </p:par>
                              <p:par>
                                <p:cTn id="394" presetID="1" presetClass="entr" presetSubtype="0" fill="hold" nodeType="withEffect">
                                  <p:stCondLst>
                                    <p:cond delay="0"/>
                                  </p:stCondLst>
                                  <p:childTnLst>
                                    <p:set>
                                      <p:cBhvr>
                                        <p:cTn id="395" dur="1" fill="hold">
                                          <p:stCondLst>
                                            <p:cond delay="0"/>
                                          </p:stCondLst>
                                        </p:cTn>
                                        <p:tgtEl>
                                          <p:spTgt spid="133"/>
                                        </p:tgtEl>
                                        <p:attrNameLst>
                                          <p:attrName>style.visibility</p:attrName>
                                        </p:attrNameLst>
                                      </p:cBhvr>
                                      <p:to>
                                        <p:strVal val="visible"/>
                                      </p:to>
                                    </p:set>
                                  </p:childTnLst>
                                </p:cTn>
                              </p:par>
                              <p:par>
                                <p:cTn id="396" presetID="1" presetClass="exit" presetSubtype="0" fill="hold" nodeType="withEffect">
                                  <p:stCondLst>
                                    <p:cond delay="0"/>
                                  </p:stCondLst>
                                  <p:childTnLst>
                                    <p:set>
                                      <p:cBhvr>
                                        <p:cTn id="397" dur="1" fill="hold">
                                          <p:stCondLst>
                                            <p:cond delay="0"/>
                                          </p:stCondLst>
                                        </p:cTn>
                                        <p:tgtEl>
                                          <p:spTgt spid="136"/>
                                        </p:tgtEl>
                                        <p:attrNameLst>
                                          <p:attrName>style.visibility</p:attrName>
                                        </p:attrNameLst>
                                      </p:cBhvr>
                                      <p:to>
                                        <p:strVal val="hidden"/>
                                      </p:to>
                                    </p:set>
                                  </p:childTnLst>
                                </p:cTn>
                              </p:par>
                            </p:childTnLst>
                          </p:cTn>
                        </p:par>
                      </p:childTnLst>
                    </p:cTn>
                  </p:par>
                </p:childTnLst>
              </p:cTn>
              <p:nextCondLst>
                <p:cond evt="onClick" delay="0">
                  <p:tgtEl>
                    <p:spTgt spid="115"/>
                  </p:tgtEl>
                </p:cond>
              </p:nextCondLst>
            </p:seq>
            <p:seq concurrent="1" nextAc="seek">
              <p:cTn id="398" restart="whenNotActive" fill="hold" evtFilter="cancelBubble" nodeType="interactiveSeq">
                <p:stCondLst>
                  <p:cond evt="onClick" delay="0">
                    <p:tgtEl>
                      <p:spTgt spid="75"/>
                    </p:tgtEl>
                  </p:cond>
                </p:stCondLst>
                <p:endSync evt="end" delay="0">
                  <p:rtn val="all"/>
                </p:endSync>
                <p:childTnLst>
                  <p:par>
                    <p:cTn id="399" fill="hold">
                      <p:stCondLst>
                        <p:cond delay="0"/>
                      </p:stCondLst>
                      <p:childTnLst>
                        <p:par>
                          <p:cTn id="400" fill="hold">
                            <p:stCondLst>
                              <p:cond delay="0"/>
                            </p:stCondLst>
                            <p:childTnLst>
                              <p:par>
                                <p:cTn id="401" presetID="42" presetClass="entr" presetSubtype="0" fill="hold" nodeType="withEffect">
                                  <p:stCondLst>
                                    <p:cond delay="0"/>
                                  </p:stCondLst>
                                  <p:childTnLst>
                                    <p:set>
                                      <p:cBhvr>
                                        <p:cTn id="402" dur="1" fill="hold">
                                          <p:stCondLst>
                                            <p:cond delay="0"/>
                                          </p:stCondLst>
                                        </p:cTn>
                                        <p:tgtEl>
                                          <p:spTgt spid="75"/>
                                        </p:tgtEl>
                                        <p:attrNameLst>
                                          <p:attrName>style.visibility</p:attrName>
                                        </p:attrNameLst>
                                      </p:cBhvr>
                                      <p:to>
                                        <p:strVal val="visible"/>
                                      </p:to>
                                    </p:set>
                                    <p:animEffect transition="in" filter="fade">
                                      <p:cBhvr>
                                        <p:cTn id="403" dur="1000"/>
                                        <p:tgtEl>
                                          <p:spTgt spid="75"/>
                                        </p:tgtEl>
                                      </p:cBhvr>
                                    </p:animEffect>
                                    <p:anim calcmode="lin" valueType="num">
                                      <p:cBhvr>
                                        <p:cTn id="404" dur="1000" fill="hold"/>
                                        <p:tgtEl>
                                          <p:spTgt spid="75"/>
                                        </p:tgtEl>
                                        <p:attrNameLst>
                                          <p:attrName>ppt_x</p:attrName>
                                        </p:attrNameLst>
                                      </p:cBhvr>
                                      <p:tavLst>
                                        <p:tav tm="0">
                                          <p:val>
                                            <p:strVal val="#ppt_x"/>
                                          </p:val>
                                        </p:tav>
                                        <p:tav tm="100000">
                                          <p:val>
                                            <p:strVal val="#ppt_x"/>
                                          </p:val>
                                        </p:tav>
                                      </p:tavLst>
                                    </p:anim>
                                    <p:anim calcmode="lin" valueType="num">
                                      <p:cBhvr>
                                        <p:cTn id="405" dur="1000" fill="hold"/>
                                        <p:tgtEl>
                                          <p:spTgt spid="75"/>
                                        </p:tgtEl>
                                        <p:attrNameLst>
                                          <p:attrName>ppt_y</p:attrName>
                                        </p:attrNameLst>
                                      </p:cBhvr>
                                      <p:tavLst>
                                        <p:tav tm="0">
                                          <p:val>
                                            <p:strVal val="#ppt_y+.1"/>
                                          </p:val>
                                        </p:tav>
                                        <p:tav tm="100000">
                                          <p:val>
                                            <p:strVal val="#ppt_y"/>
                                          </p:val>
                                        </p:tav>
                                      </p:tavLst>
                                    </p:anim>
                                  </p:childTnLst>
                                </p:cTn>
                              </p:par>
                              <p:par>
                                <p:cTn id="406" presetID="1" presetClass="exit" presetSubtype="0" fill="hold" nodeType="withEffect">
                                  <p:stCondLst>
                                    <p:cond delay="0"/>
                                  </p:stCondLst>
                                  <p:childTnLst>
                                    <p:set>
                                      <p:cBhvr>
                                        <p:cTn id="407" dur="1" fill="hold">
                                          <p:stCondLst>
                                            <p:cond delay="0"/>
                                          </p:stCondLst>
                                        </p:cTn>
                                        <p:tgtEl>
                                          <p:spTgt spid="75"/>
                                        </p:tgtEl>
                                        <p:attrNameLst>
                                          <p:attrName>style.visibility</p:attrName>
                                        </p:attrNameLst>
                                      </p:cBhvr>
                                      <p:to>
                                        <p:strVal val="hidden"/>
                                      </p:to>
                                    </p:set>
                                  </p:childTnLst>
                                </p:cTn>
                              </p:par>
                              <p:par>
                                <p:cTn id="408" presetID="1" presetClass="entr" presetSubtype="0" fill="hold" nodeType="withEffect">
                                  <p:stCondLst>
                                    <p:cond delay="0"/>
                                  </p:stCondLst>
                                  <p:childTnLst>
                                    <p:set>
                                      <p:cBhvr>
                                        <p:cTn id="409" dur="1" fill="hold">
                                          <p:stCondLst>
                                            <p:cond delay="0"/>
                                          </p:stCondLst>
                                        </p:cTn>
                                        <p:tgtEl>
                                          <p:spTgt spid="136"/>
                                        </p:tgtEl>
                                        <p:attrNameLst>
                                          <p:attrName>style.visibility</p:attrName>
                                        </p:attrNameLst>
                                      </p:cBhvr>
                                      <p:to>
                                        <p:strVal val="visible"/>
                                      </p:to>
                                    </p:set>
                                  </p:childTnLst>
                                </p:cTn>
                              </p:par>
                              <p:par>
                                <p:cTn id="410" presetID="1" presetClass="exit" presetSubtype="0" fill="hold" nodeType="withEffect">
                                  <p:stCondLst>
                                    <p:cond delay="0"/>
                                  </p:stCondLst>
                                  <p:childTnLst>
                                    <p:set>
                                      <p:cBhvr>
                                        <p:cTn id="411" dur="1" fill="hold">
                                          <p:stCondLst>
                                            <p:cond delay="0"/>
                                          </p:stCondLst>
                                        </p:cTn>
                                        <p:tgtEl>
                                          <p:spTgt spid="133"/>
                                        </p:tgtEl>
                                        <p:attrNameLst>
                                          <p:attrName>style.visibility</p:attrName>
                                        </p:attrNameLst>
                                      </p:cBhvr>
                                      <p:to>
                                        <p:strVal val="hidden"/>
                                      </p:to>
                                    </p:set>
                                  </p:childTnLst>
                                </p:cTn>
                              </p:par>
                              <p:par>
                                <p:cTn id="412" presetID="1" presetClass="exit" presetSubtype="0" fill="hold" nodeType="withEffect">
                                  <p:stCondLst>
                                    <p:cond delay="0"/>
                                  </p:stCondLst>
                                  <p:childTnLst>
                                    <p:set>
                                      <p:cBhvr>
                                        <p:cTn id="413"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414" restart="whenNotActive" fill="hold" evtFilter="cancelBubble" nodeType="interactiveSeq">
                <p:stCondLst>
                  <p:cond evt="onClick" delay="0">
                    <p:tgtEl>
                      <p:spTgt spid="71"/>
                    </p:tgtEl>
                  </p:cond>
                </p:stCondLst>
                <p:endSync evt="end" delay="0">
                  <p:rtn val="all"/>
                </p:endSync>
                <p:childTnLst>
                  <p:par>
                    <p:cTn id="415" fill="hold">
                      <p:stCondLst>
                        <p:cond delay="0"/>
                      </p:stCondLst>
                      <p:childTnLst>
                        <p:par>
                          <p:cTn id="416" fill="hold">
                            <p:stCondLst>
                              <p:cond delay="0"/>
                            </p:stCondLst>
                            <p:childTnLst>
                              <p:par>
                                <p:cTn id="417" presetID="1" presetClass="exit" presetSubtype="0" fill="hold" nodeType="clickEffect">
                                  <p:stCondLst>
                                    <p:cond delay="0"/>
                                  </p:stCondLst>
                                  <p:childTnLst>
                                    <p:set>
                                      <p:cBhvr>
                                        <p:cTn id="418" dur="1" fill="hold">
                                          <p:stCondLst>
                                            <p:cond delay="0"/>
                                          </p:stCondLst>
                                        </p:cTn>
                                        <p:tgtEl>
                                          <p:spTgt spid="71"/>
                                        </p:tgtEl>
                                        <p:attrNameLst>
                                          <p:attrName>style.visibility</p:attrName>
                                        </p:attrNameLst>
                                      </p:cBhvr>
                                      <p:to>
                                        <p:strVal val="hidden"/>
                                      </p:to>
                                    </p:set>
                                  </p:childTnLst>
                                </p:cTn>
                              </p:par>
                              <p:par>
                                <p:cTn id="419" presetID="1" presetClass="entr" presetSubtype="0" fill="hold" nodeType="withEffect">
                                  <p:stCondLst>
                                    <p:cond delay="0"/>
                                  </p:stCondLst>
                                  <p:childTnLst>
                                    <p:set>
                                      <p:cBhvr>
                                        <p:cTn id="420" dur="1" fill="hold">
                                          <p:stCondLst>
                                            <p:cond delay="0"/>
                                          </p:stCondLst>
                                        </p:cTn>
                                        <p:tgtEl>
                                          <p:spTgt spid="72"/>
                                        </p:tgtEl>
                                        <p:attrNameLst>
                                          <p:attrName>style.visibility</p:attrName>
                                        </p:attrNameLst>
                                      </p:cBhvr>
                                      <p:to>
                                        <p:strVal val="visible"/>
                                      </p:to>
                                    </p:set>
                                  </p:childTnLst>
                                </p:cTn>
                              </p:par>
                              <p:par>
                                <p:cTn id="421" presetID="42" presetClass="entr" presetSubtype="0" fill="hold" nodeType="withEffect">
                                  <p:stCondLst>
                                    <p:cond delay="0"/>
                                  </p:stCondLst>
                                  <p:childTnLst>
                                    <p:set>
                                      <p:cBhvr>
                                        <p:cTn id="422" dur="1" fill="hold">
                                          <p:stCondLst>
                                            <p:cond delay="0"/>
                                          </p:stCondLst>
                                        </p:cTn>
                                        <p:tgtEl>
                                          <p:spTgt spid="73"/>
                                        </p:tgtEl>
                                        <p:attrNameLst>
                                          <p:attrName>style.visibility</p:attrName>
                                        </p:attrNameLst>
                                      </p:cBhvr>
                                      <p:to>
                                        <p:strVal val="visible"/>
                                      </p:to>
                                    </p:set>
                                    <p:animEffect transition="in" filter="fade">
                                      <p:cBhvr>
                                        <p:cTn id="423" dur="1000"/>
                                        <p:tgtEl>
                                          <p:spTgt spid="73"/>
                                        </p:tgtEl>
                                      </p:cBhvr>
                                    </p:animEffect>
                                    <p:anim calcmode="lin" valueType="num">
                                      <p:cBhvr>
                                        <p:cTn id="424" dur="1000" fill="hold"/>
                                        <p:tgtEl>
                                          <p:spTgt spid="73"/>
                                        </p:tgtEl>
                                        <p:attrNameLst>
                                          <p:attrName>ppt_x</p:attrName>
                                        </p:attrNameLst>
                                      </p:cBhvr>
                                      <p:tavLst>
                                        <p:tav tm="0">
                                          <p:val>
                                            <p:strVal val="#ppt_x"/>
                                          </p:val>
                                        </p:tav>
                                        <p:tav tm="100000">
                                          <p:val>
                                            <p:strVal val="#ppt_x"/>
                                          </p:val>
                                        </p:tav>
                                      </p:tavLst>
                                    </p:anim>
                                    <p:anim calcmode="lin" valueType="num">
                                      <p:cBhvr>
                                        <p:cTn id="425" dur="1000" fill="hold"/>
                                        <p:tgtEl>
                                          <p:spTgt spid="73"/>
                                        </p:tgtEl>
                                        <p:attrNameLst>
                                          <p:attrName>ppt_y</p:attrName>
                                        </p:attrNameLst>
                                      </p:cBhvr>
                                      <p:tavLst>
                                        <p:tav tm="0">
                                          <p:val>
                                            <p:strVal val="#ppt_y+.1"/>
                                          </p:val>
                                        </p:tav>
                                        <p:tav tm="100000">
                                          <p:val>
                                            <p:strVal val="#ppt_y"/>
                                          </p:val>
                                        </p:tav>
                                      </p:tavLst>
                                    </p:anim>
                                  </p:childTnLst>
                                </p:cTn>
                              </p:par>
                              <p:par>
                                <p:cTn id="426" presetID="1" presetClass="entr" presetSubtype="0" fill="hold" nodeType="withEffect">
                                  <p:stCondLst>
                                    <p:cond delay="0"/>
                                  </p:stCondLst>
                                  <p:childTnLst>
                                    <p:set>
                                      <p:cBhvr>
                                        <p:cTn id="427" dur="1" fill="hold">
                                          <p:stCondLst>
                                            <p:cond delay="0"/>
                                          </p:stCondLst>
                                        </p:cTn>
                                        <p:tgtEl>
                                          <p:spTgt spid="133"/>
                                        </p:tgtEl>
                                        <p:attrNameLst>
                                          <p:attrName>style.visibility</p:attrName>
                                        </p:attrNameLst>
                                      </p:cBhvr>
                                      <p:to>
                                        <p:strVal val="visible"/>
                                      </p:to>
                                    </p:set>
                                  </p:childTnLst>
                                </p:cTn>
                              </p:par>
                              <p:par>
                                <p:cTn id="428" presetID="1" presetClass="exit" presetSubtype="0" fill="hold" nodeType="withEffect">
                                  <p:stCondLst>
                                    <p:cond delay="0"/>
                                  </p:stCondLst>
                                  <p:childTnLst>
                                    <p:set>
                                      <p:cBhvr>
                                        <p:cTn id="429" dur="1" fill="hold">
                                          <p:stCondLst>
                                            <p:cond delay="0"/>
                                          </p:stCondLst>
                                        </p:cTn>
                                        <p:tgtEl>
                                          <p:spTgt spid="136"/>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430" restart="whenNotActive" fill="hold" evtFilter="cancelBubble" nodeType="interactiveSeq">
                <p:stCondLst>
                  <p:cond evt="onClick" delay="0">
                    <p:tgtEl>
                      <p:spTgt spid="73"/>
                    </p:tgtEl>
                  </p:cond>
                </p:stCondLst>
                <p:endSync evt="end" delay="0">
                  <p:rtn val="all"/>
                </p:endSync>
                <p:childTnLst>
                  <p:par>
                    <p:cTn id="431" fill="hold">
                      <p:stCondLst>
                        <p:cond delay="0"/>
                      </p:stCondLst>
                      <p:childTnLst>
                        <p:par>
                          <p:cTn id="432" fill="hold">
                            <p:stCondLst>
                              <p:cond delay="0"/>
                            </p:stCondLst>
                            <p:childTnLst>
                              <p:par>
                                <p:cTn id="433" presetID="42" presetClass="entr" presetSubtype="0" fill="hold" nodeType="withEffect">
                                  <p:stCondLst>
                                    <p:cond delay="0"/>
                                  </p:stCondLst>
                                  <p:childTnLst>
                                    <p:set>
                                      <p:cBhvr>
                                        <p:cTn id="434" dur="1" fill="hold">
                                          <p:stCondLst>
                                            <p:cond delay="0"/>
                                          </p:stCondLst>
                                        </p:cTn>
                                        <p:tgtEl>
                                          <p:spTgt spid="73"/>
                                        </p:tgtEl>
                                        <p:attrNameLst>
                                          <p:attrName>style.visibility</p:attrName>
                                        </p:attrNameLst>
                                      </p:cBhvr>
                                      <p:to>
                                        <p:strVal val="visible"/>
                                      </p:to>
                                    </p:set>
                                    <p:animEffect transition="in" filter="fade">
                                      <p:cBhvr>
                                        <p:cTn id="435" dur="1000"/>
                                        <p:tgtEl>
                                          <p:spTgt spid="73"/>
                                        </p:tgtEl>
                                      </p:cBhvr>
                                    </p:animEffect>
                                    <p:anim calcmode="lin" valueType="num">
                                      <p:cBhvr>
                                        <p:cTn id="436" dur="1000" fill="hold"/>
                                        <p:tgtEl>
                                          <p:spTgt spid="73"/>
                                        </p:tgtEl>
                                        <p:attrNameLst>
                                          <p:attrName>ppt_x</p:attrName>
                                        </p:attrNameLst>
                                      </p:cBhvr>
                                      <p:tavLst>
                                        <p:tav tm="0">
                                          <p:val>
                                            <p:strVal val="#ppt_x"/>
                                          </p:val>
                                        </p:tav>
                                        <p:tav tm="100000">
                                          <p:val>
                                            <p:strVal val="#ppt_x"/>
                                          </p:val>
                                        </p:tav>
                                      </p:tavLst>
                                    </p:anim>
                                    <p:anim calcmode="lin" valueType="num">
                                      <p:cBhvr>
                                        <p:cTn id="437" dur="1000" fill="hold"/>
                                        <p:tgtEl>
                                          <p:spTgt spid="73"/>
                                        </p:tgtEl>
                                        <p:attrNameLst>
                                          <p:attrName>ppt_y</p:attrName>
                                        </p:attrNameLst>
                                      </p:cBhvr>
                                      <p:tavLst>
                                        <p:tav tm="0">
                                          <p:val>
                                            <p:strVal val="#ppt_y+.1"/>
                                          </p:val>
                                        </p:tav>
                                        <p:tav tm="100000">
                                          <p:val>
                                            <p:strVal val="#ppt_y"/>
                                          </p:val>
                                        </p:tav>
                                      </p:tavLst>
                                    </p:anim>
                                  </p:childTnLst>
                                </p:cTn>
                              </p:par>
                              <p:par>
                                <p:cTn id="438" presetID="1" presetClass="exit" presetSubtype="0" fill="hold" nodeType="withEffect">
                                  <p:stCondLst>
                                    <p:cond delay="0"/>
                                  </p:stCondLst>
                                  <p:childTnLst>
                                    <p:set>
                                      <p:cBhvr>
                                        <p:cTn id="439" dur="1" fill="hold">
                                          <p:stCondLst>
                                            <p:cond delay="0"/>
                                          </p:stCondLst>
                                        </p:cTn>
                                        <p:tgtEl>
                                          <p:spTgt spid="73"/>
                                        </p:tgtEl>
                                        <p:attrNameLst>
                                          <p:attrName>style.visibility</p:attrName>
                                        </p:attrNameLst>
                                      </p:cBhvr>
                                      <p:to>
                                        <p:strVal val="hidden"/>
                                      </p:to>
                                    </p:set>
                                  </p:childTnLst>
                                </p:cTn>
                              </p:par>
                              <p:par>
                                <p:cTn id="440" presetID="1" presetClass="exit" presetSubtype="0" fill="hold" nodeType="withEffect">
                                  <p:stCondLst>
                                    <p:cond delay="0"/>
                                  </p:stCondLst>
                                  <p:childTnLst>
                                    <p:set>
                                      <p:cBhvr>
                                        <p:cTn id="441" dur="1" fill="hold">
                                          <p:stCondLst>
                                            <p:cond delay="0"/>
                                          </p:stCondLst>
                                        </p:cTn>
                                        <p:tgtEl>
                                          <p:spTgt spid="72"/>
                                        </p:tgtEl>
                                        <p:attrNameLst>
                                          <p:attrName>style.visibility</p:attrName>
                                        </p:attrNameLst>
                                      </p:cBhvr>
                                      <p:to>
                                        <p:strVal val="hidden"/>
                                      </p:to>
                                    </p:set>
                                  </p:childTnLst>
                                </p:cTn>
                              </p:par>
                              <p:par>
                                <p:cTn id="442" presetID="1" presetClass="entr" presetSubtype="0" fill="hold" nodeType="withEffect">
                                  <p:stCondLst>
                                    <p:cond delay="0"/>
                                  </p:stCondLst>
                                  <p:childTnLst>
                                    <p:set>
                                      <p:cBhvr>
                                        <p:cTn id="443" dur="1" fill="hold">
                                          <p:stCondLst>
                                            <p:cond delay="0"/>
                                          </p:stCondLst>
                                        </p:cTn>
                                        <p:tgtEl>
                                          <p:spTgt spid="136"/>
                                        </p:tgtEl>
                                        <p:attrNameLst>
                                          <p:attrName>style.visibility</p:attrName>
                                        </p:attrNameLst>
                                      </p:cBhvr>
                                      <p:to>
                                        <p:strVal val="visible"/>
                                      </p:to>
                                    </p:set>
                                  </p:childTnLst>
                                </p:cTn>
                              </p:par>
                              <p:par>
                                <p:cTn id="444" presetID="1" presetClass="exit" presetSubtype="0" fill="hold" nodeType="withEffect">
                                  <p:stCondLst>
                                    <p:cond delay="0"/>
                                  </p:stCondLst>
                                  <p:childTnLst>
                                    <p:set>
                                      <p:cBhvr>
                                        <p:cTn id="445"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446" restart="whenNotActive" fill="hold" evtFilter="cancelBubble" nodeType="interactiveSeq">
                <p:stCondLst>
                  <p:cond evt="onClick" delay="0">
                    <p:tgtEl>
                      <p:spTgt spid="112"/>
                    </p:tgtEl>
                  </p:cond>
                </p:stCondLst>
                <p:endSync evt="end" delay="0">
                  <p:rtn val="all"/>
                </p:endSync>
                <p:childTnLst>
                  <p:par>
                    <p:cTn id="447" fill="hold">
                      <p:stCondLst>
                        <p:cond delay="0"/>
                      </p:stCondLst>
                      <p:childTnLst>
                        <p:par>
                          <p:cTn id="448" fill="hold">
                            <p:stCondLst>
                              <p:cond delay="0"/>
                            </p:stCondLst>
                            <p:childTnLst>
                              <p:par>
                                <p:cTn id="449" presetID="1" presetClass="exit" presetSubtype="0" fill="hold" nodeType="clickEffect">
                                  <p:stCondLst>
                                    <p:cond delay="0"/>
                                  </p:stCondLst>
                                  <p:childTnLst>
                                    <p:set>
                                      <p:cBhvr>
                                        <p:cTn id="450" dur="1" fill="hold">
                                          <p:stCondLst>
                                            <p:cond delay="0"/>
                                          </p:stCondLst>
                                        </p:cTn>
                                        <p:tgtEl>
                                          <p:spTgt spid="112"/>
                                        </p:tgtEl>
                                        <p:attrNameLst>
                                          <p:attrName>style.visibility</p:attrName>
                                        </p:attrNameLst>
                                      </p:cBhvr>
                                      <p:to>
                                        <p:strVal val="hidden"/>
                                      </p:to>
                                    </p:set>
                                  </p:childTnLst>
                                </p:cTn>
                              </p:par>
                              <p:par>
                                <p:cTn id="451" presetID="1" presetClass="entr" presetSubtype="0" fill="hold" nodeType="withEffect">
                                  <p:stCondLst>
                                    <p:cond delay="0"/>
                                  </p:stCondLst>
                                  <p:childTnLst>
                                    <p:set>
                                      <p:cBhvr>
                                        <p:cTn id="452" dur="1" fill="hold">
                                          <p:stCondLst>
                                            <p:cond delay="0"/>
                                          </p:stCondLst>
                                        </p:cTn>
                                        <p:tgtEl>
                                          <p:spTgt spid="76"/>
                                        </p:tgtEl>
                                        <p:attrNameLst>
                                          <p:attrName>style.visibility</p:attrName>
                                        </p:attrNameLst>
                                      </p:cBhvr>
                                      <p:to>
                                        <p:strVal val="visible"/>
                                      </p:to>
                                    </p:set>
                                  </p:childTnLst>
                                </p:cTn>
                              </p:par>
                              <p:par>
                                <p:cTn id="453" presetID="1" presetClass="entr" presetSubtype="0" fill="hold" nodeType="withEffect">
                                  <p:stCondLst>
                                    <p:cond delay="0"/>
                                  </p:stCondLst>
                                  <p:childTnLst>
                                    <p:set>
                                      <p:cBhvr>
                                        <p:cTn id="454" dur="1" fill="hold">
                                          <p:stCondLst>
                                            <p:cond delay="0"/>
                                          </p:stCondLst>
                                        </p:cTn>
                                        <p:tgtEl>
                                          <p:spTgt spid="133"/>
                                        </p:tgtEl>
                                        <p:attrNameLst>
                                          <p:attrName>style.visibility</p:attrName>
                                        </p:attrNameLst>
                                      </p:cBhvr>
                                      <p:to>
                                        <p:strVal val="visible"/>
                                      </p:to>
                                    </p:set>
                                  </p:childTnLst>
                                </p:cTn>
                              </p:par>
                              <p:par>
                                <p:cTn id="455" presetID="1" presetClass="exit" presetSubtype="0" fill="hold" nodeType="withEffect">
                                  <p:stCondLst>
                                    <p:cond delay="0"/>
                                  </p:stCondLst>
                                  <p:childTnLst>
                                    <p:set>
                                      <p:cBhvr>
                                        <p:cTn id="456" dur="1" fill="hold">
                                          <p:stCondLst>
                                            <p:cond delay="0"/>
                                          </p:stCondLst>
                                        </p:cTn>
                                        <p:tgtEl>
                                          <p:spTgt spid="136"/>
                                        </p:tgtEl>
                                        <p:attrNameLst>
                                          <p:attrName>style.visibility</p:attrName>
                                        </p:attrNameLst>
                                      </p:cBhvr>
                                      <p:to>
                                        <p:strVal val="hidden"/>
                                      </p:to>
                                    </p:set>
                                  </p:childTnLst>
                                </p:cTn>
                              </p:par>
                              <p:par>
                                <p:cTn id="457" presetID="42" presetClass="entr" presetSubtype="0" fill="hold" nodeType="withEffect">
                                  <p:stCondLst>
                                    <p:cond delay="0"/>
                                  </p:stCondLst>
                                  <p:childTnLst>
                                    <p:set>
                                      <p:cBhvr>
                                        <p:cTn id="458" dur="1" fill="hold">
                                          <p:stCondLst>
                                            <p:cond delay="0"/>
                                          </p:stCondLst>
                                        </p:cTn>
                                        <p:tgtEl>
                                          <p:spTgt spid="77"/>
                                        </p:tgtEl>
                                        <p:attrNameLst>
                                          <p:attrName>style.visibility</p:attrName>
                                        </p:attrNameLst>
                                      </p:cBhvr>
                                      <p:to>
                                        <p:strVal val="visible"/>
                                      </p:to>
                                    </p:set>
                                    <p:animEffect transition="in" filter="fade">
                                      <p:cBhvr>
                                        <p:cTn id="459" dur="1000"/>
                                        <p:tgtEl>
                                          <p:spTgt spid="77"/>
                                        </p:tgtEl>
                                      </p:cBhvr>
                                    </p:animEffect>
                                    <p:anim calcmode="lin" valueType="num">
                                      <p:cBhvr>
                                        <p:cTn id="460" dur="1000" fill="hold"/>
                                        <p:tgtEl>
                                          <p:spTgt spid="77"/>
                                        </p:tgtEl>
                                        <p:attrNameLst>
                                          <p:attrName>ppt_x</p:attrName>
                                        </p:attrNameLst>
                                      </p:cBhvr>
                                      <p:tavLst>
                                        <p:tav tm="0">
                                          <p:val>
                                            <p:strVal val="#ppt_x"/>
                                          </p:val>
                                        </p:tav>
                                        <p:tav tm="100000">
                                          <p:val>
                                            <p:strVal val="#ppt_x"/>
                                          </p:val>
                                        </p:tav>
                                      </p:tavLst>
                                    </p:anim>
                                    <p:anim calcmode="lin" valueType="num">
                                      <p:cBhvr>
                                        <p:cTn id="461"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2"/>
                  </p:tgtEl>
                </p:cond>
              </p:nextCondLst>
            </p:seq>
            <p:seq concurrent="1" nextAc="seek">
              <p:cTn id="462" restart="whenNotActive" fill="hold" evtFilter="cancelBubble" nodeType="interactiveSeq">
                <p:stCondLst>
                  <p:cond evt="onClick" delay="0">
                    <p:tgtEl>
                      <p:spTgt spid="77"/>
                    </p:tgtEl>
                  </p:cond>
                </p:stCondLst>
                <p:endSync evt="end" delay="0">
                  <p:rtn val="all"/>
                </p:endSync>
                <p:childTnLst>
                  <p:par>
                    <p:cTn id="463" fill="hold">
                      <p:stCondLst>
                        <p:cond delay="0"/>
                      </p:stCondLst>
                      <p:childTnLst>
                        <p:par>
                          <p:cTn id="464" fill="hold">
                            <p:stCondLst>
                              <p:cond delay="0"/>
                            </p:stCondLst>
                            <p:childTnLst>
                              <p:par>
                                <p:cTn id="465" presetID="42" presetClass="entr" presetSubtype="0" fill="hold" nodeType="withEffect">
                                  <p:stCondLst>
                                    <p:cond delay="0"/>
                                  </p:stCondLst>
                                  <p:childTnLst>
                                    <p:set>
                                      <p:cBhvr>
                                        <p:cTn id="466" dur="1" fill="hold">
                                          <p:stCondLst>
                                            <p:cond delay="0"/>
                                          </p:stCondLst>
                                        </p:cTn>
                                        <p:tgtEl>
                                          <p:spTgt spid="77"/>
                                        </p:tgtEl>
                                        <p:attrNameLst>
                                          <p:attrName>style.visibility</p:attrName>
                                        </p:attrNameLst>
                                      </p:cBhvr>
                                      <p:to>
                                        <p:strVal val="visible"/>
                                      </p:to>
                                    </p:set>
                                    <p:animEffect transition="in" filter="fade">
                                      <p:cBhvr>
                                        <p:cTn id="467" dur="1000"/>
                                        <p:tgtEl>
                                          <p:spTgt spid="77"/>
                                        </p:tgtEl>
                                      </p:cBhvr>
                                    </p:animEffect>
                                    <p:anim calcmode="lin" valueType="num">
                                      <p:cBhvr>
                                        <p:cTn id="468" dur="1000" fill="hold"/>
                                        <p:tgtEl>
                                          <p:spTgt spid="77"/>
                                        </p:tgtEl>
                                        <p:attrNameLst>
                                          <p:attrName>ppt_x</p:attrName>
                                        </p:attrNameLst>
                                      </p:cBhvr>
                                      <p:tavLst>
                                        <p:tav tm="0">
                                          <p:val>
                                            <p:strVal val="#ppt_x"/>
                                          </p:val>
                                        </p:tav>
                                        <p:tav tm="100000">
                                          <p:val>
                                            <p:strVal val="#ppt_x"/>
                                          </p:val>
                                        </p:tav>
                                      </p:tavLst>
                                    </p:anim>
                                    <p:anim calcmode="lin" valueType="num">
                                      <p:cBhvr>
                                        <p:cTn id="469" dur="1000" fill="hold"/>
                                        <p:tgtEl>
                                          <p:spTgt spid="77"/>
                                        </p:tgtEl>
                                        <p:attrNameLst>
                                          <p:attrName>ppt_y</p:attrName>
                                        </p:attrNameLst>
                                      </p:cBhvr>
                                      <p:tavLst>
                                        <p:tav tm="0">
                                          <p:val>
                                            <p:strVal val="#ppt_y+.1"/>
                                          </p:val>
                                        </p:tav>
                                        <p:tav tm="100000">
                                          <p:val>
                                            <p:strVal val="#ppt_y"/>
                                          </p:val>
                                        </p:tav>
                                      </p:tavLst>
                                    </p:anim>
                                  </p:childTnLst>
                                </p:cTn>
                              </p:par>
                              <p:par>
                                <p:cTn id="470" presetID="1" presetClass="exit" presetSubtype="0" fill="hold" nodeType="withEffect">
                                  <p:stCondLst>
                                    <p:cond delay="0"/>
                                  </p:stCondLst>
                                  <p:childTnLst>
                                    <p:set>
                                      <p:cBhvr>
                                        <p:cTn id="471" dur="1" fill="hold">
                                          <p:stCondLst>
                                            <p:cond delay="0"/>
                                          </p:stCondLst>
                                        </p:cTn>
                                        <p:tgtEl>
                                          <p:spTgt spid="77"/>
                                        </p:tgtEl>
                                        <p:attrNameLst>
                                          <p:attrName>style.visibility</p:attrName>
                                        </p:attrNameLst>
                                      </p:cBhvr>
                                      <p:to>
                                        <p:strVal val="hidden"/>
                                      </p:to>
                                    </p:set>
                                  </p:childTnLst>
                                </p:cTn>
                              </p:par>
                              <p:par>
                                <p:cTn id="472" presetID="1" presetClass="exit" presetSubtype="0" fill="hold" nodeType="withEffect">
                                  <p:stCondLst>
                                    <p:cond delay="0"/>
                                  </p:stCondLst>
                                  <p:childTnLst>
                                    <p:set>
                                      <p:cBhvr>
                                        <p:cTn id="473" dur="1" fill="hold">
                                          <p:stCondLst>
                                            <p:cond delay="0"/>
                                          </p:stCondLst>
                                        </p:cTn>
                                        <p:tgtEl>
                                          <p:spTgt spid="76"/>
                                        </p:tgtEl>
                                        <p:attrNameLst>
                                          <p:attrName>style.visibility</p:attrName>
                                        </p:attrNameLst>
                                      </p:cBhvr>
                                      <p:to>
                                        <p:strVal val="hidden"/>
                                      </p:to>
                                    </p:set>
                                  </p:childTnLst>
                                </p:cTn>
                              </p:par>
                              <p:par>
                                <p:cTn id="474" presetID="1" presetClass="entr" presetSubtype="0" fill="hold" nodeType="withEffect">
                                  <p:stCondLst>
                                    <p:cond delay="0"/>
                                  </p:stCondLst>
                                  <p:childTnLst>
                                    <p:set>
                                      <p:cBhvr>
                                        <p:cTn id="475" dur="1" fill="hold">
                                          <p:stCondLst>
                                            <p:cond delay="0"/>
                                          </p:stCondLst>
                                        </p:cTn>
                                        <p:tgtEl>
                                          <p:spTgt spid="136"/>
                                        </p:tgtEl>
                                        <p:attrNameLst>
                                          <p:attrName>style.visibility</p:attrName>
                                        </p:attrNameLst>
                                      </p:cBhvr>
                                      <p:to>
                                        <p:strVal val="visible"/>
                                      </p:to>
                                    </p:set>
                                  </p:childTnLst>
                                </p:cTn>
                              </p:par>
                              <p:par>
                                <p:cTn id="476" presetID="1" presetClass="exit" presetSubtype="0" fill="hold" nodeType="withEffect">
                                  <p:stCondLst>
                                    <p:cond delay="0"/>
                                  </p:stCondLst>
                                  <p:childTnLst>
                                    <p:set>
                                      <p:cBhvr>
                                        <p:cTn id="477"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478" restart="whenNotActive" fill="hold" evtFilter="cancelBubble" nodeType="interactiveSeq">
                <p:stCondLst>
                  <p:cond evt="onClick" delay="0">
                    <p:tgtEl>
                      <p:spTgt spid="2"/>
                    </p:tgtEl>
                  </p:cond>
                </p:stCondLst>
                <p:endSync evt="end" delay="0">
                  <p:rtn val="all"/>
                </p:endSync>
                <p:childTnLst>
                  <p:par>
                    <p:cTn id="479" fill="hold">
                      <p:stCondLst>
                        <p:cond delay="0"/>
                      </p:stCondLst>
                      <p:childTnLst>
                        <p:par>
                          <p:cTn id="480" fill="hold">
                            <p:stCondLst>
                              <p:cond delay="0"/>
                            </p:stCondLst>
                            <p:childTnLst>
                              <p:par>
                                <p:cTn id="481" presetID="1" presetClass="exit" presetSubtype="0" fill="hold" grpId="0" nodeType="clickEffect">
                                  <p:stCondLst>
                                    <p:cond delay="0"/>
                                  </p:stCondLst>
                                  <p:childTnLst>
                                    <p:set>
                                      <p:cBhvr>
                                        <p:cTn id="482"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83" restart="whenNotActive" fill="hold" evtFilter="cancelBubble" nodeType="interactiveSeq">
                <p:stCondLst>
                  <p:cond evt="onClick" delay="0">
                    <p:tgtEl>
                      <p:spTgt spid="118"/>
                    </p:tgtEl>
                  </p:cond>
                </p:stCondLst>
                <p:endSync evt="end" delay="0">
                  <p:rtn val="all"/>
                </p:endSync>
                <p:childTnLst>
                  <p:par>
                    <p:cTn id="484" fill="hold">
                      <p:stCondLst>
                        <p:cond delay="0"/>
                      </p:stCondLst>
                      <p:childTnLst>
                        <p:par>
                          <p:cTn id="485" fill="hold">
                            <p:stCondLst>
                              <p:cond delay="0"/>
                            </p:stCondLst>
                            <p:childTnLst>
                              <p:par>
                                <p:cTn id="486" presetID="1" presetClass="exit" presetSubtype="0" fill="hold" grpId="0" nodeType="clickEffect">
                                  <p:stCondLst>
                                    <p:cond delay="0"/>
                                  </p:stCondLst>
                                  <p:childTnLst>
                                    <p:set>
                                      <p:cBhvr>
                                        <p:cTn id="487" dur="1" fill="hold">
                                          <p:stCondLst>
                                            <p:cond delay="0"/>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488" restart="whenNotActive" fill="hold" evtFilter="cancelBubble" nodeType="interactiveSeq">
                <p:stCondLst>
                  <p:cond evt="onClick" delay="0">
                    <p:tgtEl>
                      <p:spTgt spid="114"/>
                    </p:tgtEl>
                  </p:cond>
                </p:stCondLst>
                <p:endSync evt="end" delay="0">
                  <p:rtn val="all"/>
                </p:endSync>
                <p:childTnLst>
                  <p:par>
                    <p:cTn id="489" fill="hold">
                      <p:stCondLst>
                        <p:cond delay="0"/>
                      </p:stCondLst>
                      <p:childTnLst>
                        <p:par>
                          <p:cTn id="490" fill="hold">
                            <p:stCondLst>
                              <p:cond delay="0"/>
                            </p:stCondLst>
                            <p:childTnLst>
                              <p:par>
                                <p:cTn id="491" presetID="1" presetClass="exit" presetSubtype="0" fill="hold" grpId="0" nodeType="clickEffect">
                                  <p:stCondLst>
                                    <p:cond delay="0"/>
                                  </p:stCondLst>
                                  <p:childTnLst>
                                    <p:set>
                                      <p:cBhvr>
                                        <p:cTn id="492" dur="1" fill="hold">
                                          <p:stCondLst>
                                            <p:cond delay="0"/>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493" restart="whenNotActive" fill="hold" evtFilter="cancelBubble" nodeType="interactiveSeq">
                <p:stCondLst>
                  <p:cond evt="onClick" delay="0">
                    <p:tgtEl>
                      <p:spTgt spid="119"/>
                    </p:tgtEl>
                  </p:cond>
                </p:stCondLst>
                <p:endSync evt="end" delay="0">
                  <p:rtn val="all"/>
                </p:endSync>
                <p:childTnLst>
                  <p:par>
                    <p:cTn id="494" fill="hold">
                      <p:stCondLst>
                        <p:cond delay="0"/>
                      </p:stCondLst>
                      <p:childTnLst>
                        <p:par>
                          <p:cTn id="495" fill="hold">
                            <p:stCondLst>
                              <p:cond delay="0"/>
                            </p:stCondLst>
                            <p:childTnLst>
                              <p:par>
                                <p:cTn id="496" presetID="1" presetClass="exit" presetSubtype="0" fill="hold" grpId="0" nodeType="clickEffect">
                                  <p:stCondLst>
                                    <p:cond delay="0"/>
                                  </p:stCondLst>
                                  <p:childTnLst>
                                    <p:set>
                                      <p:cBhvr>
                                        <p:cTn id="497" dur="1" fill="hold">
                                          <p:stCondLst>
                                            <p:cond delay="0"/>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498" restart="whenNotActive" fill="hold" evtFilter="cancelBubble" nodeType="interactiveSeq">
                <p:stCondLst>
                  <p:cond evt="onClick" delay="0">
                    <p:tgtEl>
                      <p:spTgt spid="143"/>
                    </p:tgtEl>
                  </p:cond>
                </p:stCondLst>
                <p:endSync evt="end" delay="0">
                  <p:rtn val="all"/>
                </p:endSync>
                <p:childTnLst>
                  <p:par>
                    <p:cTn id="499" fill="hold">
                      <p:stCondLst>
                        <p:cond delay="0"/>
                      </p:stCondLst>
                      <p:childTnLst>
                        <p:par>
                          <p:cTn id="500" fill="hold">
                            <p:stCondLst>
                              <p:cond delay="0"/>
                            </p:stCondLst>
                            <p:childTnLst>
                              <p:par>
                                <p:cTn id="501" presetID="1" presetClass="exit" presetSubtype="0" fill="hold" grpId="0" nodeType="clickEffect">
                                  <p:stCondLst>
                                    <p:cond delay="0"/>
                                  </p:stCondLst>
                                  <p:childTnLst>
                                    <p:set>
                                      <p:cBhvr>
                                        <p:cTn id="502" dur="1" fill="hold">
                                          <p:stCondLst>
                                            <p:cond delay="0"/>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503" restart="whenNotActive" fill="hold" evtFilter="cancelBubble" nodeType="interactiveSeq">
                <p:stCondLst>
                  <p:cond evt="onClick" delay="0">
                    <p:tgtEl>
                      <p:spTgt spid="148"/>
                    </p:tgtEl>
                  </p:cond>
                </p:stCondLst>
                <p:endSync evt="end" delay="0">
                  <p:rtn val="all"/>
                </p:endSync>
                <p:childTnLst>
                  <p:par>
                    <p:cTn id="504" fill="hold">
                      <p:stCondLst>
                        <p:cond delay="0"/>
                      </p:stCondLst>
                      <p:childTnLst>
                        <p:par>
                          <p:cTn id="505" fill="hold">
                            <p:stCondLst>
                              <p:cond delay="0"/>
                            </p:stCondLst>
                            <p:childTnLst>
                              <p:par>
                                <p:cTn id="506" presetID="1" presetClass="exit" presetSubtype="0" fill="hold" grpId="0" nodeType="clickEffect">
                                  <p:stCondLst>
                                    <p:cond delay="0"/>
                                  </p:stCondLst>
                                  <p:childTnLst>
                                    <p:set>
                                      <p:cBhvr>
                                        <p:cTn id="507" dur="1" fill="hold">
                                          <p:stCondLst>
                                            <p:cond delay="0"/>
                                          </p:stCondLst>
                                        </p:cTn>
                                        <p:tgtEl>
                                          <p:spTgt spid="148"/>
                                        </p:tgtEl>
                                        <p:attrNameLst>
                                          <p:attrName>style.visibility</p:attrName>
                                        </p:attrNameLst>
                                      </p:cBhvr>
                                      <p:to>
                                        <p:strVal val="hidden"/>
                                      </p:to>
                                    </p:set>
                                  </p:childTnLst>
                                </p:cTn>
                              </p:par>
                            </p:childTnLst>
                          </p:cTn>
                        </p:par>
                      </p:childTnLst>
                    </p:cTn>
                  </p:par>
                </p:childTnLst>
              </p:cTn>
              <p:nextCondLst>
                <p:cond evt="onClick" delay="0">
                  <p:tgtEl>
                    <p:spTgt spid="148"/>
                  </p:tgtEl>
                </p:cond>
              </p:nextCondLst>
            </p:seq>
            <p:seq concurrent="1" nextAc="seek">
              <p:cTn id="508" restart="whenNotActive" fill="hold" evtFilter="cancelBubble" nodeType="interactiveSeq">
                <p:stCondLst>
                  <p:cond evt="onClick" delay="0">
                    <p:tgtEl>
                      <p:spTgt spid="149"/>
                    </p:tgtEl>
                  </p:cond>
                </p:stCondLst>
                <p:endSync evt="end" delay="0">
                  <p:rtn val="all"/>
                </p:endSync>
                <p:childTnLst>
                  <p:par>
                    <p:cTn id="509" fill="hold">
                      <p:stCondLst>
                        <p:cond delay="0"/>
                      </p:stCondLst>
                      <p:childTnLst>
                        <p:par>
                          <p:cTn id="510" fill="hold">
                            <p:stCondLst>
                              <p:cond delay="0"/>
                            </p:stCondLst>
                            <p:childTnLst>
                              <p:par>
                                <p:cTn id="511" presetID="1" presetClass="exit" presetSubtype="0" fill="hold" grpId="0" nodeType="clickEffect">
                                  <p:stCondLst>
                                    <p:cond delay="0"/>
                                  </p:stCondLst>
                                  <p:childTnLst>
                                    <p:set>
                                      <p:cBhvr>
                                        <p:cTn id="512" dur="1" fill="hold">
                                          <p:stCondLst>
                                            <p:cond delay="0"/>
                                          </p:stCondLst>
                                        </p:cTn>
                                        <p:tgtEl>
                                          <p:spTgt spid="149"/>
                                        </p:tgtEl>
                                        <p:attrNameLst>
                                          <p:attrName>style.visibility</p:attrName>
                                        </p:attrNameLst>
                                      </p:cBhvr>
                                      <p:to>
                                        <p:strVal val="hidden"/>
                                      </p:to>
                                    </p:set>
                                  </p:childTnLst>
                                </p:cTn>
                              </p:par>
                            </p:childTnLst>
                          </p:cTn>
                        </p:par>
                      </p:childTnLst>
                    </p:cTn>
                  </p:par>
                </p:childTnLst>
              </p:cTn>
              <p:nextCondLst>
                <p:cond evt="onClick" delay="0">
                  <p:tgtEl>
                    <p:spTgt spid="149"/>
                  </p:tgtEl>
                </p:cond>
              </p:nextCondLst>
            </p:seq>
            <p:seq concurrent="1" nextAc="seek">
              <p:cTn id="513" restart="whenNotActive" fill="hold" evtFilter="cancelBubble" nodeType="interactiveSeq">
                <p:stCondLst>
                  <p:cond evt="onClick" delay="0">
                    <p:tgtEl>
                      <p:spTgt spid="150"/>
                    </p:tgtEl>
                  </p:cond>
                </p:stCondLst>
                <p:endSync evt="end" delay="0">
                  <p:rtn val="all"/>
                </p:endSync>
                <p:childTnLst>
                  <p:par>
                    <p:cTn id="514" fill="hold">
                      <p:stCondLst>
                        <p:cond delay="0"/>
                      </p:stCondLst>
                      <p:childTnLst>
                        <p:par>
                          <p:cTn id="515" fill="hold">
                            <p:stCondLst>
                              <p:cond delay="0"/>
                            </p:stCondLst>
                            <p:childTnLst>
                              <p:par>
                                <p:cTn id="516" presetID="1" presetClass="exit" presetSubtype="0" fill="hold" grpId="0" nodeType="clickEffect">
                                  <p:stCondLst>
                                    <p:cond delay="0"/>
                                  </p:stCondLst>
                                  <p:childTnLst>
                                    <p:set>
                                      <p:cBhvr>
                                        <p:cTn id="517" dur="1" fill="hold">
                                          <p:stCondLst>
                                            <p:cond delay="0"/>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150"/>
                  </p:tgtEl>
                </p:cond>
              </p:nextCondLst>
            </p:seq>
            <p:seq concurrent="1" nextAc="seek">
              <p:cTn id="518" restart="whenNotActive" fill="hold" evtFilter="cancelBubble" nodeType="interactiveSeq">
                <p:stCondLst>
                  <p:cond evt="onClick" delay="0">
                    <p:tgtEl>
                      <p:spTgt spid="157"/>
                    </p:tgtEl>
                  </p:cond>
                </p:stCondLst>
                <p:endSync evt="end" delay="0">
                  <p:rtn val="all"/>
                </p:endSync>
                <p:childTnLst>
                  <p:par>
                    <p:cTn id="519" fill="hold">
                      <p:stCondLst>
                        <p:cond delay="0"/>
                      </p:stCondLst>
                      <p:childTnLst>
                        <p:par>
                          <p:cTn id="520" fill="hold">
                            <p:stCondLst>
                              <p:cond delay="0"/>
                            </p:stCondLst>
                            <p:childTnLst>
                              <p:par>
                                <p:cTn id="521" presetID="1" presetClass="exit" presetSubtype="0" fill="hold" grpId="0" nodeType="clickEffect">
                                  <p:stCondLst>
                                    <p:cond delay="0"/>
                                  </p:stCondLst>
                                  <p:childTnLst>
                                    <p:set>
                                      <p:cBhvr>
                                        <p:cTn id="522" dur="1" fill="hold">
                                          <p:stCondLst>
                                            <p:cond delay="0"/>
                                          </p:stCondLst>
                                        </p:cTn>
                                        <p:tgtEl>
                                          <p:spTgt spid="157"/>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seq concurrent="1" nextAc="seek">
              <p:cTn id="523" restart="whenNotActive" fill="hold" evtFilter="cancelBubble" nodeType="interactiveSeq">
                <p:stCondLst>
                  <p:cond evt="onClick" delay="0">
                    <p:tgtEl>
                      <p:spTgt spid="155"/>
                    </p:tgtEl>
                  </p:cond>
                </p:stCondLst>
                <p:endSync evt="end" delay="0">
                  <p:rtn val="all"/>
                </p:endSync>
                <p:childTnLst>
                  <p:par>
                    <p:cTn id="524" fill="hold">
                      <p:stCondLst>
                        <p:cond delay="0"/>
                      </p:stCondLst>
                      <p:childTnLst>
                        <p:par>
                          <p:cTn id="525" fill="hold">
                            <p:stCondLst>
                              <p:cond delay="0"/>
                            </p:stCondLst>
                            <p:childTnLst>
                              <p:par>
                                <p:cTn id="526" presetID="1" presetClass="exit" presetSubtype="0" fill="hold" grpId="0" nodeType="clickEffect">
                                  <p:stCondLst>
                                    <p:cond delay="0"/>
                                  </p:stCondLst>
                                  <p:childTnLst>
                                    <p:set>
                                      <p:cBhvr>
                                        <p:cTn id="527" dur="1" fill="hold">
                                          <p:stCondLst>
                                            <p:cond delay="0"/>
                                          </p:stCondLst>
                                        </p:cTn>
                                        <p:tgtEl>
                                          <p:spTgt spid="155"/>
                                        </p:tgtEl>
                                        <p:attrNameLst>
                                          <p:attrName>style.visibility</p:attrName>
                                        </p:attrNameLst>
                                      </p:cBhvr>
                                      <p:to>
                                        <p:strVal val="hidden"/>
                                      </p:to>
                                    </p:set>
                                  </p:childTnLst>
                                </p:cTn>
                              </p:par>
                            </p:childTnLst>
                          </p:cTn>
                        </p:par>
                      </p:childTnLst>
                    </p:cTn>
                  </p:par>
                </p:childTnLst>
              </p:cTn>
              <p:nextCondLst>
                <p:cond evt="onClick" delay="0">
                  <p:tgtEl>
                    <p:spTgt spid="155"/>
                  </p:tgtEl>
                </p:cond>
              </p:nextCondLst>
            </p:seq>
            <p:seq concurrent="1" nextAc="seek">
              <p:cTn id="528" restart="whenNotActive" fill="hold" evtFilter="cancelBubble" nodeType="interactiveSeq">
                <p:stCondLst>
                  <p:cond evt="onClick" delay="0">
                    <p:tgtEl>
                      <p:spTgt spid="153"/>
                    </p:tgtEl>
                  </p:cond>
                </p:stCondLst>
                <p:endSync evt="end" delay="0">
                  <p:rtn val="all"/>
                </p:endSync>
                <p:childTnLst>
                  <p:par>
                    <p:cTn id="529" fill="hold">
                      <p:stCondLst>
                        <p:cond delay="0"/>
                      </p:stCondLst>
                      <p:childTnLst>
                        <p:par>
                          <p:cTn id="530" fill="hold">
                            <p:stCondLst>
                              <p:cond delay="0"/>
                            </p:stCondLst>
                            <p:childTnLst>
                              <p:par>
                                <p:cTn id="531" presetID="1" presetClass="exit" presetSubtype="0" fill="hold" grpId="0" nodeType="clickEffect">
                                  <p:stCondLst>
                                    <p:cond delay="0"/>
                                  </p:stCondLst>
                                  <p:childTnLst>
                                    <p:set>
                                      <p:cBhvr>
                                        <p:cTn id="532" dur="1" fill="hold">
                                          <p:stCondLst>
                                            <p:cond delay="0"/>
                                          </p:stCondLst>
                                        </p:cTn>
                                        <p:tgtEl>
                                          <p:spTgt spid="153"/>
                                        </p:tgtEl>
                                        <p:attrNameLst>
                                          <p:attrName>style.visibility</p:attrName>
                                        </p:attrNameLst>
                                      </p:cBhvr>
                                      <p:to>
                                        <p:strVal val="hidden"/>
                                      </p:to>
                                    </p:set>
                                  </p:childTnLst>
                                </p:cTn>
                              </p:par>
                            </p:childTnLst>
                          </p:cTn>
                        </p:par>
                      </p:childTnLst>
                    </p:cTn>
                  </p:par>
                </p:childTnLst>
              </p:cTn>
              <p:nextCondLst>
                <p:cond evt="onClick" delay="0">
                  <p:tgtEl>
                    <p:spTgt spid="153"/>
                  </p:tgtEl>
                </p:cond>
              </p:nextCondLst>
            </p:seq>
            <p:seq concurrent="1" nextAc="seek">
              <p:cTn id="533" restart="whenNotActive" fill="hold" evtFilter="cancelBubble" nodeType="interactiveSeq">
                <p:stCondLst>
                  <p:cond evt="onClick" delay="0">
                    <p:tgtEl>
                      <p:spTgt spid="151"/>
                    </p:tgtEl>
                  </p:cond>
                </p:stCondLst>
                <p:endSync evt="end" delay="0">
                  <p:rtn val="all"/>
                </p:endSync>
                <p:childTnLst>
                  <p:par>
                    <p:cTn id="534" fill="hold">
                      <p:stCondLst>
                        <p:cond delay="0"/>
                      </p:stCondLst>
                      <p:childTnLst>
                        <p:par>
                          <p:cTn id="535" fill="hold">
                            <p:stCondLst>
                              <p:cond delay="0"/>
                            </p:stCondLst>
                            <p:childTnLst>
                              <p:par>
                                <p:cTn id="536" presetID="1" presetClass="exit" presetSubtype="0" fill="hold" grpId="0" nodeType="clickEffect">
                                  <p:stCondLst>
                                    <p:cond delay="0"/>
                                  </p:stCondLst>
                                  <p:childTnLst>
                                    <p:set>
                                      <p:cBhvr>
                                        <p:cTn id="537" dur="1" fill="hold">
                                          <p:stCondLst>
                                            <p:cond delay="0"/>
                                          </p:stCondLst>
                                        </p:cTn>
                                        <p:tgtEl>
                                          <p:spTgt spid="151"/>
                                        </p:tgtEl>
                                        <p:attrNameLst>
                                          <p:attrName>style.visibility</p:attrName>
                                        </p:attrNameLst>
                                      </p:cBhvr>
                                      <p:to>
                                        <p:strVal val="hidden"/>
                                      </p:to>
                                    </p:set>
                                  </p:childTnLst>
                                </p:cTn>
                              </p:par>
                            </p:childTnLst>
                          </p:cTn>
                        </p:par>
                      </p:childTnLst>
                    </p:cTn>
                  </p:par>
                </p:childTnLst>
              </p:cTn>
              <p:nextCondLst>
                <p:cond evt="onClick" delay="0">
                  <p:tgtEl>
                    <p:spTgt spid="151"/>
                  </p:tgtEl>
                </p:cond>
              </p:nextCondLst>
            </p:seq>
            <p:seq concurrent="1" nextAc="seek">
              <p:cTn id="538" restart="whenNotActive" fill="hold" evtFilter="cancelBubble" nodeType="interactiveSeq">
                <p:stCondLst>
                  <p:cond evt="onClick" delay="0">
                    <p:tgtEl>
                      <p:spTgt spid="152"/>
                    </p:tgtEl>
                  </p:cond>
                </p:stCondLst>
                <p:endSync evt="end" delay="0">
                  <p:rtn val="all"/>
                </p:endSync>
                <p:childTnLst>
                  <p:par>
                    <p:cTn id="539" fill="hold">
                      <p:stCondLst>
                        <p:cond delay="0"/>
                      </p:stCondLst>
                      <p:childTnLst>
                        <p:par>
                          <p:cTn id="540" fill="hold">
                            <p:stCondLst>
                              <p:cond delay="0"/>
                            </p:stCondLst>
                            <p:childTnLst>
                              <p:par>
                                <p:cTn id="541" presetID="1" presetClass="exit" presetSubtype="0" fill="hold" grpId="0" nodeType="clickEffect">
                                  <p:stCondLst>
                                    <p:cond delay="0"/>
                                  </p:stCondLst>
                                  <p:childTnLst>
                                    <p:set>
                                      <p:cBhvr>
                                        <p:cTn id="542" dur="1" fill="hold">
                                          <p:stCondLst>
                                            <p:cond delay="0"/>
                                          </p:stCondLst>
                                        </p:cTn>
                                        <p:tgtEl>
                                          <p:spTgt spid="152"/>
                                        </p:tgtEl>
                                        <p:attrNameLst>
                                          <p:attrName>style.visibility</p:attrName>
                                        </p:attrNameLst>
                                      </p:cBhvr>
                                      <p:to>
                                        <p:strVal val="hidden"/>
                                      </p:to>
                                    </p:set>
                                  </p:childTnLst>
                                </p:cTn>
                              </p:par>
                            </p:childTnLst>
                          </p:cTn>
                        </p:par>
                      </p:childTnLst>
                    </p:cTn>
                  </p:par>
                </p:childTnLst>
              </p:cTn>
              <p:nextCondLst>
                <p:cond evt="onClick" delay="0">
                  <p:tgtEl>
                    <p:spTgt spid="152"/>
                  </p:tgtEl>
                </p:cond>
              </p:nextCondLst>
            </p:seq>
            <p:seq concurrent="1" nextAc="seek">
              <p:cTn id="543" restart="whenNotActive" fill="hold" evtFilter="cancelBubble" nodeType="interactiveSeq">
                <p:stCondLst>
                  <p:cond evt="onClick" delay="0">
                    <p:tgtEl>
                      <p:spTgt spid="154"/>
                    </p:tgtEl>
                  </p:cond>
                </p:stCondLst>
                <p:endSync evt="end" delay="0">
                  <p:rtn val="all"/>
                </p:endSync>
                <p:childTnLst>
                  <p:par>
                    <p:cTn id="544" fill="hold">
                      <p:stCondLst>
                        <p:cond delay="0"/>
                      </p:stCondLst>
                      <p:childTnLst>
                        <p:par>
                          <p:cTn id="545" fill="hold">
                            <p:stCondLst>
                              <p:cond delay="0"/>
                            </p:stCondLst>
                            <p:childTnLst>
                              <p:par>
                                <p:cTn id="546" presetID="1" presetClass="exit" presetSubtype="0" fill="hold" grpId="0" nodeType="clickEffect">
                                  <p:stCondLst>
                                    <p:cond delay="0"/>
                                  </p:stCondLst>
                                  <p:childTnLst>
                                    <p:set>
                                      <p:cBhvr>
                                        <p:cTn id="547" dur="1" fill="hold">
                                          <p:stCondLst>
                                            <p:cond delay="0"/>
                                          </p:stCondLst>
                                        </p:cTn>
                                        <p:tgtEl>
                                          <p:spTgt spid="154"/>
                                        </p:tgtEl>
                                        <p:attrNameLst>
                                          <p:attrName>style.visibility</p:attrName>
                                        </p:attrNameLst>
                                      </p:cBhvr>
                                      <p:to>
                                        <p:strVal val="hidden"/>
                                      </p:to>
                                    </p:set>
                                  </p:childTnLst>
                                </p:cTn>
                              </p:par>
                            </p:childTnLst>
                          </p:cTn>
                        </p:par>
                      </p:childTnLst>
                    </p:cTn>
                  </p:par>
                </p:childTnLst>
              </p:cTn>
              <p:nextCondLst>
                <p:cond evt="onClick" delay="0">
                  <p:tgtEl>
                    <p:spTgt spid="154"/>
                  </p:tgtEl>
                </p:cond>
              </p:nextCondLst>
            </p:seq>
            <p:seq concurrent="1" nextAc="seek">
              <p:cTn id="548" restart="whenNotActive" fill="hold" evtFilter="cancelBubble" nodeType="interactiveSeq">
                <p:stCondLst>
                  <p:cond evt="onClick" delay="0">
                    <p:tgtEl>
                      <p:spTgt spid="156"/>
                    </p:tgtEl>
                  </p:cond>
                </p:stCondLst>
                <p:endSync evt="end" delay="0">
                  <p:rtn val="all"/>
                </p:endSync>
                <p:childTnLst>
                  <p:par>
                    <p:cTn id="549" fill="hold">
                      <p:stCondLst>
                        <p:cond delay="0"/>
                      </p:stCondLst>
                      <p:childTnLst>
                        <p:par>
                          <p:cTn id="550" fill="hold">
                            <p:stCondLst>
                              <p:cond delay="0"/>
                            </p:stCondLst>
                            <p:childTnLst>
                              <p:par>
                                <p:cTn id="551" presetID="1" presetClass="exit" presetSubtype="0" fill="hold" grpId="0" nodeType="clickEffect">
                                  <p:stCondLst>
                                    <p:cond delay="0"/>
                                  </p:stCondLst>
                                  <p:childTnLst>
                                    <p:set>
                                      <p:cBhvr>
                                        <p:cTn id="552" dur="1" fill="hold">
                                          <p:stCondLst>
                                            <p:cond delay="0"/>
                                          </p:stCondLst>
                                        </p:cTn>
                                        <p:tgtEl>
                                          <p:spTgt spid="156"/>
                                        </p:tgtEl>
                                        <p:attrNameLst>
                                          <p:attrName>style.visibility</p:attrName>
                                        </p:attrNameLst>
                                      </p:cBhvr>
                                      <p:to>
                                        <p:strVal val="hidden"/>
                                      </p:to>
                                    </p:set>
                                  </p:childTnLst>
                                </p:cTn>
                              </p:par>
                            </p:childTnLst>
                          </p:cTn>
                        </p:par>
                      </p:childTnLst>
                    </p:cTn>
                  </p:par>
                </p:childTnLst>
              </p:cTn>
              <p:nextCondLst>
                <p:cond evt="onClick" delay="0">
                  <p:tgtEl>
                    <p:spTgt spid="156"/>
                  </p:tgtEl>
                </p:cond>
              </p:nextCondLst>
            </p:seq>
          </p:childTnLst>
        </p:cTn>
      </p:par>
    </p:tnLst>
    <p:bldLst>
      <p:bldP spid="2" grpId="0" animBg="1"/>
      <p:bldP spid="114" grpId="0" animBg="1"/>
      <p:bldP spid="118" grpId="0" animBg="1"/>
      <p:bldP spid="119" grpId="0" animBg="1"/>
      <p:bldP spid="143"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619432" y="-366386"/>
            <a:ext cx="12811432" cy="7224386"/>
          </a:xfrm>
          <a:prstGeom prst="rect">
            <a:avLst/>
          </a:prstGeom>
        </p:spPr>
      </p:pic>
      <p:pic>
        <p:nvPicPr>
          <p:cNvPr id="23" name="kingofsea">
            <a:extLst>
              <a:ext uri="{FF2B5EF4-FFF2-40B4-BE49-F238E27FC236}">
                <a16:creationId xmlns:a16="http://schemas.microsoft.com/office/drawing/2014/main" xmlns=""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82" name="B">
            <a:extLst>
              <a:ext uri="{FF2B5EF4-FFF2-40B4-BE49-F238E27FC236}">
                <a16:creationId xmlns:a16="http://schemas.microsoft.com/office/drawing/2014/main" xmlns="" id="{F9202B67-ECCF-432C-B475-F51ED6AFDBB5}"/>
              </a:ext>
            </a:extLst>
          </p:cNvPr>
          <p:cNvGrpSpPr/>
          <p:nvPr/>
        </p:nvGrpSpPr>
        <p:grpSpPr>
          <a:xfrm>
            <a:off x="6816437" y="2743143"/>
            <a:ext cx="4788015" cy="1000863"/>
            <a:chOff x="6752507" y="4712225"/>
            <a:chExt cx="5049860" cy="1055598"/>
          </a:xfrm>
        </p:grpSpPr>
        <p:sp>
          <p:nvSpPr>
            <p:cNvPr id="75" name="22">
              <a:extLst>
                <a:ext uri="{FF2B5EF4-FFF2-40B4-BE49-F238E27FC236}">
                  <a16:creationId xmlns:a16="http://schemas.microsoft.com/office/drawing/2014/main" xmlns=""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BEEF</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70" name="2">
              <a:extLst>
                <a:ext uri="{FF2B5EF4-FFF2-40B4-BE49-F238E27FC236}">
                  <a16:creationId xmlns:a16="http://schemas.microsoft.com/office/drawing/2014/main" xmlns=""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3" name="C">
            <a:extLst>
              <a:ext uri="{FF2B5EF4-FFF2-40B4-BE49-F238E27FC236}">
                <a16:creationId xmlns:a16="http://schemas.microsoft.com/office/drawing/2014/main" xmlns="" id="{12E43A79-D971-4923-8F3E-49B613A4FA11}"/>
              </a:ext>
            </a:extLst>
          </p:cNvPr>
          <p:cNvGrpSpPr/>
          <p:nvPr/>
        </p:nvGrpSpPr>
        <p:grpSpPr>
          <a:xfrm>
            <a:off x="6816437" y="3903104"/>
            <a:ext cx="4788015" cy="998450"/>
            <a:chOff x="6752507" y="5944150"/>
            <a:chExt cx="5049860" cy="1053053"/>
          </a:xfrm>
          <a:solidFill>
            <a:srgbClr val="00B050"/>
          </a:solidFill>
        </p:grpSpPr>
        <p:sp>
          <p:nvSpPr>
            <p:cNvPr id="77" name="33">
              <a:extLst>
                <a:ext uri="{FF2B5EF4-FFF2-40B4-BE49-F238E27FC236}">
                  <a16:creationId xmlns:a16="http://schemas.microsoft.com/office/drawing/2014/main" xmlns=""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PORK</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74" name="3">
              <a:extLst>
                <a:ext uri="{FF2B5EF4-FFF2-40B4-BE49-F238E27FC236}">
                  <a16:creationId xmlns:a16="http://schemas.microsoft.com/office/drawing/2014/main" xmlns=""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4" name="D">
            <a:extLst>
              <a:ext uri="{FF2B5EF4-FFF2-40B4-BE49-F238E27FC236}">
                <a16:creationId xmlns:a16="http://schemas.microsoft.com/office/drawing/2014/main" xmlns="" id="{529A75E3-9CA2-4FD0-9753-FE443E453104}"/>
              </a:ext>
            </a:extLst>
          </p:cNvPr>
          <p:cNvGrpSpPr/>
          <p:nvPr/>
        </p:nvGrpSpPr>
        <p:grpSpPr>
          <a:xfrm>
            <a:off x="6816437" y="5060652"/>
            <a:ext cx="4788015" cy="998450"/>
            <a:chOff x="6752507" y="5944150"/>
            <a:chExt cx="5049860" cy="1053053"/>
          </a:xfrm>
          <a:solidFill>
            <a:srgbClr val="7030A0"/>
          </a:solidFill>
        </p:grpSpPr>
        <p:sp>
          <p:nvSpPr>
            <p:cNvPr id="85" name="44">
              <a:extLst>
                <a:ext uri="{FF2B5EF4-FFF2-40B4-BE49-F238E27FC236}">
                  <a16:creationId xmlns:a16="http://schemas.microsoft.com/office/drawing/2014/main" xmlns=""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VEGETABLES</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86" name="4">
              <a:extLst>
                <a:ext uri="{FF2B5EF4-FFF2-40B4-BE49-F238E27FC236}">
                  <a16:creationId xmlns:a16="http://schemas.microsoft.com/office/drawing/2014/main" xmlns=""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1" name="tryagain1">
            <a:extLst>
              <a:ext uri="{FF2B5EF4-FFF2-40B4-BE49-F238E27FC236}">
                <a16:creationId xmlns:a16="http://schemas.microsoft.com/office/drawing/2014/main" xmlns=""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17666" y="2797330"/>
            <a:ext cx="1829915" cy="1239976"/>
          </a:xfrm>
          <a:prstGeom prst="rect">
            <a:avLst/>
          </a:prstGeom>
        </p:spPr>
      </p:pic>
      <p:pic>
        <p:nvPicPr>
          <p:cNvPr id="107" name="tryagain2">
            <a:extLst>
              <a:ext uri="{FF2B5EF4-FFF2-40B4-BE49-F238E27FC236}">
                <a16:creationId xmlns:a16="http://schemas.microsoft.com/office/drawing/2014/main" xmlns=""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37841" y="3949284"/>
            <a:ext cx="1829915" cy="1239976"/>
          </a:xfrm>
          <a:prstGeom prst="rect">
            <a:avLst/>
          </a:prstGeom>
        </p:spPr>
      </p:pic>
      <p:pic>
        <p:nvPicPr>
          <p:cNvPr id="108" name="tryagain3">
            <a:extLst>
              <a:ext uri="{FF2B5EF4-FFF2-40B4-BE49-F238E27FC236}">
                <a16:creationId xmlns:a16="http://schemas.microsoft.com/office/drawing/2014/main" xmlns=""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8015" y="5078873"/>
            <a:ext cx="1829915" cy="1239976"/>
          </a:xfrm>
          <a:prstGeom prst="rect">
            <a:avLst/>
          </a:prstGeom>
        </p:spPr>
      </p:pic>
      <p:grpSp>
        <p:nvGrpSpPr>
          <p:cNvPr id="66" name="A">
            <a:extLst>
              <a:ext uri="{FF2B5EF4-FFF2-40B4-BE49-F238E27FC236}">
                <a16:creationId xmlns:a16="http://schemas.microsoft.com/office/drawing/2014/main" xmlns="" id="{ACB017BA-37CD-4C59-9EBA-8DF464832DAE}"/>
              </a:ext>
            </a:extLst>
          </p:cNvPr>
          <p:cNvGrpSpPr/>
          <p:nvPr/>
        </p:nvGrpSpPr>
        <p:grpSpPr>
          <a:xfrm>
            <a:off x="6816437" y="1595019"/>
            <a:ext cx="4788015" cy="998450"/>
            <a:chOff x="6752507" y="3481573"/>
            <a:chExt cx="5049860" cy="1053053"/>
          </a:xfrm>
          <a:solidFill>
            <a:srgbClr val="FFC000"/>
          </a:solidFill>
        </p:grpSpPr>
        <p:sp>
          <p:nvSpPr>
            <p:cNvPr id="67" name="11">
              <a:extLst>
                <a:ext uri="{FF2B5EF4-FFF2-40B4-BE49-F238E27FC236}">
                  <a16:creationId xmlns:a16="http://schemas.microsoft.com/office/drawing/2014/main" xmlns=""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altLang="zh-CN" sz="3318" b="1" dirty="0">
                  <a:solidFill>
                    <a:srgbClr val="FFFFFF"/>
                  </a:solidFill>
                  <a:ea typeface="印品黑体" panose="00000500000000000000" pitchFamily="2" charset="-122"/>
                  <a:sym typeface="Arial" panose="020B0604020202020204" pitchFamily="34" charset="0"/>
                </a:rPr>
                <a:t>FISH</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68" name="1">
              <a:extLst>
                <a:ext uri="{FF2B5EF4-FFF2-40B4-BE49-F238E27FC236}">
                  <a16:creationId xmlns:a16="http://schemas.microsoft.com/office/drawing/2014/main" xmlns=""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2" name="welldone">
            <a:extLst>
              <a:ext uri="{FF2B5EF4-FFF2-40B4-BE49-F238E27FC236}">
                <a16:creationId xmlns:a16="http://schemas.microsoft.com/office/drawing/2014/main" xmlns=""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5896705" y="1535369"/>
            <a:ext cx="2166985" cy="1404864"/>
          </a:xfrm>
          <a:prstGeom prst="rect">
            <a:avLst/>
          </a:prstGeom>
        </p:spPr>
      </p:pic>
      <p:pic>
        <p:nvPicPr>
          <p:cNvPr id="78" name="back">
            <a:hlinkClick r:id="rId10" action="ppaction://hlinksldjump"/>
            <a:extLst>
              <a:ext uri="{FF2B5EF4-FFF2-40B4-BE49-F238E27FC236}">
                <a16:creationId xmlns:a16="http://schemas.microsoft.com/office/drawing/2014/main" xmlns=""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xmlns=""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Her favourite food is ____.</a:t>
            </a:r>
          </a:p>
          <a:p>
            <a:pPr algn="ctr"/>
            <a:endParaRPr lang="en-US" sz="3600" b="1" dirty="0">
              <a:solidFill>
                <a:schemeClr val="tx1"/>
              </a:solidFill>
              <a:latin typeface="Arial" panose="020B0604020202020204" pitchFamily="34" charset="0"/>
              <a:cs typeface="Arial" panose="020B0604020202020204" pitchFamily="34" charset="0"/>
            </a:endParaRPr>
          </a:p>
          <a:p>
            <a:pPr algn="ctr"/>
            <a:endParaRPr lang="en-US" sz="3600" b="1" dirty="0">
              <a:solidFill>
                <a:schemeClr val="tx1"/>
              </a:solidFill>
              <a:latin typeface="Arial" panose="020B0604020202020204" pitchFamily="34" charset="0"/>
              <a:cs typeface="Arial" panose="020B0604020202020204" pitchFamily="34" charset="0"/>
            </a:endParaRPr>
          </a:p>
          <a:p>
            <a:pPr algn="ctr"/>
            <a:endParaRPr lang="en-US" sz="3600" b="1" dirty="0">
              <a:solidFill>
                <a:schemeClr val="tx1"/>
              </a:solidFill>
              <a:latin typeface="Arial" panose="020B0604020202020204" pitchFamily="34" charset="0"/>
              <a:cs typeface="Arial" panose="020B0604020202020204" pitchFamily="34" charset="0"/>
            </a:endParaRPr>
          </a:p>
          <a:p>
            <a:pPr algn="ctr"/>
            <a:endParaRPr lang="en-US" sz="5400" b="1" dirty="0">
              <a:solidFill>
                <a:schemeClr val="tx1"/>
              </a:solidFill>
              <a:latin typeface="Arial" panose="020B0604020202020204" pitchFamily="34" charset="0"/>
              <a:cs typeface="Arial" panose="020B0604020202020204" pitchFamily="34" charset="0"/>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4" name="Picture 3"/>
          <p:cNvPicPr>
            <a:picLocks noChangeAspect="1"/>
          </p:cNvPicPr>
          <p:nvPr/>
        </p:nvPicPr>
        <p:blipFill rotWithShape="1">
          <a:blip r:embed="rId13"/>
          <a:srcRect l="2691" t="3632" r="2064" b="3751"/>
          <a:stretch/>
        </p:blipFill>
        <p:spPr>
          <a:xfrm>
            <a:off x="1630576" y="3335916"/>
            <a:ext cx="3089215" cy="2251291"/>
          </a:xfrm>
          <a:prstGeom prst="rect">
            <a:avLst/>
          </a:prstGeom>
        </p:spPr>
      </p:pic>
    </p:spTree>
    <p:extLst>
      <p:ext uri="{BB962C8B-B14F-4D97-AF65-F5344CB8AC3E}">
        <p14:creationId xmlns:p14="http://schemas.microsoft.com/office/powerpoint/2010/main" val="3967459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66"/>
                  </p:tgtEl>
                </p:cond>
              </p:nextCondLst>
            </p:seq>
            <p:seq concurrent="1" nextAc="seek">
              <p:cTn id="13" restart="whenNotActive" fill="hold" evtFilter="cancelBubble" nodeType="interactiveSeq">
                <p:stCondLst>
                  <p:cond evt="onClick" delay="0">
                    <p:tgtEl>
                      <p:spTgt spid="82"/>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childTnLst>
                          </p:cTn>
                        </p:par>
                        <p:par>
                          <p:cTn id="18" fill="hold">
                            <p:stCondLst>
                              <p:cond delay="0"/>
                            </p:stCondLst>
                            <p:childTnLst>
                              <p:par>
                                <p:cTn id="19" presetID="1" presetClass="mediacall" presetSubtype="0" fill="hold" nodeType="afterEffect">
                                  <p:stCondLst>
                                    <p:cond delay="0"/>
                                  </p:stCondLst>
                                  <p:childTnLst>
                                    <p:cmd type="call" cmd="playFrom(0.0)">
                                      <p:cBhvr>
                                        <p:cTn id="20" dur="1201" fill="hold"/>
                                        <p:tgtEl>
                                          <p:spTgt spid="2"/>
                                        </p:tgtEl>
                                      </p:cBhvr>
                                    </p:cmd>
                                  </p:childTnLst>
                                </p:cTn>
                              </p:par>
                            </p:childTnLst>
                          </p:cTn>
                        </p:par>
                      </p:childTnLst>
                    </p:cTn>
                  </p:par>
                </p:childTnLst>
              </p:cTn>
              <p:nextCondLst>
                <p:cond evt="onClick" delay="0">
                  <p:tgtEl>
                    <p:spTgt spid="82"/>
                  </p:tgtEl>
                </p:cond>
              </p:nextCondLst>
            </p:seq>
            <p:seq concurrent="1" nextAc="seek">
              <p:cTn id="21" restart="whenNotActive" fill="hold" evtFilter="cancelBubble" nodeType="interactiveSeq">
                <p:stCondLst>
                  <p:cond evt="onClick" delay="0">
                    <p:tgtEl>
                      <p:spTgt spid="84"/>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8"/>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1201" fill="hold"/>
                                        <p:tgtEl>
                                          <p:spTgt spid="2"/>
                                        </p:tgtEl>
                                      </p:cBhvr>
                                    </p:cmd>
                                  </p:childTnLst>
                                </p:cTn>
                              </p:par>
                            </p:childTnLst>
                          </p:cTn>
                        </p:par>
                      </p:childTnLst>
                    </p:cTn>
                  </p:par>
                </p:childTnLst>
              </p:cTn>
              <p:nextCondLst>
                <p:cond evt="onClick" delay="0">
                  <p:tgtEl>
                    <p:spTgt spid="84"/>
                  </p:tgtEl>
                </p:cond>
              </p:nextCondLst>
            </p:seq>
            <p:seq concurrent="1" nextAc="seek">
              <p:cTn id="28" restart="whenNotActive" fill="hold" evtFilter="cancelBubble" nodeType="interactiveSeq">
                <p:stCondLst>
                  <p:cond evt="onClick" delay="0">
                    <p:tgtEl>
                      <p:spTgt spid="8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7"/>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35" fill="hold" display="0">
                  <p:stCondLst>
                    <p:cond delay="indefinite"/>
                  </p:stCondLst>
                  <p:endCondLst>
                    <p:cond evt="onStopAudio" delay="0">
                      <p:tgtEl>
                        <p:sldTgt/>
                      </p:tgtEl>
                    </p:cond>
                  </p:endCondLst>
                </p:cTn>
                <p:tgtEl>
                  <p:spTgt spid="3"/>
                </p:tgtEl>
              </p:cMediaNode>
            </p:audio>
            <p:audio>
              <p:cMediaNode vol="80000" showWhenStopped="0">
                <p:cTn id="36"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619432" y="-366386"/>
            <a:ext cx="12811432" cy="7224386"/>
          </a:xfrm>
          <a:prstGeom prst="rect">
            <a:avLst/>
          </a:prstGeom>
        </p:spPr>
      </p:pic>
      <p:pic>
        <p:nvPicPr>
          <p:cNvPr id="23" name="kingofsea">
            <a:extLst>
              <a:ext uri="{FF2B5EF4-FFF2-40B4-BE49-F238E27FC236}">
                <a16:creationId xmlns:a16="http://schemas.microsoft.com/office/drawing/2014/main" xmlns=""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82" name="B">
            <a:extLst>
              <a:ext uri="{FF2B5EF4-FFF2-40B4-BE49-F238E27FC236}">
                <a16:creationId xmlns:a16="http://schemas.microsoft.com/office/drawing/2014/main" xmlns="" id="{F9202B67-ECCF-432C-B475-F51ED6AFDBB5}"/>
              </a:ext>
            </a:extLst>
          </p:cNvPr>
          <p:cNvGrpSpPr/>
          <p:nvPr/>
        </p:nvGrpSpPr>
        <p:grpSpPr>
          <a:xfrm>
            <a:off x="6816437" y="2743143"/>
            <a:ext cx="4788015" cy="1000863"/>
            <a:chOff x="6752507" y="4712225"/>
            <a:chExt cx="5049860" cy="1055598"/>
          </a:xfrm>
        </p:grpSpPr>
        <p:sp>
          <p:nvSpPr>
            <p:cNvPr id="75" name="22">
              <a:extLst>
                <a:ext uri="{FF2B5EF4-FFF2-40B4-BE49-F238E27FC236}">
                  <a16:creationId xmlns:a16="http://schemas.microsoft.com/office/drawing/2014/main" xmlns=""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sz="3200" b="1" dirty="0">
                  <a:solidFill>
                    <a:schemeClr val="bg1"/>
                  </a:solidFill>
                </a:rPr>
                <a:t>It's apple juice.</a:t>
              </a:r>
              <a:endParaRPr lang="zh-CN" altLang="zh-CN" sz="3318" b="1" dirty="0">
                <a:solidFill>
                  <a:schemeClr val="bg1"/>
                </a:solidFill>
                <a:ea typeface="印品黑体" panose="00000500000000000000" pitchFamily="2" charset="-122"/>
                <a:sym typeface="Arial" panose="020B0604020202020204" pitchFamily="34" charset="0"/>
              </a:endParaRPr>
            </a:p>
          </p:txBody>
        </p:sp>
        <p:sp>
          <p:nvSpPr>
            <p:cNvPr id="70" name="2">
              <a:extLst>
                <a:ext uri="{FF2B5EF4-FFF2-40B4-BE49-F238E27FC236}">
                  <a16:creationId xmlns:a16="http://schemas.microsoft.com/office/drawing/2014/main" xmlns=""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chemeClr val="bg1"/>
                  </a:solidFill>
                  <a:ea typeface="印品黑体" panose="00000500000000000000" pitchFamily="2" charset="-122"/>
                  <a:sym typeface="Arial" panose="020B0604020202020204" pitchFamily="34" charset="0"/>
                </a:rPr>
                <a:t>B</a:t>
              </a:r>
              <a:endParaRPr lang="zh-CN" altLang="zh-CN" sz="3318" b="1" dirty="0">
                <a:solidFill>
                  <a:schemeClr val="bg1"/>
                </a:solidFill>
                <a:ea typeface="印品黑体" panose="00000500000000000000" pitchFamily="2" charset="-122"/>
                <a:sym typeface="Arial" panose="020B0604020202020204" pitchFamily="34" charset="0"/>
              </a:endParaRPr>
            </a:p>
          </p:txBody>
        </p:sp>
      </p:grpSp>
      <p:grpSp>
        <p:nvGrpSpPr>
          <p:cNvPr id="83" name="C">
            <a:extLst>
              <a:ext uri="{FF2B5EF4-FFF2-40B4-BE49-F238E27FC236}">
                <a16:creationId xmlns:a16="http://schemas.microsoft.com/office/drawing/2014/main" xmlns="" id="{12E43A79-D971-4923-8F3E-49B613A4FA11}"/>
              </a:ext>
            </a:extLst>
          </p:cNvPr>
          <p:cNvGrpSpPr/>
          <p:nvPr/>
        </p:nvGrpSpPr>
        <p:grpSpPr>
          <a:xfrm>
            <a:off x="6816437" y="3903104"/>
            <a:ext cx="4788015" cy="998450"/>
            <a:chOff x="6752507" y="5944150"/>
            <a:chExt cx="5049860" cy="1053053"/>
          </a:xfrm>
          <a:solidFill>
            <a:srgbClr val="00B050"/>
          </a:solidFill>
        </p:grpSpPr>
        <p:sp>
          <p:nvSpPr>
            <p:cNvPr id="77" name="33">
              <a:extLst>
                <a:ext uri="{FF2B5EF4-FFF2-40B4-BE49-F238E27FC236}">
                  <a16:creationId xmlns:a16="http://schemas.microsoft.com/office/drawing/2014/main" xmlns=""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3200" b="1" dirty="0">
                  <a:solidFill>
                    <a:schemeClr val="bg1"/>
                  </a:solidFill>
                </a:rPr>
                <a:t>Yes, please.</a:t>
              </a:r>
              <a:endParaRPr lang="zh-CN" altLang="zh-CN" sz="3318" b="1" dirty="0">
                <a:solidFill>
                  <a:schemeClr val="bg1"/>
                </a:solidFill>
                <a:ea typeface="印品黑体" panose="00000500000000000000" pitchFamily="2" charset="-122"/>
                <a:sym typeface="Arial" panose="020B0604020202020204" pitchFamily="34" charset="0"/>
              </a:endParaRPr>
            </a:p>
          </p:txBody>
        </p:sp>
        <p:sp>
          <p:nvSpPr>
            <p:cNvPr id="74" name="3">
              <a:extLst>
                <a:ext uri="{FF2B5EF4-FFF2-40B4-BE49-F238E27FC236}">
                  <a16:creationId xmlns:a16="http://schemas.microsoft.com/office/drawing/2014/main" xmlns=""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chemeClr val="bg1"/>
                  </a:solidFill>
                  <a:ea typeface="印品黑体" panose="00000500000000000000" pitchFamily="2" charset="-122"/>
                  <a:sym typeface="Arial" panose="020B0604020202020204" pitchFamily="34" charset="0"/>
                </a:rPr>
                <a:t>C</a:t>
              </a:r>
              <a:endParaRPr lang="zh-CN" altLang="zh-CN" sz="3318" b="1" dirty="0">
                <a:solidFill>
                  <a:schemeClr val="bg1"/>
                </a:solidFill>
                <a:ea typeface="印品黑体" panose="00000500000000000000" pitchFamily="2" charset="-122"/>
                <a:sym typeface="Arial" panose="020B0604020202020204" pitchFamily="34" charset="0"/>
              </a:endParaRPr>
            </a:p>
          </p:txBody>
        </p:sp>
      </p:grpSp>
      <p:grpSp>
        <p:nvGrpSpPr>
          <p:cNvPr id="84" name="D">
            <a:extLst>
              <a:ext uri="{FF2B5EF4-FFF2-40B4-BE49-F238E27FC236}">
                <a16:creationId xmlns:a16="http://schemas.microsoft.com/office/drawing/2014/main" xmlns="" id="{529A75E3-9CA2-4FD0-9753-FE443E453104}"/>
              </a:ext>
            </a:extLst>
          </p:cNvPr>
          <p:cNvGrpSpPr/>
          <p:nvPr/>
        </p:nvGrpSpPr>
        <p:grpSpPr>
          <a:xfrm>
            <a:off x="6816437" y="5060652"/>
            <a:ext cx="4788015" cy="998450"/>
            <a:chOff x="6752507" y="5944150"/>
            <a:chExt cx="5049860" cy="1053053"/>
          </a:xfrm>
          <a:solidFill>
            <a:srgbClr val="7030A0"/>
          </a:solidFill>
        </p:grpSpPr>
        <p:sp>
          <p:nvSpPr>
            <p:cNvPr id="85" name="44">
              <a:extLst>
                <a:ext uri="{FF2B5EF4-FFF2-40B4-BE49-F238E27FC236}">
                  <a16:creationId xmlns:a16="http://schemas.microsoft.com/office/drawing/2014/main" xmlns=""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3200" b="1" dirty="0">
                  <a:solidFill>
                    <a:schemeClr val="bg1"/>
                  </a:solidFill>
                </a:rPr>
                <a:t>No, thank you.</a:t>
              </a:r>
              <a:endParaRPr lang="zh-CN" altLang="zh-CN" sz="3318" b="1" dirty="0">
                <a:solidFill>
                  <a:schemeClr val="bg1"/>
                </a:solidFill>
                <a:ea typeface="印品黑体" panose="00000500000000000000" pitchFamily="2" charset="-122"/>
                <a:sym typeface="Arial" panose="020B0604020202020204" pitchFamily="34" charset="0"/>
              </a:endParaRPr>
            </a:p>
          </p:txBody>
        </p:sp>
        <p:sp>
          <p:nvSpPr>
            <p:cNvPr id="86" name="4">
              <a:extLst>
                <a:ext uri="{FF2B5EF4-FFF2-40B4-BE49-F238E27FC236}">
                  <a16:creationId xmlns:a16="http://schemas.microsoft.com/office/drawing/2014/main" xmlns=""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chemeClr val="bg1"/>
                  </a:solidFill>
                  <a:ea typeface="印品黑体" panose="00000500000000000000" pitchFamily="2" charset="-122"/>
                  <a:sym typeface="Arial" panose="020B0604020202020204" pitchFamily="34" charset="0"/>
                </a:rPr>
                <a:t>D</a:t>
              </a:r>
              <a:endParaRPr lang="zh-CN" altLang="zh-CN" sz="3318" b="1" dirty="0">
                <a:solidFill>
                  <a:schemeClr val="bg1"/>
                </a:solidFill>
                <a:ea typeface="印品黑体" panose="00000500000000000000" pitchFamily="2" charset="-122"/>
                <a:sym typeface="Arial" panose="020B0604020202020204" pitchFamily="34" charset="0"/>
              </a:endParaRPr>
            </a:p>
          </p:txBody>
        </p:sp>
      </p:grpSp>
      <p:pic>
        <p:nvPicPr>
          <p:cNvPr id="107" name="tryagain2">
            <a:extLst>
              <a:ext uri="{FF2B5EF4-FFF2-40B4-BE49-F238E27FC236}">
                <a16:creationId xmlns:a16="http://schemas.microsoft.com/office/drawing/2014/main" xmlns=""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37841" y="3949284"/>
            <a:ext cx="1829915" cy="1239976"/>
          </a:xfrm>
          <a:prstGeom prst="rect">
            <a:avLst/>
          </a:prstGeom>
        </p:spPr>
      </p:pic>
      <p:pic>
        <p:nvPicPr>
          <p:cNvPr id="108" name="tryagain3">
            <a:extLst>
              <a:ext uri="{FF2B5EF4-FFF2-40B4-BE49-F238E27FC236}">
                <a16:creationId xmlns:a16="http://schemas.microsoft.com/office/drawing/2014/main" xmlns=""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8015" y="5078873"/>
            <a:ext cx="1829915" cy="1239976"/>
          </a:xfrm>
          <a:prstGeom prst="rect">
            <a:avLst/>
          </a:prstGeom>
        </p:spPr>
      </p:pic>
      <p:grpSp>
        <p:nvGrpSpPr>
          <p:cNvPr id="66" name="A">
            <a:extLst>
              <a:ext uri="{FF2B5EF4-FFF2-40B4-BE49-F238E27FC236}">
                <a16:creationId xmlns:a16="http://schemas.microsoft.com/office/drawing/2014/main" xmlns="" id="{ACB017BA-37CD-4C59-9EBA-8DF464832DAE}"/>
              </a:ext>
            </a:extLst>
          </p:cNvPr>
          <p:cNvGrpSpPr/>
          <p:nvPr/>
        </p:nvGrpSpPr>
        <p:grpSpPr>
          <a:xfrm>
            <a:off x="6816437" y="1595019"/>
            <a:ext cx="4788015" cy="998450"/>
            <a:chOff x="6752507" y="3481573"/>
            <a:chExt cx="5049860" cy="1053053"/>
          </a:xfrm>
          <a:solidFill>
            <a:srgbClr val="FFC000"/>
          </a:solidFill>
        </p:grpSpPr>
        <p:sp>
          <p:nvSpPr>
            <p:cNvPr id="67" name="11">
              <a:extLst>
                <a:ext uri="{FF2B5EF4-FFF2-40B4-BE49-F238E27FC236}">
                  <a16:creationId xmlns:a16="http://schemas.microsoft.com/office/drawing/2014/main" xmlns=""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sz="3200" b="1" dirty="0">
                  <a:solidFill>
                    <a:schemeClr val="bg1"/>
                  </a:solidFill>
                </a:rPr>
                <a:t>It's orange juice.</a:t>
              </a:r>
              <a:endParaRPr lang="zh-CN" altLang="zh-CN" sz="3318" b="1" dirty="0">
                <a:solidFill>
                  <a:schemeClr val="bg1"/>
                </a:solidFill>
                <a:ea typeface="印品黑体" panose="00000500000000000000" pitchFamily="2" charset="-122"/>
                <a:sym typeface="Arial" panose="020B0604020202020204" pitchFamily="34" charset="0"/>
              </a:endParaRPr>
            </a:p>
          </p:txBody>
        </p:sp>
        <p:sp>
          <p:nvSpPr>
            <p:cNvPr id="68" name="1">
              <a:extLst>
                <a:ext uri="{FF2B5EF4-FFF2-40B4-BE49-F238E27FC236}">
                  <a16:creationId xmlns:a16="http://schemas.microsoft.com/office/drawing/2014/main" xmlns=""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chemeClr val="bg1"/>
                  </a:solidFill>
                  <a:ea typeface="印品黑体" panose="00000500000000000000" pitchFamily="2" charset="-122"/>
                  <a:sym typeface="Arial" panose="020B0604020202020204" pitchFamily="34" charset="0"/>
                </a:rPr>
                <a:t>A</a:t>
              </a:r>
              <a:endParaRPr lang="zh-CN" altLang="zh-CN" sz="3318" b="1" dirty="0">
                <a:solidFill>
                  <a:schemeClr val="bg1"/>
                </a:solidFill>
                <a:ea typeface="印品黑体" panose="00000500000000000000" pitchFamily="2" charset="-122"/>
                <a:sym typeface="Arial" panose="020B0604020202020204" pitchFamily="34" charset="0"/>
              </a:endParaRPr>
            </a:p>
          </p:txBody>
        </p:sp>
      </p:grpSp>
      <p:pic>
        <p:nvPicPr>
          <p:cNvPr id="102" name="welldone">
            <a:extLst>
              <a:ext uri="{FF2B5EF4-FFF2-40B4-BE49-F238E27FC236}">
                <a16:creationId xmlns:a16="http://schemas.microsoft.com/office/drawing/2014/main" xmlns=""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5934733" y="2623069"/>
            <a:ext cx="2166985" cy="1404864"/>
          </a:xfrm>
          <a:prstGeom prst="rect">
            <a:avLst/>
          </a:prstGeom>
        </p:spPr>
      </p:pic>
      <p:pic>
        <p:nvPicPr>
          <p:cNvPr id="78" name="back">
            <a:hlinkClick r:id="rId10" action="ppaction://hlinksldjump"/>
            <a:extLst>
              <a:ext uri="{FF2B5EF4-FFF2-40B4-BE49-F238E27FC236}">
                <a16:creationId xmlns:a16="http://schemas.microsoft.com/office/drawing/2014/main" xmlns=""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xmlns=""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i="1" dirty="0">
                <a:solidFill>
                  <a:srgbClr val="002060"/>
                </a:solidFill>
              </a:rPr>
              <a:t>  A:</a:t>
            </a:r>
            <a:r>
              <a:rPr lang="en-US" sz="3600" b="1" dirty="0">
                <a:solidFill>
                  <a:srgbClr val="002060"/>
                </a:solidFill>
              </a:rPr>
              <a:t> What's your favourite drink?</a:t>
            </a:r>
          </a:p>
          <a:p>
            <a:r>
              <a:rPr lang="en-US" sz="3600" b="1" i="1" dirty="0">
                <a:solidFill>
                  <a:srgbClr val="002060"/>
                </a:solidFill>
              </a:rPr>
              <a:t>  B:</a:t>
            </a:r>
            <a:r>
              <a:rPr lang="en-US" sz="3600" b="1" dirty="0">
                <a:solidFill>
                  <a:srgbClr val="002060"/>
                </a:solidFill>
              </a:rPr>
              <a:t> _________.</a:t>
            </a:r>
          </a:p>
          <a:p>
            <a:endParaRPr lang="en-US" sz="3600" b="1" dirty="0">
              <a:solidFill>
                <a:srgbClr val="002060"/>
              </a:solidFill>
            </a:endParaRPr>
          </a:p>
          <a:p>
            <a:endParaRPr lang="en-US" sz="3600" b="1" dirty="0">
              <a:solidFill>
                <a:srgbClr val="002060"/>
              </a:solidFill>
            </a:endParaRPr>
          </a:p>
          <a:p>
            <a:endParaRPr lang="en-US" sz="3600" b="1" dirty="0">
              <a:solidFill>
                <a:srgbClr val="002060"/>
              </a:solidFill>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101" name="tryagain1">
            <a:extLst>
              <a:ext uri="{FF2B5EF4-FFF2-40B4-BE49-F238E27FC236}">
                <a16:creationId xmlns:a16="http://schemas.microsoft.com/office/drawing/2014/main" xmlns=""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254763" y="1535762"/>
            <a:ext cx="1829915" cy="1239976"/>
          </a:xfrm>
          <a:prstGeom prst="rect">
            <a:avLst/>
          </a:prstGeom>
        </p:spPr>
      </p:pic>
      <p:pic>
        <p:nvPicPr>
          <p:cNvPr id="4" name="Picture 3"/>
          <p:cNvPicPr>
            <a:picLocks noChangeAspect="1"/>
          </p:cNvPicPr>
          <p:nvPr/>
        </p:nvPicPr>
        <p:blipFill rotWithShape="1">
          <a:blip r:embed="rId13"/>
          <a:srcRect l="12338" t="681" r="13894" b="1305"/>
          <a:stretch/>
        </p:blipFill>
        <p:spPr>
          <a:xfrm>
            <a:off x="3419557" y="3663684"/>
            <a:ext cx="2195221" cy="2185958"/>
          </a:xfrm>
          <a:prstGeom prst="rect">
            <a:avLst/>
          </a:prstGeom>
        </p:spPr>
      </p:pic>
    </p:spTree>
    <p:extLst>
      <p:ext uri="{BB962C8B-B14F-4D97-AF65-F5344CB8AC3E}">
        <p14:creationId xmlns:p14="http://schemas.microsoft.com/office/powerpoint/2010/main" val="987537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2"/>
                  </p:tgtEl>
                </p:cond>
              </p:nextCondLst>
            </p:seq>
            <p:seq concurrent="1" nextAc="seek">
              <p:cTn id="13" restart="whenNotActive" fill="hold" evtFilter="cancelBubble" nodeType="interactiveSeq">
                <p:stCondLst>
                  <p:cond evt="onClick" delay="0">
                    <p:tgtEl>
                      <p:spTgt spid="8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8"/>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1201" fill="hold"/>
                                        <p:tgtEl>
                                          <p:spTgt spid="2"/>
                                        </p:tgtEl>
                                      </p:cBhvr>
                                    </p:cmd>
                                  </p:childTnLst>
                                </p:cTn>
                              </p:par>
                            </p:childTnLst>
                          </p:cTn>
                        </p:par>
                      </p:childTnLst>
                    </p:cTn>
                  </p:par>
                </p:childTnLst>
              </p:cTn>
              <p:nextCondLst>
                <p:cond evt="onClick" delay="0">
                  <p:tgtEl>
                    <p:spTgt spid="84"/>
                  </p:tgtEl>
                </p:cond>
              </p:nextCondLst>
            </p:seq>
            <p:seq concurrent="1" nextAc="seek">
              <p:cTn id="20" restart="whenNotActive" fill="hold" evtFilter="cancelBubble" nodeType="interactiveSeq">
                <p:stCondLst>
                  <p:cond evt="onClick" delay="0">
                    <p:tgtEl>
                      <p:spTgt spid="83"/>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7"/>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27" fill="hold" display="0">
                  <p:stCondLst>
                    <p:cond delay="indefinite"/>
                  </p:stCondLst>
                  <p:endCondLst>
                    <p:cond evt="onStopAudio" delay="0">
                      <p:tgtEl>
                        <p:sldTgt/>
                      </p:tgtEl>
                    </p:cond>
                  </p:endCondLst>
                </p:cTn>
                <p:tgtEl>
                  <p:spTgt spid="3"/>
                </p:tgtEl>
              </p:cMediaNode>
            </p:audio>
            <p:audio>
              <p:cMediaNode vol="80000" showWhenStopped="0">
                <p:cTn id="28" fill="hold" display="0">
                  <p:stCondLst>
                    <p:cond delay="indefinite"/>
                  </p:stCondLst>
                  <p:endCondLst>
                    <p:cond evt="onStopAudio" delay="0">
                      <p:tgtEl>
                        <p:sldTgt/>
                      </p:tgtEl>
                    </p:cond>
                  </p:endCondLst>
                </p:cTn>
                <p:tgtEl>
                  <p:spTgt spid="2"/>
                </p:tgtEl>
              </p:cMediaNode>
            </p:audio>
            <p:seq concurrent="1" nextAc="seek">
              <p:cTn id="29" restart="whenNotActive" fill="hold" evtFilter="cancelBubble" nodeType="interactiveSeq">
                <p:stCondLst>
                  <p:cond evt="onClick" delay="0">
                    <p:tgtEl>
                      <p:spTgt spid="66"/>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1"/>
                                        </p:tgtEl>
                                        <p:attrNameLst>
                                          <p:attrName>style.visibility</p:attrName>
                                        </p:attrNameLst>
                                      </p:cBhvr>
                                      <p:to>
                                        <p:strVal val="visible"/>
                                      </p:to>
                                    </p:set>
                                  </p:childTnLst>
                                </p:cTn>
                              </p:par>
                            </p:childTnLst>
                          </p:cTn>
                        </p:par>
                        <p:par>
                          <p:cTn id="34" fill="hold">
                            <p:stCondLst>
                              <p:cond delay="0"/>
                            </p:stCondLst>
                            <p:childTnLst>
                              <p:par>
                                <p:cTn id="35" presetID="1" presetClass="mediacall" presetSubtype="0" fill="hold" nodeType="afterEffect">
                                  <p:stCondLst>
                                    <p:cond delay="0"/>
                                  </p:stCondLst>
                                  <p:childTnLst>
                                    <p:cmd type="call" cmd="playFrom(0.0)">
                                      <p:cBhvr>
                                        <p:cTn id="36"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619432" y="-366386"/>
            <a:ext cx="12811432" cy="7224386"/>
          </a:xfrm>
          <a:prstGeom prst="rect">
            <a:avLst/>
          </a:prstGeom>
        </p:spPr>
      </p:pic>
      <p:pic>
        <p:nvPicPr>
          <p:cNvPr id="23" name="kingofsea">
            <a:extLst>
              <a:ext uri="{FF2B5EF4-FFF2-40B4-BE49-F238E27FC236}">
                <a16:creationId xmlns:a16="http://schemas.microsoft.com/office/drawing/2014/main" xmlns=""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82" name="B">
            <a:extLst>
              <a:ext uri="{FF2B5EF4-FFF2-40B4-BE49-F238E27FC236}">
                <a16:creationId xmlns:a16="http://schemas.microsoft.com/office/drawing/2014/main" xmlns="" id="{F9202B67-ECCF-432C-B475-F51ED6AFDBB5}"/>
              </a:ext>
            </a:extLst>
          </p:cNvPr>
          <p:cNvGrpSpPr/>
          <p:nvPr/>
        </p:nvGrpSpPr>
        <p:grpSpPr>
          <a:xfrm>
            <a:off x="6816437" y="2743143"/>
            <a:ext cx="4788015" cy="1000863"/>
            <a:chOff x="6752507" y="4712225"/>
            <a:chExt cx="5049860" cy="1055598"/>
          </a:xfrm>
        </p:grpSpPr>
        <p:sp>
          <p:nvSpPr>
            <p:cNvPr id="75" name="22">
              <a:extLst>
                <a:ext uri="{FF2B5EF4-FFF2-40B4-BE49-F238E27FC236}">
                  <a16:creationId xmlns:a16="http://schemas.microsoft.com/office/drawing/2014/main" xmlns=""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sz="3200" b="1" dirty="0">
                  <a:solidFill>
                    <a:srgbClr val="002060"/>
                  </a:solidFill>
                </a:rPr>
                <a:t>bread and water</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70" name="2">
              <a:extLst>
                <a:ext uri="{FF2B5EF4-FFF2-40B4-BE49-F238E27FC236}">
                  <a16:creationId xmlns:a16="http://schemas.microsoft.com/office/drawing/2014/main" xmlns=""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3" name="C">
            <a:extLst>
              <a:ext uri="{FF2B5EF4-FFF2-40B4-BE49-F238E27FC236}">
                <a16:creationId xmlns:a16="http://schemas.microsoft.com/office/drawing/2014/main" xmlns="" id="{12E43A79-D971-4923-8F3E-49B613A4FA11}"/>
              </a:ext>
            </a:extLst>
          </p:cNvPr>
          <p:cNvGrpSpPr/>
          <p:nvPr/>
        </p:nvGrpSpPr>
        <p:grpSpPr>
          <a:xfrm>
            <a:off x="6816437" y="3903104"/>
            <a:ext cx="4788015" cy="998450"/>
            <a:chOff x="6752507" y="5944150"/>
            <a:chExt cx="5049860" cy="1053053"/>
          </a:xfrm>
          <a:solidFill>
            <a:srgbClr val="00B050"/>
          </a:solidFill>
        </p:grpSpPr>
        <p:sp>
          <p:nvSpPr>
            <p:cNvPr id="77" name="33">
              <a:extLst>
                <a:ext uri="{FF2B5EF4-FFF2-40B4-BE49-F238E27FC236}">
                  <a16:creationId xmlns:a16="http://schemas.microsoft.com/office/drawing/2014/main" xmlns=""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3200" b="1" dirty="0">
                  <a:solidFill>
                    <a:srgbClr val="002060"/>
                  </a:solidFill>
                </a:rPr>
                <a:t>rice and lemonade</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74" name="3">
              <a:extLst>
                <a:ext uri="{FF2B5EF4-FFF2-40B4-BE49-F238E27FC236}">
                  <a16:creationId xmlns:a16="http://schemas.microsoft.com/office/drawing/2014/main" xmlns=""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4" name="D">
            <a:extLst>
              <a:ext uri="{FF2B5EF4-FFF2-40B4-BE49-F238E27FC236}">
                <a16:creationId xmlns:a16="http://schemas.microsoft.com/office/drawing/2014/main" xmlns="" id="{529A75E3-9CA2-4FD0-9753-FE443E453104}"/>
              </a:ext>
            </a:extLst>
          </p:cNvPr>
          <p:cNvGrpSpPr/>
          <p:nvPr/>
        </p:nvGrpSpPr>
        <p:grpSpPr>
          <a:xfrm>
            <a:off x="6816437" y="5060652"/>
            <a:ext cx="4788015" cy="998450"/>
            <a:chOff x="6752507" y="5944150"/>
            <a:chExt cx="5049860" cy="1053053"/>
          </a:xfrm>
          <a:solidFill>
            <a:srgbClr val="7030A0"/>
          </a:solidFill>
        </p:grpSpPr>
        <p:sp>
          <p:nvSpPr>
            <p:cNvPr id="85" name="44">
              <a:extLst>
                <a:ext uri="{FF2B5EF4-FFF2-40B4-BE49-F238E27FC236}">
                  <a16:creationId xmlns:a16="http://schemas.microsoft.com/office/drawing/2014/main" xmlns=""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3200" b="1" dirty="0">
                  <a:solidFill>
                    <a:srgbClr val="002060"/>
                  </a:solidFill>
                </a:rPr>
                <a:t>bread and juice</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86" name="4">
              <a:extLst>
                <a:ext uri="{FF2B5EF4-FFF2-40B4-BE49-F238E27FC236}">
                  <a16:creationId xmlns:a16="http://schemas.microsoft.com/office/drawing/2014/main" xmlns=""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1" name="tryagain1">
            <a:extLst>
              <a:ext uri="{FF2B5EF4-FFF2-40B4-BE49-F238E27FC236}">
                <a16:creationId xmlns:a16="http://schemas.microsoft.com/office/drawing/2014/main" xmlns=""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17666" y="2797330"/>
            <a:ext cx="1829915" cy="1239976"/>
          </a:xfrm>
          <a:prstGeom prst="rect">
            <a:avLst/>
          </a:prstGeom>
        </p:spPr>
      </p:pic>
      <p:pic>
        <p:nvPicPr>
          <p:cNvPr id="107" name="tryagain2">
            <a:extLst>
              <a:ext uri="{FF2B5EF4-FFF2-40B4-BE49-F238E27FC236}">
                <a16:creationId xmlns:a16="http://schemas.microsoft.com/office/drawing/2014/main" xmlns=""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37841" y="3949284"/>
            <a:ext cx="1829915" cy="1239976"/>
          </a:xfrm>
          <a:prstGeom prst="rect">
            <a:avLst/>
          </a:prstGeom>
        </p:spPr>
      </p:pic>
      <p:pic>
        <p:nvPicPr>
          <p:cNvPr id="108" name="tryagain3">
            <a:extLst>
              <a:ext uri="{FF2B5EF4-FFF2-40B4-BE49-F238E27FC236}">
                <a16:creationId xmlns:a16="http://schemas.microsoft.com/office/drawing/2014/main" xmlns=""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8015" y="5078873"/>
            <a:ext cx="1829915" cy="1239976"/>
          </a:xfrm>
          <a:prstGeom prst="rect">
            <a:avLst/>
          </a:prstGeom>
        </p:spPr>
      </p:pic>
      <p:grpSp>
        <p:nvGrpSpPr>
          <p:cNvPr id="66" name="A">
            <a:extLst>
              <a:ext uri="{FF2B5EF4-FFF2-40B4-BE49-F238E27FC236}">
                <a16:creationId xmlns:a16="http://schemas.microsoft.com/office/drawing/2014/main" xmlns="" id="{ACB017BA-37CD-4C59-9EBA-8DF464832DAE}"/>
              </a:ext>
            </a:extLst>
          </p:cNvPr>
          <p:cNvGrpSpPr/>
          <p:nvPr/>
        </p:nvGrpSpPr>
        <p:grpSpPr>
          <a:xfrm>
            <a:off x="6816437" y="1595019"/>
            <a:ext cx="4788015" cy="998450"/>
            <a:chOff x="6752507" y="3481573"/>
            <a:chExt cx="5049860" cy="1053053"/>
          </a:xfrm>
          <a:solidFill>
            <a:srgbClr val="FFC000"/>
          </a:solidFill>
        </p:grpSpPr>
        <p:sp>
          <p:nvSpPr>
            <p:cNvPr id="67" name="11">
              <a:extLst>
                <a:ext uri="{FF2B5EF4-FFF2-40B4-BE49-F238E27FC236}">
                  <a16:creationId xmlns:a16="http://schemas.microsoft.com/office/drawing/2014/main" xmlns=""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a:r>
                <a:rPr lang="en-US" sz="3200" b="1" dirty="0">
                  <a:solidFill>
                    <a:srgbClr val="002060"/>
                  </a:solidFill>
                </a:rPr>
                <a:t>bread and milk</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68" name="1">
              <a:extLst>
                <a:ext uri="{FF2B5EF4-FFF2-40B4-BE49-F238E27FC236}">
                  <a16:creationId xmlns:a16="http://schemas.microsoft.com/office/drawing/2014/main" xmlns=""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2" name="welldone">
            <a:extLst>
              <a:ext uri="{FF2B5EF4-FFF2-40B4-BE49-F238E27FC236}">
                <a16:creationId xmlns:a16="http://schemas.microsoft.com/office/drawing/2014/main" xmlns=""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5896705" y="1535369"/>
            <a:ext cx="2166985" cy="1404864"/>
          </a:xfrm>
          <a:prstGeom prst="rect">
            <a:avLst/>
          </a:prstGeom>
        </p:spPr>
      </p:pic>
      <p:pic>
        <p:nvPicPr>
          <p:cNvPr id="78" name="back">
            <a:hlinkClick r:id="rId10" action="ppaction://hlinksldjump"/>
            <a:extLst>
              <a:ext uri="{FF2B5EF4-FFF2-40B4-BE49-F238E27FC236}">
                <a16:creationId xmlns:a16="http://schemas.microsoft.com/office/drawing/2014/main" xmlns=""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xmlns=""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
            </a:r>
            <a:br>
              <a:rPr lang="en-US" sz="3600" b="1" dirty="0">
                <a:solidFill>
                  <a:srgbClr val="002060"/>
                </a:solidFill>
              </a:rPr>
            </a:br>
            <a:r>
              <a:rPr lang="en-US" sz="3600" b="1" dirty="0">
                <a:solidFill>
                  <a:srgbClr val="002060"/>
                </a:solidFill>
              </a:rPr>
              <a:t>I'd like some _______.</a:t>
            </a:r>
          </a:p>
          <a:p>
            <a:pPr algn="ctr"/>
            <a:endParaRPr lang="en-US" sz="3600" b="1" dirty="0">
              <a:solidFill>
                <a:srgbClr val="002060"/>
              </a:solidFill>
            </a:endParaRPr>
          </a:p>
          <a:p>
            <a:pPr algn="ctr"/>
            <a:endParaRPr lang="en-US" sz="3600" b="1" dirty="0">
              <a:solidFill>
                <a:srgbClr val="002060"/>
              </a:solidFill>
            </a:endParaRPr>
          </a:p>
          <a:p>
            <a:pPr algn="ctr"/>
            <a:endParaRPr lang="en-US" sz="3600" b="1" dirty="0">
              <a:solidFill>
                <a:srgbClr val="002060"/>
              </a:solidFill>
            </a:endParaRPr>
          </a:p>
          <a:p>
            <a:pPr algn="ctr"/>
            <a:endParaRPr lang="en-US" sz="3600" b="1" dirty="0">
              <a:solidFill>
                <a:srgbClr val="002060"/>
              </a:solidFill>
            </a:endParaRPr>
          </a:p>
          <a:p>
            <a:pPr algn="ctr"/>
            <a:endParaRPr lang="en-US" sz="5400" b="1" dirty="0">
              <a:solidFill>
                <a:srgbClr val="002060"/>
              </a:solidFill>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1026" name="Picture 2" descr="https://s.sachmem.vn/public/images/TA4SBT/U13-B-2-9-tpwbyfnqfpefylrc.jpg"/>
          <p:cNvPicPr>
            <a:picLocks noChangeAspect="1" noChangeArrowheads="1"/>
          </p:cNvPicPr>
          <p:nvPr/>
        </p:nvPicPr>
        <p:blipFill rotWithShape="1">
          <a:blip r:embed="rId13">
            <a:extLst>
              <a:ext uri="{28A0092B-C50C-407E-A947-70E740481C1C}">
                <a14:useLocalDpi xmlns:a14="http://schemas.microsoft.com/office/drawing/2010/main" val="0"/>
              </a:ext>
            </a:extLst>
          </a:blip>
          <a:srcRect t="4195" r="604" b="2472"/>
          <a:stretch/>
        </p:blipFill>
        <p:spPr bwMode="auto">
          <a:xfrm>
            <a:off x="1524000" y="3391188"/>
            <a:ext cx="3481517" cy="2478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610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66"/>
                  </p:tgtEl>
                </p:cond>
              </p:nextCondLst>
            </p:seq>
            <p:seq concurrent="1" nextAc="seek">
              <p:cTn id="13" restart="whenNotActive" fill="hold" evtFilter="cancelBubble" nodeType="interactiveSeq">
                <p:stCondLst>
                  <p:cond evt="onClick" delay="0">
                    <p:tgtEl>
                      <p:spTgt spid="82"/>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childTnLst>
                          </p:cTn>
                        </p:par>
                        <p:par>
                          <p:cTn id="18" fill="hold">
                            <p:stCondLst>
                              <p:cond delay="0"/>
                            </p:stCondLst>
                            <p:childTnLst>
                              <p:par>
                                <p:cTn id="19" presetID="1" presetClass="mediacall" presetSubtype="0" fill="hold" nodeType="afterEffect">
                                  <p:stCondLst>
                                    <p:cond delay="0"/>
                                  </p:stCondLst>
                                  <p:childTnLst>
                                    <p:cmd type="call" cmd="playFrom(0.0)">
                                      <p:cBhvr>
                                        <p:cTn id="20" dur="1201" fill="hold"/>
                                        <p:tgtEl>
                                          <p:spTgt spid="2"/>
                                        </p:tgtEl>
                                      </p:cBhvr>
                                    </p:cmd>
                                  </p:childTnLst>
                                </p:cTn>
                              </p:par>
                            </p:childTnLst>
                          </p:cTn>
                        </p:par>
                      </p:childTnLst>
                    </p:cTn>
                  </p:par>
                </p:childTnLst>
              </p:cTn>
              <p:nextCondLst>
                <p:cond evt="onClick" delay="0">
                  <p:tgtEl>
                    <p:spTgt spid="82"/>
                  </p:tgtEl>
                </p:cond>
              </p:nextCondLst>
            </p:seq>
            <p:seq concurrent="1" nextAc="seek">
              <p:cTn id="21" restart="whenNotActive" fill="hold" evtFilter="cancelBubble" nodeType="interactiveSeq">
                <p:stCondLst>
                  <p:cond evt="onClick" delay="0">
                    <p:tgtEl>
                      <p:spTgt spid="84"/>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8"/>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1201" fill="hold"/>
                                        <p:tgtEl>
                                          <p:spTgt spid="2"/>
                                        </p:tgtEl>
                                      </p:cBhvr>
                                    </p:cmd>
                                  </p:childTnLst>
                                </p:cTn>
                              </p:par>
                            </p:childTnLst>
                          </p:cTn>
                        </p:par>
                      </p:childTnLst>
                    </p:cTn>
                  </p:par>
                </p:childTnLst>
              </p:cTn>
              <p:nextCondLst>
                <p:cond evt="onClick" delay="0">
                  <p:tgtEl>
                    <p:spTgt spid="84"/>
                  </p:tgtEl>
                </p:cond>
              </p:nextCondLst>
            </p:seq>
            <p:seq concurrent="1" nextAc="seek">
              <p:cTn id="28" restart="whenNotActive" fill="hold" evtFilter="cancelBubble" nodeType="interactiveSeq">
                <p:stCondLst>
                  <p:cond evt="onClick" delay="0">
                    <p:tgtEl>
                      <p:spTgt spid="8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7"/>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35" fill="hold" display="0">
                  <p:stCondLst>
                    <p:cond delay="indefinite"/>
                  </p:stCondLst>
                  <p:endCondLst>
                    <p:cond evt="onStopAudio" delay="0">
                      <p:tgtEl>
                        <p:sldTgt/>
                      </p:tgtEl>
                    </p:cond>
                  </p:endCondLst>
                </p:cTn>
                <p:tgtEl>
                  <p:spTgt spid="3"/>
                </p:tgtEl>
              </p:cMediaNode>
            </p:audio>
            <p:audio>
              <p:cMediaNode vol="80000" showWhenStopped="0">
                <p:cTn id="36"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619432" y="-366386"/>
            <a:ext cx="12811432" cy="7224386"/>
          </a:xfrm>
          <a:prstGeom prst="rect">
            <a:avLst/>
          </a:prstGeom>
        </p:spPr>
      </p:pic>
      <p:pic>
        <p:nvPicPr>
          <p:cNvPr id="23" name="kingofsea">
            <a:extLst>
              <a:ext uri="{FF2B5EF4-FFF2-40B4-BE49-F238E27FC236}">
                <a16:creationId xmlns:a16="http://schemas.microsoft.com/office/drawing/2014/main" xmlns=""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82" name="B">
            <a:extLst>
              <a:ext uri="{FF2B5EF4-FFF2-40B4-BE49-F238E27FC236}">
                <a16:creationId xmlns:a16="http://schemas.microsoft.com/office/drawing/2014/main" xmlns="" id="{F9202B67-ECCF-432C-B475-F51ED6AFDBB5}"/>
              </a:ext>
            </a:extLst>
          </p:cNvPr>
          <p:cNvGrpSpPr/>
          <p:nvPr/>
        </p:nvGrpSpPr>
        <p:grpSpPr>
          <a:xfrm>
            <a:off x="6816437" y="2743143"/>
            <a:ext cx="4788015" cy="1000863"/>
            <a:chOff x="6752507" y="4712225"/>
            <a:chExt cx="5049860" cy="1055598"/>
          </a:xfrm>
        </p:grpSpPr>
        <p:sp>
          <p:nvSpPr>
            <p:cNvPr id="75" name="22">
              <a:extLst>
                <a:ext uri="{FF2B5EF4-FFF2-40B4-BE49-F238E27FC236}">
                  <a16:creationId xmlns:a16="http://schemas.microsoft.com/office/drawing/2014/main" xmlns=""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fontAlgn="ctr"/>
              <a:r>
                <a:rPr lang="en-US" sz="3600" b="1" dirty="0">
                  <a:solidFill>
                    <a:schemeClr val="bg1"/>
                  </a:solidFill>
                </a:rPr>
                <a:t> It's chicken.</a:t>
              </a:r>
            </a:p>
          </p:txBody>
        </p:sp>
        <p:sp>
          <p:nvSpPr>
            <p:cNvPr id="70" name="2">
              <a:extLst>
                <a:ext uri="{FF2B5EF4-FFF2-40B4-BE49-F238E27FC236}">
                  <a16:creationId xmlns:a16="http://schemas.microsoft.com/office/drawing/2014/main" xmlns=""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3" name="C">
            <a:extLst>
              <a:ext uri="{FF2B5EF4-FFF2-40B4-BE49-F238E27FC236}">
                <a16:creationId xmlns:a16="http://schemas.microsoft.com/office/drawing/2014/main" xmlns="" id="{12E43A79-D971-4923-8F3E-49B613A4FA11}"/>
              </a:ext>
            </a:extLst>
          </p:cNvPr>
          <p:cNvGrpSpPr/>
          <p:nvPr/>
        </p:nvGrpSpPr>
        <p:grpSpPr>
          <a:xfrm>
            <a:off x="6816437" y="3903104"/>
            <a:ext cx="4788015" cy="998450"/>
            <a:chOff x="6752507" y="5944150"/>
            <a:chExt cx="5049860" cy="1053053"/>
          </a:xfrm>
          <a:solidFill>
            <a:srgbClr val="00B050"/>
          </a:solidFill>
        </p:grpSpPr>
        <p:sp>
          <p:nvSpPr>
            <p:cNvPr id="77" name="33">
              <a:extLst>
                <a:ext uri="{FF2B5EF4-FFF2-40B4-BE49-F238E27FC236}">
                  <a16:creationId xmlns:a16="http://schemas.microsoft.com/office/drawing/2014/main" xmlns=""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fontAlgn="ctr"/>
              <a:r>
                <a:rPr lang="en-US" sz="3600" b="1" dirty="0">
                  <a:solidFill>
                    <a:schemeClr val="bg1"/>
                  </a:solidFill>
                </a:rPr>
                <a:t>It's orange juice.</a:t>
              </a:r>
            </a:p>
          </p:txBody>
        </p:sp>
        <p:sp>
          <p:nvSpPr>
            <p:cNvPr id="74" name="3">
              <a:extLst>
                <a:ext uri="{FF2B5EF4-FFF2-40B4-BE49-F238E27FC236}">
                  <a16:creationId xmlns:a16="http://schemas.microsoft.com/office/drawing/2014/main" xmlns=""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4" name="D">
            <a:extLst>
              <a:ext uri="{FF2B5EF4-FFF2-40B4-BE49-F238E27FC236}">
                <a16:creationId xmlns:a16="http://schemas.microsoft.com/office/drawing/2014/main" xmlns="" id="{529A75E3-9CA2-4FD0-9753-FE443E453104}"/>
              </a:ext>
            </a:extLst>
          </p:cNvPr>
          <p:cNvGrpSpPr/>
          <p:nvPr/>
        </p:nvGrpSpPr>
        <p:grpSpPr>
          <a:xfrm>
            <a:off x="6816437" y="5060652"/>
            <a:ext cx="4788015" cy="998450"/>
            <a:chOff x="6752507" y="5944150"/>
            <a:chExt cx="5049860" cy="1053053"/>
          </a:xfrm>
          <a:solidFill>
            <a:srgbClr val="7030A0"/>
          </a:solidFill>
        </p:grpSpPr>
        <p:sp>
          <p:nvSpPr>
            <p:cNvPr id="85" name="44">
              <a:extLst>
                <a:ext uri="{FF2B5EF4-FFF2-40B4-BE49-F238E27FC236}">
                  <a16:creationId xmlns:a16="http://schemas.microsoft.com/office/drawing/2014/main" xmlns=""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fontAlgn="ctr"/>
              <a:r>
                <a:rPr lang="en-US" sz="3600" b="1" dirty="0">
                  <a:solidFill>
                    <a:schemeClr val="bg1"/>
                  </a:solidFill>
                </a:rPr>
                <a:t>Yes, please. I love noodles.</a:t>
              </a:r>
            </a:p>
          </p:txBody>
        </p:sp>
        <p:sp>
          <p:nvSpPr>
            <p:cNvPr id="86" name="4">
              <a:extLst>
                <a:ext uri="{FF2B5EF4-FFF2-40B4-BE49-F238E27FC236}">
                  <a16:creationId xmlns:a16="http://schemas.microsoft.com/office/drawing/2014/main" xmlns=""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7" name="tryagain2">
            <a:extLst>
              <a:ext uri="{FF2B5EF4-FFF2-40B4-BE49-F238E27FC236}">
                <a16:creationId xmlns:a16="http://schemas.microsoft.com/office/drawing/2014/main" xmlns=""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37841" y="3949284"/>
            <a:ext cx="1829915" cy="1239976"/>
          </a:xfrm>
          <a:prstGeom prst="rect">
            <a:avLst/>
          </a:prstGeom>
        </p:spPr>
      </p:pic>
      <p:pic>
        <p:nvPicPr>
          <p:cNvPr id="108" name="tryagain3">
            <a:extLst>
              <a:ext uri="{FF2B5EF4-FFF2-40B4-BE49-F238E27FC236}">
                <a16:creationId xmlns:a16="http://schemas.microsoft.com/office/drawing/2014/main" xmlns=""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8015" y="5078873"/>
            <a:ext cx="1829915" cy="1239976"/>
          </a:xfrm>
          <a:prstGeom prst="rect">
            <a:avLst/>
          </a:prstGeom>
        </p:spPr>
      </p:pic>
      <p:grpSp>
        <p:nvGrpSpPr>
          <p:cNvPr id="66" name="A">
            <a:extLst>
              <a:ext uri="{FF2B5EF4-FFF2-40B4-BE49-F238E27FC236}">
                <a16:creationId xmlns:a16="http://schemas.microsoft.com/office/drawing/2014/main" xmlns="" id="{ACB017BA-37CD-4C59-9EBA-8DF464832DAE}"/>
              </a:ext>
            </a:extLst>
          </p:cNvPr>
          <p:cNvGrpSpPr/>
          <p:nvPr/>
        </p:nvGrpSpPr>
        <p:grpSpPr>
          <a:xfrm>
            <a:off x="6816437" y="1595019"/>
            <a:ext cx="4788015" cy="998450"/>
            <a:chOff x="6752507" y="3481573"/>
            <a:chExt cx="5049860" cy="1053053"/>
          </a:xfrm>
          <a:solidFill>
            <a:srgbClr val="FFC000"/>
          </a:solidFill>
        </p:grpSpPr>
        <p:sp>
          <p:nvSpPr>
            <p:cNvPr id="67" name="11">
              <a:extLst>
                <a:ext uri="{FF2B5EF4-FFF2-40B4-BE49-F238E27FC236}">
                  <a16:creationId xmlns:a16="http://schemas.microsoft.com/office/drawing/2014/main" xmlns=""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fontAlgn="ctr"/>
              <a:r>
                <a:rPr lang="en-US" sz="3600" b="1" dirty="0">
                  <a:solidFill>
                    <a:schemeClr val="bg1"/>
                  </a:solidFill>
                </a:rPr>
                <a:t>No, thanks. I'd like some milk.</a:t>
              </a:r>
            </a:p>
          </p:txBody>
        </p:sp>
        <p:sp>
          <p:nvSpPr>
            <p:cNvPr id="68" name="1">
              <a:extLst>
                <a:ext uri="{FF2B5EF4-FFF2-40B4-BE49-F238E27FC236}">
                  <a16:creationId xmlns:a16="http://schemas.microsoft.com/office/drawing/2014/main" xmlns=""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2" name="welldone">
            <a:extLst>
              <a:ext uri="{FF2B5EF4-FFF2-40B4-BE49-F238E27FC236}">
                <a16:creationId xmlns:a16="http://schemas.microsoft.com/office/drawing/2014/main" xmlns=""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5934733" y="2623069"/>
            <a:ext cx="2166985" cy="1404864"/>
          </a:xfrm>
          <a:prstGeom prst="rect">
            <a:avLst/>
          </a:prstGeom>
        </p:spPr>
      </p:pic>
      <p:pic>
        <p:nvPicPr>
          <p:cNvPr id="78" name="back">
            <a:hlinkClick r:id="rId10" action="ppaction://hlinksldjump"/>
            <a:extLst>
              <a:ext uri="{FF2B5EF4-FFF2-40B4-BE49-F238E27FC236}">
                <a16:creationId xmlns:a16="http://schemas.microsoft.com/office/drawing/2014/main" xmlns=""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xmlns=""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What's your favourite food?</a:t>
            </a: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pic>
        <p:nvPicPr>
          <p:cNvPr id="101" name="tryagain1">
            <a:extLst>
              <a:ext uri="{FF2B5EF4-FFF2-40B4-BE49-F238E27FC236}">
                <a16:creationId xmlns:a16="http://schemas.microsoft.com/office/drawing/2014/main" xmlns=""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254763" y="1535762"/>
            <a:ext cx="1829915" cy="1239976"/>
          </a:xfrm>
          <a:prstGeom prst="rect">
            <a:avLst/>
          </a:prstGeom>
        </p:spPr>
      </p:pic>
    </p:spTree>
    <p:extLst>
      <p:ext uri="{BB962C8B-B14F-4D97-AF65-F5344CB8AC3E}">
        <p14:creationId xmlns:p14="http://schemas.microsoft.com/office/powerpoint/2010/main" val="1562519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2"/>
                  </p:tgtEl>
                </p:cond>
              </p:nextCondLst>
            </p:seq>
            <p:seq concurrent="1" nextAc="seek">
              <p:cTn id="13" restart="whenNotActive" fill="hold" evtFilter="cancelBubble" nodeType="interactiveSeq">
                <p:stCondLst>
                  <p:cond evt="onClick" delay="0">
                    <p:tgtEl>
                      <p:spTgt spid="8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8"/>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1201" fill="hold"/>
                                        <p:tgtEl>
                                          <p:spTgt spid="2"/>
                                        </p:tgtEl>
                                      </p:cBhvr>
                                    </p:cmd>
                                  </p:childTnLst>
                                </p:cTn>
                              </p:par>
                            </p:childTnLst>
                          </p:cTn>
                        </p:par>
                      </p:childTnLst>
                    </p:cTn>
                  </p:par>
                </p:childTnLst>
              </p:cTn>
              <p:nextCondLst>
                <p:cond evt="onClick" delay="0">
                  <p:tgtEl>
                    <p:spTgt spid="84"/>
                  </p:tgtEl>
                </p:cond>
              </p:nextCondLst>
            </p:seq>
            <p:seq concurrent="1" nextAc="seek">
              <p:cTn id="20" restart="whenNotActive" fill="hold" evtFilter="cancelBubble" nodeType="interactiveSeq">
                <p:stCondLst>
                  <p:cond evt="onClick" delay="0">
                    <p:tgtEl>
                      <p:spTgt spid="83"/>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7"/>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27" fill="hold" display="0">
                  <p:stCondLst>
                    <p:cond delay="indefinite"/>
                  </p:stCondLst>
                  <p:endCondLst>
                    <p:cond evt="onStopAudio" delay="0">
                      <p:tgtEl>
                        <p:sldTgt/>
                      </p:tgtEl>
                    </p:cond>
                  </p:endCondLst>
                </p:cTn>
                <p:tgtEl>
                  <p:spTgt spid="3"/>
                </p:tgtEl>
              </p:cMediaNode>
            </p:audio>
            <p:audio>
              <p:cMediaNode vol="80000" showWhenStopped="0">
                <p:cTn id="28" fill="hold" display="0">
                  <p:stCondLst>
                    <p:cond delay="indefinite"/>
                  </p:stCondLst>
                  <p:endCondLst>
                    <p:cond evt="onStopAudio" delay="0">
                      <p:tgtEl>
                        <p:sldTgt/>
                      </p:tgtEl>
                    </p:cond>
                  </p:endCondLst>
                </p:cTn>
                <p:tgtEl>
                  <p:spTgt spid="2"/>
                </p:tgtEl>
              </p:cMediaNode>
            </p:audio>
            <p:seq concurrent="1" nextAc="seek">
              <p:cTn id="29" restart="whenNotActive" fill="hold" evtFilter="cancelBubble" nodeType="interactiveSeq">
                <p:stCondLst>
                  <p:cond evt="onClick" delay="0">
                    <p:tgtEl>
                      <p:spTgt spid="66"/>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1"/>
                                        </p:tgtEl>
                                        <p:attrNameLst>
                                          <p:attrName>style.visibility</p:attrName>
                                        </p:attrNameLst>
                                      </p:cBhvr>
                                      <p:to>
                                        <p:strVal val="visible"/>
                                      </p:to>
                                    </p:set>
                                  </p:childTnLst>
                                </p:cTn>
                              </p:par>
                            </p:childTnLst>
                          </p:cTn>
                        </p:par>
                        <p:par>
                          <p:cTn id="34" fill="hold">
                            <p:stCondLst>
                              <p:cond delay="0"/>
                            </p:stCondLst>
                            <p:childTnLst>
                              <p:par>
                                <p:cTn id="35" presetID="1" presetClass="mediacall" presetSubtype="0" fill="hold" nodeType="afterEffect">
                                  <p:stCondLst>
                                    <p:cond delay="0"/>
                                  </p:stCondLst>
                                  <p:childTnLst>
                                    <p:cmd type="call" cmd="playFrom(0.0)">
                                      <p:cBhvr>
                                        <p:cTn id="36"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619432" y="-366386"/>
            <a:ext cx="12811432" cy="7224386"/>
          </a:xfrm>
          <a:prstGeom prst="rect">
            <a:avLst/>
          </a:prstGeom>
        </p:spPr>
      </p:pic>
      <p:pic>
        <p:nvPicPr>
          <p:cNvPr id="23" name="kingofsea">
            <a:extLst>
              <a:ext uri="{FF2B5EF4-FFF2-40B4-BE49-F238E27FC236}">
                <a16:creationId xmlns:a16="http://schemas.microsoft.com/office/drawing/2014/main" xmlns=""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567" y="67919"/>
            <a:ext cx="2438630" cy="2705596"/>
          </a:xfrm>
          <a:prstGeom prst="rect">
            <a:avLst/>
          </a:prstGeom>
        </p:spPr>
      </p:pic>
      <p:grpSp>
        <p:nvGrpSpPr>
          <p:cNvPr id="82" name="B">
            <a:extLst>
              <a:ext uri="{FF2B5EF4-FFF2-40B4-BE49-F238E27FC236}">
                <a16:creationId xmlns:a16="http://schemas.microsoft.com/office/drawing/2014/main" xmlns="" id="{F9202B67-ECCF-432C-B475-F51ED6AFDBB5}"/>
              </a:ext>
            </a:extLst>
          </p:cNvPr>
          <p:cNvGrpSpPr/>
          <p:nvPr/>
        </p:nvGrpSpPr>
        <p:grpSpPr>
          <a:xfrm>
            <a:off x="6816437" y="2743143"/>
            <a:ext cx="4788015" cy="1000863"/>
            <a:chOff x="6752507" y="4712225"/>
            <a:chExt cx="5049860" cy="1055598"/>
          </a:xfrm>
        </p:grpSpPr>
        <p:sp>
          <p:nvSpPr>
            <p:cNvPr id="75" name="22">
              <a:extLst>
                <a:ext uri="{FF2B5EF4-FFF2-40B4-BE49-F238E27FC236}">
                  <a16:creationId xmlns:a16="http://schemas.microsoft.com/office/drawing/2014/main" xmlns=""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a:r>
                <a:rPr lang="en-US" sz="3600" b="1" dirty="0">
                  <a:solidFill>
                    <a:schemeClr val="bg1"/>
                  </a:solidFill>
                </a:rPr>
                <a:t>No, thanks.</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70" name="2">
              <a:extLst>
                <a:ext uri="{FF2B5EF4-FFF2-40B4-BE49-F238E27FC236}">
                  <a16:creationId xmlns:a16="http://schemas.microsoft.com/office/drawing/2014/main" xmlns=""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B</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3" name="C">
            <a:extLst>
              <a:ext uri="{FF2B5EF4-FFF2-40B4-BE49-F238E27FC236}">
                <a16:creationId xmlns:a16="http://schemas.microsoft.com/office/drawing/2014/main" xmlns="" id="{12E43A79-D971-4923-8F3E-49B613A4FA11}"/>
              </a:ext>
            </a:extLst>
          </p:cNvPr>
          <p:cNvGrpSpPr/>
          <p:nvPr/>
        </p:nvGrpSpPr>
        <p:grpSpPr>
          <a:xfrm>
            <a:off x="6816437" y="3903104"/>
            <a:ext cx="4788015" cy="998450"/>
            <a:chOff x="6752507" y="5944150"/>
            <a:chExt cx="5049860" cy="1053053"/>
          </a:xfrm>
          <a:solidFill>
            <a:srgbClr val="00B050"/>
          </a:solidFill>
        </p:grpSpPr>
        <p:sp>
          <p:nvSpPr>
            <p:cNvPr id="77" name="33">
              <a:extLst>
                <a:ext uri="{FF2B5EF4-FFF2-40B4-BE49-F238E27FC236}">
                  <a16:creationId xmlns:a16="http://schemas.microsoft.com/office/drawing/2014/main" xmlns=""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fontAlgn="ctr"/>
              <a:r>
                <a:rPr lang="en-US" sz="3600" b="1" dirty="0">
                  <a:solidFill>
                    <a:schemeClr val="bg1"/>
                  </a:solidFill>
                </a:rPr>
                <a:t> It's fish.</a:t>
              </a:r>
            </a:p>
          </p:txBody>
        </p:sp>
        <p:sp>
          <p:nvSpPr>
            <p:cNvPr id="74" name="3">
              <a:extLst>
                <a:ext uri="{FF2B5EF4-FFF2-40B4-BE49-F238E27FC236}">
                  <a16:creationId xmlns:a16="http://schemas.microsoft.com/office/drawing/2014/main" xmlns=""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C</a:t>
              </a:r>
              <a:endParaRPr lang="zh-CN" altLang="zh-CN" sz="3318" b="1" dirty="0">
                <a:solidFill>
                  <a:srgbClr val="FFFFFF"/>
                </a:solidFill>
                <a:ea typeface="印品黑体" panose="00000500000000000000" pitchFamily="2" charset="-122"/>
                <a:sym typeface="Arial" panose="020B0604020202020204" pitchFamily="34" charset="0"/>
              </a:endParaRPr>
            </a:p>
          </p:txBody>
        </p:sp>
      </p:grpSp>
      <p:grpSp>
        <p:nvGrpSpPr>
          <p:cNvPr id="84" name="D">
            <a:extLst>
              <a:ext uri="{FF2B5EF4-FFF2-40B4-BE49-F238E27FC236}">
                <a16:creationId xmlns:a16="http://schemas.microsoft.com/office/drawing/2014/main" xmlns="" id="{529A75E3-9CA2-4FD0-9753-FE443E453104}"/>
              </a:ext>
            </a:extLst>
          </p:cNvPr>
          <p:cNvGrpSpPr/>
          <p:nvPr/>
        </p:nvGrpSpPr>
        <p:grpSpPr>
          <a:xfrm>
            <a:off x="6816437" y="5060652"/>
            <a:ext cx="4788015" cy="998450"/>
            <a:chOff x="6752507" y="5944150"/>
            <a:chExt cx="5049860" cy="1053053"/>
          </a:xfrm>
          <a:solidFill>
            <a:srgbClr val="7030A0"/>
          </a:solidFill>
        </p:grpSpPr>
        <p:sp>
          <p:nvSpPr>
            <p:cNvPr id="85" name="44">
              <a:extLst>
                <a:ext uri="{FF2B5EF4-FFF2-40B4-BE49-F238E27FC236}">
                  <a16:creationId xmlns:a16="http://schemas.microsoft.com/office/drawing/2014/main" xmlns=""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a:r>
                <a:rPr lang="en-US" sz="3600" b="1" dirty="0">
                  <a:solidFill>
                    <a:schemeClr val="bg1"/>
                  </a:solidFill>
                </a:rPr>
                <a:t>Yes, please.</a:t>
              </a:r>
              <a:endParaRPr lang="zh-CN" altLang="zh-CN" sz="3318" b="1" dirty="0">
                <a:solidFill>
                  <a:srgbClr val="FFFFFF"/>
                </a:solidFill>
                <a:ea typeface="印品黑体" panose="00000500000000000000" pitchFamily="2" charset="-122"/>
                <a:sym typeface="Arial" panose="020B0604020202020204" pitchFamily="34" charset="0"/>
              </a:endParaRPr>
            </a:p>
          </p:txBody>
        </p:sp>
        <p:sp>
          <p:nvSpPr>
            <p:cNvPr id="86" name="4">
              <a:extLst>
                <a:ext uri="{FF2B5EF4-FFF2-40B4-BE49-F238E27FC236}">
                  <a16:creationId xmlns:a16="http://schemas.microsoft.com/office/drawing/2014/main" xmlns=""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D</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1" name="tryagain1">
            <a:extLst>
              <a:ext uri="{FF2B5EF4-FFF2-40B4-BE49-F238E27FC236}">
                <a16:creationId xmlns:a16="http://schemas.microsoft.com/office/drawing/2014/main" xmlns=""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17666" y="2797330"/>
            <a:ext cx="1829915" cy="1239976"/>
          </a:xfrm>
          <a:prstGeom prst="rect">
            <a:avLst/>
          </a:prstGeom>
        </p:spPr>
      </p:pic>
      <p:pic>
        <p:nvPicPr>
          <p:cNvPr id="107" name="tryagain2">
            <a:extLst>
              <a:ext uri="{FF2B5EF4-FFF2-40B4-BE49-F238E27FC236}">
                <a16:creationId xmlns:a16="http://schemas.microsoft.com/office/drawing/2014/main" xmlns=""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37841" y="3949284"/>
            <a:ext cx="1829915" cy="1239976"/>
          </a:xfrm>
          <a:prstGeom prst="rect">
            <a:avLst/>
          </a:prstGeom>
        </p:spPr>
      </p:pic>
      <p:pic>
        <p:nvPicPr>
          <p:cNvPr id="108" name="tryagain3">
            <a:extLst>
              <a:ext uri="{FF2B5EF4-FFF2-40B4-BE49-F238E27FC236}">
                <a16:creationId xmlns:a16="http://schemas.microsoft.com/office/drawing/2014/main" xmlns=""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8015" y="5078873"/>
            <a:ext cx="1829915" cy="1239976"/>
          </a:xfrm>
          <a:prstGeom prst="rect">
            <a:avLst/>
          </a:prstGeom>
        </p:spPr>
      </p:pic>
      <p:grpSp>
        <p:nvGrpSpPr>
          <p:cNvPr id="66" name="A">
            <a:extLst>
              <a:ext uri="{FF2B5EF4-FFF2-40B4-BE49-F238E27FC236}">
                <a16:creationId xmlns:a16="http://schemas.microsoft.com/office/drawing/2014/main" xmlns="" id="{ACB017BA-37CD-4C59-9EBA-8DF464832DAE}"/>
              </a:ext>
            </a:extLst>
          </p:cNvPr>
          <p:cNvGrpSpPr/>
          <p:nvPr/>
        </p:nvGrpSpPr>
        <p:grpSpPr>
          <a:xfrm>
            <a:off x="6816437" y="1595019"/>
            <a:ext cx="4788015" cy="998450"/>
            <a:chOff x="6752507" y="3481573"/>
            <a:chExt cx="5049860" cy="1053053"/>
          </a:xfrm>
          <a:solidFill>
            <a:srgbClr val="FFC000"/>
          </a:solidFill>
        </p:grpSpPr>
        <p:sp>
          <p:nvSpPr>
            <p:cNvPr id="67" name="11">
              <a:extLst>
                <a:ext uri="{FF2B5EF4-FFF2-40B4-BE49-F238E27FC236}">
                  <a16:creationId xmlns:a16="http://schemas.microsoft.com/office/drawing/2014/main" xmlns=""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fontAlgn="ctr"/>
              <a:r>
                <a:rPr lang="en-US" sz="3600" b="1" dirty="0">
                  <a:solidFill>
                    <a:schemeClr val="bg1"/>
                  </a:solidFill>
                </a:rPr>
                <a:t>It's orange juice.</a:t>
              </a:r>
            </a:p>
          </p:txBody>
        </p:sp>
        <p:sp>
          <p:nvSpPr>
            <p:cNvPr id="68" name="1">
              <a:extLst>
                <a:ext uri="{FF2B5EF4-FFF2-40B4-BE49-F238E27FC236}">
                  <a16:creationId xmlns:a16="http://schemas.microsoft.com/office/drawing/2014/main" xmlns=""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a:r>
                <a:rPr lang="en-US" altLang="zh-CN" sz="3318" b="1">
                  <a:solidFill>
                    <a:srgbClr val="FFFFFF"/>
                  </a:solidFill>
                  <a:ea typeface="印品黑体" panose="00000500000000000000" pitchFamily="2" charset="-122"/>
                  <a:sym typeface="Arial" panose="020B0604020202020204" pitchFamily="34" charset="0"/>
                </a:rPr>
                <a:t>A</a:t>
              </a:r>
              <a:endParaRPr lang="zh-CN" altLang="zh-CN" sz="3318" b="1" dirty="0">
                <a:solidFill>
                  <a:srgbClr val="FFFFFF"/>
                </a:solidFill>
                <a:ea typeface="印品黑体" panose="00000500000000000000" pitchFamily="2" charset="-122"/>
                <a:sym typeface="Arial" panose="020B0604020202020204" pitchFamily="34" charset="0"/>
              </a:endParaRPr>
            </a:p>
          </p:txBody>
        </p:sp>
      </p:grpSp>
      <p:pic>
        <p:nvPicPr>
          <p:cNvPr id="102" name="welldone">
            <a:extLst>
              <a:ext uri="{FF2B5EF4-FFF2-40B4-BE49-F238E27FC236}">
                <a16:creationId xmlns:a16="http://schemas.microsoft.com/office/drawing/2014/main" xmlns=""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5896705" y="1535369"/>
            <a:ext cx="2166985" cy="1404864"/>
          </a:xfrm>
          <a:prstGeom prst="rect">
            <a:avLst/>
          </a:prstGeom>
        </p:spPr>
      </p:pic>
      <p:pic>
        <p:nvPicPr>
          <p:cNvPr id="78" name="back">
            <a:hlinkClick r:id="rId10" action="ppaction://hlinksldjump"/>
            <a:extLst>
              <a:ext uri="{FF2B5EF4-FFF2-40B4-BE49-F238E27FC236}">
                <a16:creationId xmlns:a16="http://schemas.microsoft.com/office/drawing/2014/main" xmlns=""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10181473" y="398535"/>
            <a:ext cx="791363" cy="77777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xmlns="" id="{22221B68-CE44-4A00-855F-BAFC678DBD91}"/>
              </a:ext>
            </a:extLst>
          </p:cNvPr>
          <p:cNvSpPr/>
          <p:nvPr/>
        </p:nvSpPr>
        <p:spPr>
          <a:xfrm>
            <a:off x="329758" y="1925003"/>
            <a:ext cx="6179599" cy="4224605"/>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What's your favourite drink?</a:t>
            </a: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425" y="98425"/>
            <a:ext cx="609600" cy="6096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6850" y="196850"/>
            <a:ext cx="609600" cy="609600"/>
          </a:xfrm>
          <a:prstGeom prst="rect">
            <a:avLst/>
          </a:prstGeom>
        </p:spPr>
      </p:pic>
    </p:spTree>
    <p:extLst>
      <p:ext uri="{BB962C8B-B14F-4D97-AF65-F5344CB8AC3E}">
        <p14:creationId xmlns:p14="http://schemas.microsoft.com/office/powerpoint/2010/main" val="419336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66"/>
                  </p:tgtEl>
                </p:cond>
              </p:nextCondLst>
            </p:seq>
            <p:seq concurrent="1" nextAc="seek">
              <p:cTn id="13" restart="whenNotActive" fill="hold" evtFilter="cancelBubble" nodeType="interactiveSeq">
                <p:stCondLst>
                  <p:cond evt="onClick" delay="0">
                    <p:tgtEl>
                      <p:spTgt spid="82"/>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childTnLst>
                          </p:cTn>
                        </p:par>
                        <p:par>
                          <p:cTn id="18" fill="hold">
                            <p:stCondLst>
                              <p:cond delay="0"/>
                            </p:stCondLst>
                            <p:childTnLst>
                              <p:par>
                                <p:cTn id="19" presetID="1" presetClass="mediacall" presetSubtype="0" fill="hold" nodeType="afterEffect">
                                  <p:stCondLst>
                                    <p:cond delay="0"/>
                                  </p:stCondLst>
                                  <p:childTnLst>
                                    <p:cmd type="call" cmd="playFrom(0.0)">
                                      <p:cBhvr>
                                        <p:cTn id="20" dur="1201" fill="hold"/>
                                        <p:tgtEl>
                                          <p:spTgt spid="2"/>
                                        </p:tgtEl>
                                      </p:cBhvr>
                                    </p:cmd>
                                  </p:childTnLst>
                                </p:cTn>
                              </p:par>
                            </p:childTnLst>
                          </p:cTn>
                        </p:par>
                      </p:childTnLst>
                    </p:cTn>
                  </p:par>
                </p:childTnLst>
              </p:cTn>
              <p:nextCondLst>
                <p:cond evt="onClick" delay="0">
                  <p:tgtEl>
                    <p:spTgt spid="82"/>
                  </p:tgtEl>
                </p:cond>
              </p:nextCondLst>
            </p:seq>
            <p:seq concurrent="1" nextAc="seek">
              <p:cTn id="21" restart="whenNotActive" fill="hold" evtFilter="cancelBubble" nodeType="interactiveSeq">
                <p:stCondLst>
                  <p:cond evt="onClick" delay="0">
                    <p:tgtEl>
                      <p:spTgt spid="84"/>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8"/>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1201" fill="hold"/>
                                        <p:tgtEl>
                                          <p:spTgt spid="2"/>
                                        </p:tgtEl>
                                      </p:cBhvr>
                                    </p:cmd>
                                  </p:childTnLst>
                                </p:cTn>
                              </p:par>
                            </p:childTnLst>
                          </p:cTn>
                        </p:par>
                      </p:childTnLst>
                    </p:cTn>
                  </p:par>
                </p:childTnLst>
              </p:cTn>
              <p:nextCondLst>
                <p:cond evt="onClick" delay="0">
                  <p:tgtEl>
                    <p:spTgt spid="84"/>
                  </p:tgtEl>
                </p:cond>
              </p:nextCondLst>
            </p:seq>
            <p:seq concurrent="1" nextAc="seek">
              <p:cTn id="28" restart="whenNotActive" fill="hold" evtFilter="cancelBubble" nodeType="interactiveSeq">
                <p:stCondLst>
                  <p:cond evt="onClick" delay="0">
                    <p:tgtEl>
                      <p:spTgt spid="8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7"/>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35" fill="hold" display="0">
                  <p:stCondLst>
                    <p:cond delay="indefinite"/>
                  </p:stCondLst>
                  <p:endCondLst>
                    <p:cond evt="onStopAudio" delay="0">
                      <p:tgtEl>
                        <p:sldTgt/>
                      </p:tgtEl>
                    </p:cond>
                  </p:endCondLst>
                </p:cTn>
                <p:tgtEl>
                  <p:spTgt spid="3"/>
                </p:tgtEl>
              </p:cMediaNode>
            </p:audio>
            <p:audio>
              <p:cMediaNode vol="80000" showWhenStopped="0">
                <p:cTn id="36"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361</TotalTime>
  <Words>538</Words>
  <Application>Microsoft Office PowerPoint</Application>
  <PresentationFormat>Custom</PresentationFormat>
  <Paragraphs>261</Paragraphs>
  <Slides>26</Slides>
  <Notes>15</Notes>
  <HiddenSlides>0</HiddenSlides>
  <MMClips>30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Arial</vt:lpstr>
      <vt:lpstr>Algerian</vt:lpstr>
      <vt:lpstr>Arial Black</vt:lpstr>
      <vt:lpstr>印品黑体</vt:lpstr>
      <vt:lpstr>Bahnschrift</vt:lpstr>
      <vt:lpstr>宋体</vt:lpstr>
      <vt:lpstr>Helvetica Neue</vt:lpstr>
      <vt:lpstr>Calibri</vt:lpstr>
      <vt:lpstr>黑体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minhtuan6990@gmail.com / 01686898975</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PC</cp:lastModifiedBy>
  <cp:revision>91</cp:revision>
  <dcterms:created xsi:type="dcterms:W3CDTF">2021-01-11T12:00:12Z</dcterms:created>
  <dcterms:modified xsi:type="dcterms:W3CDTF">2021-08-24T16:33:01Z</dcterms:modified>
</cp:coreProperties>
</file>