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346" r:id="rId3"/>
    <p:sldId id="348" r:id="rId4"/>
    <p:sldId id="330" r:id="rId5"/>
    <p:sldId id="347" r:id="rId6"/>
    <p:sldId id="319" r:id="rId7"/>
    <p:sldId id="331" r:id="rId8"/>
    <p:sldId id="349" r:id="rId9"/>
    <p:sldId id="351" r:id="rId10"/>
    <p:sldId id="353" r:id="rId11"/>
    <p:sldId id="382" r:id="rId12"/>
    <p:sldId id="352" r:id="rId13"/>
    <p:sldId id="332" r:id="rId14"/>
    <p:sldId id="384" r:id="rId15"/>
    <p:sldId id="35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EB4FD-2FFE-44C8-A1CE-73C383F32906}"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71389-F8E2-47B6-B6AD-DE094318D0BA}" type="slidenum">
              <a:rPr lang="en-US" smtClean="0"/>
              <a:t>‹#›</a:t>
            </a:fld>
            <a:endParaRPr lang="en-US"/>
          </a:p>
        </p:txBody>
      </p:sp>
    </p:spTree>
    <p:extLst>
      <p:ext uri="{BB962C8B-B14F-4D97-AF65-F5344CB8AC3E}">
        <p14:creationId xmlns:p14="http://schemas.microsoft.com/office/powerpoint/2010/main" val="199277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821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30983817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2303009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9710071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797419"/>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1736138940"/>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40025"/>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4293624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5279478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0172550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76151732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882468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48231001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4180755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2022/11/27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28478319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81909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87C262-FCB0-4ACC-9C3D-2146E27ECF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a:extLst>
              <a:ext uri="{FF2B5EF4-FFF2-40B4-BE49-F238E27FC236}">
                <a16:creationId xmlns:a16="http://schemas.microsoft.com/office/drawing/2014/main" id="{0485BEA0-CD52-4B74-93A5-AFE733A3BA3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0" y="-7374"/>
            <a:ext cx="12192000" cy="6858000"/>
          </a:xfrm>
          <a:prstGeom prst="rect">
            <a:avLst/>
          </a:prstGeom>
        </p:spPr>
      </p:pic>
    </p:spTree>
    <p:extLst>
      <p:ext uri="{BB962C8B-B14F-4D97-AF65-F5344CB8AC3E}">
        <p14:creationId xmlns:p14="http://schemas.microsoft.com/office/powerpoint/2010/main" val="87173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43.svg"/><Relationship Id="rId4" Type="http://schemas.openxmlformats.org/officeDocument/2006/relationships/image" Target="../media/image37.emf"/><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44.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50.jpe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7.jp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svg"/><Relationship Id="rId4" Type="http://schemas.openxmlformats.org/officeDocument/2006/relationships/image" Target="../media/image8.png"/><Relationship Id="rId9" Type="http://schemas.openxmlformats.org/officeDocument/2006/relationships/image" Target="../media/image17.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D9F53-1B77-4A36-860F-E150AF067263}"/>
              </a:ext>
            </a:extLst>
          </p:cNvPr>
          <p:cNvPicPr>
            <a:picLocks noChangeAspect="1"/>
          </p:cNvPicPr>
          <p:nvPr/>
        </p:nvPicPr>
        <p:blipFill>
          <a:blip r:embed="rId3"/>
          <a:stretch>
            <a:fillRect/>
          </a:stretch>
        </p:blipFill>
        <p:spPr>
          <a:xfrm>
            <a:off x="1729738" y="201119"/>
            <a:ext cx="8827773" cy="1121761"/>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D89DA-F9EF-97A1-0B9F-71E6FB74A3CB}"/>
              </a:ext>
            </a:extLst>
          </p:cNvPr>
          <p:cNvPicPr>
            <a:picLocks noChangeAspect="1"/>
          </p:cNvPicPr>
          <p:nvPr/>
        </p:nvPicPr>
        <p:blipFill>
          <a:blip r:embed="rId3"/>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03310817-FD2A-C1DF-F6FF-80885BAC3CFE}"/>
              </a:ext>
            </a:extLst>
          </p:cNvPr>
          <p:cNvPicPr>
            <a:picLocks noChangeAspect="1"/>
          </p:cNvPicPr>
          <p:nvPr/>
        </p:nvPicPr>
        <p:blipFill>
          <a:blip r:embed="rId4"/>
          <a:stretch>
            <a:fillRect/>
          </a:stretch>
        </p:blipFill>
        <p:spPr>
          <a:xfrm>
            <a:off x="-80966" y="-228600"/>
            <a:ext cx="12272966" cy="6253740"/>
          </a:xfrm>
          <a:prstGeom prst="rect">
            <a:avLst/>
          </a:prstGeom>
        </p:spPr>
      </p:pic>
      <p:pic>
        <p:nvPicPr>
          <p:cNvPr id="5" name="Picture 4">
            <a:extLst>
              <a:ext uri="{FF2B5EF4-FFF2-40B4-BE49-F238E27FC236}">
                <a16:creationId xmlns:a16="http://schemas.microsoft.com/office/drawing/2014/main" id="{CA16DF8A-D2FB-B3AD-9EA6-0241412AAE84}"/>
              </a:ext>
            </a:extLst>
          </p:cNvPr>
          <p:cNvPicPr>
            <a:picLocks noChangeAspect="1"/>
          </p:cNvPicPr>
          <p:nvPr/>
        </p:nvPicPr>
        <p:blipFill>
          <a:blip r:embed="rId5"/>
          <a:stretch>
            <a:fillRect/>
          </a:stretch>
        </p:blipFill>
        <p:spPr>
          <a:xfrm>
            <a:off x="-374855" y="-14210"/>
            <a:ext cx="2362200" cy="6886419"/>
          </a:xfrm>
          <a:prstGeom prst="rect">
            <a:avLst/>
          </a:prstGeom>
        </p:spPr>
      </p:pic>
      <p:pic>
        <p:nvPicPr>
          <p:cNvPr id="6" name="Picture 5">
            <a:extLst>
              <a:ext uri="{FF2B5EF4-FFF2-40B4-BE49-F238E27FC236}">
                <a16:creationId xmlns:a16="http://schemas.microsoft.com/office/drawing/2014/main" id="{15816301-F275-878A-AAAD-CB2AE8786766}"/>
              </a:ext>
            </a:extLst>
          </p:cNvPr>
          <p:cNvPicPr>
            <a:picLocks noChangeAspect="1"/>
          </p:cNvPicPr>
          <p:nvPr/>
        </p:nvPicPr>
        <p:blipFill>
          <a:blip r:embed="rId6"/>
          <a:stretch>
            <a:fillRect/>
          </a:stretch>
        </p:blipFill>
        <p:spPr>
          <a:xfrm>
            <a:off x="625748" y="5505764"/>
            <a:ext cx="10940504" cy="1428436"/>
          </a:xfrm>
          <a:prstGeom prst="rect">
            <a:avLst/>
          </a:prstGeom>
        </p:spPr>
      </p:pic>
      <p:pic>
        <p:nvPicPr>
          <p:cNvPr id="7" name="Picture 6">
            <a:extLst>
              <a:ext uri="{FF2B5EF4-FFF2-40B4-BE49-F238E27FC236}">
                <a16:creationId xmlns:a16="http://schemas.microsoft.com/office/drawing/2014/main" id="{26972907-7CE1-BCB0-A702-7C4C283CD7F6}"/>
              </a:ext>
            </a:extLst>
          </p:cNvPr>
          <p:cNvPicPr>
            <a:picLocks noChangeAspect="1"/>
          </p:cNvPicPr>
          <p:nvPr/>
        </p:nvPicPr>
        <p:blipFill>
          <a:blip r:embed="rId7"/>
          <a:stretch>
            <a:fillRect/>
          </a:stretch>
        </p:blipFill>
        <p:spPr>
          <a:xfrm>
            <a:off x="2149863" y="3195700"/>
            <a:ext cx="2242118" cy="2864644"/>
          </a:xfrm>
          <a:prstGeom prst="rect">
            <a:avLst/>
          </a:prstGeom>
        </p:spPr>
      </p:pic>
      <p:pic>
        <p:nvPicPr>
          <p:cNvPr id="10" name="Picture 9">
            <a:extLst>
              <a:ext uri="{FF2B5EF4-FFF2-40B4-BE49-F238E27FC236}">
                <a16:creationId xmlns:a16="http://schemas.microsoft.com/office/drawing/2014/main" id="{741F3E03-CA9C-49B3-5C00-0514EA52371D}"/>
              </a:ext>
            </a:extLst>
          </p:cNvPr>
          <p:cNvPicPr>
            <a:picLocks noChangeAspect="1"/>
          </p:cNvPicPr>
          <p:nvPr/>
        </p:nvPicPr>
        <p:blipFill>
          <a:blip r:embed="rId8"/>
          <a:stretch>
            <a:fillRect/>
          </a:stretch>
        </p:blipFill>
        <p:spPr>
          <a:xfrm>
            <a:off x="8247733" y="2856596"/>
            <a:ext cx="2288546" cy="3306002"/>
          </a:xfrm>
          <a:prstGeom prst="rect">
            <a:avLst/>
          </a:prstGeom>
        </p:spPr>
      </p:pic>
      <p:pic>
        <p:nvPicPr>
          <p:cNvPr id="11" name="Picture 10">
            <a:extLst>
              <a:ext uri="{FF2B5EF4-FFF2-40B4-BE49-F238E27FC236}">
                <a16:creationId xmlns:a16="http://schemas.microsoft.com/office/drawing/2014/main" id="{2622BB99-555D-27A1-4C0F-969E3B7E8659}"/>
              </a:ext>
            </a:extLst>
          </p:cNvPr>
          <p:cNvPicPr>
            <a:picLocks noChangeAspect="1"/>
          </p:cNvPicPr>
          <p:nvPr/>
        </p:nvPicPr>
        <p:blipFill>
          <a:blip r:embed="rId5"/>
          <a:stretch>
            <a:fillRect/>
          </a:stretch>
        </p:blipFill>
        <p:spPr>
          <a:xfrm flipH="1">
            <a:off x="10174285" y="0"/>
            <a:ext cx="2362200" cy="6886419"/>
          </a:xfrm>
          <a:prstGeom prst="rect">
            <a:avLst/>
          </a:prstGeom>
        </p:spPr>
      </p:pic>
      <p:pic>
        <p:nvPicPr>
          <p:cNvPr id="12" name="Graphic 11">
            <a:extLst>
              <a:ext uri="{FF2B5EF4-FFF2-40B4-BE49-F238E27FC236}">
                <a16:creationId xmlns:a16="http://schemas.microsoft.com/office/drawing/2014/main" id="{EC32D960-47F0-E535-146A-97DE5D883B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66" y="-36654"/>
            <a:ext cx="12501565" cy="990600"/>
          </a:xfrm>
          <a:prstGeom prst="rect">
            <a:avLst/>
          </a:prstGeom>
        </p:spPr>
      </p:pic>
      <p:sp>
        <p:nvSpPr>
          <p:cNvPr id="14" name="Rectangle 13">
            <a:extLst>
              <a:ext uri="{FF2B5EF4-FFF2-40B4-BE49-F238E27FC236}">
                <a16:creationId xmlns:a16="http://schemas.microsoft.com/office/drawing/2014/main" id="{8CEA1410-A143-E389-DECA-8DA10B5CEF67}"/>
              </a:ext>
            </a:extLst>
          </p:cNvPr>
          <p:cNvSpPr/>
          <p:nvPr/>
        </p:nvSpPr>
        <p:spPr>
          <a:xfrm>
            <a:off x="4483299" y="1036915"/>
            <a:ext cx="3620479"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38100">
                  <a:solidFill>
                    <a:prstClr val="white"/>
                  </a:solidFill>
                  <a:prstDash val="solid"/>
                </a:ln>
                <a:solidFill>
                  <a:srgbClr val="FFC233"/>
                </a:solidFill>
                <a:effectLst/>
                <a:uLnTx/>
                <a:uFillTx/>
                <a:latin typeface="SVN-Hole Hearted" panose="020B0A06020104020203" pitchFamily="34" charset="0"/>
                <a:ea typeface="字魂107号-萌趣欢乐体"/>
                <a:cs typeface="+mn-cs"/>
              </a:rPr>
              <a:t>Sắm vai</a:t>
            </a:r>
            <a:endParaRPr kumimoji="0" lang="en-US" sz="8000" b="1" i="0" u="none" strike="noStrike" kern="1200" cap="none" spc="0" normalizeH="0" baseline="0" noProof="0" dirty="0">
              <a:ln w="38100">
                <a:solidFill>
                  <a:prstClr val="white"/>
                </a:solidFill>
                <a:prstDash val="solid"/>
              </a:ln>
              <a:solidFill>
                <a:srgbClr val="FFC233"/>
              </a:solidFill>
              <a:effectLst/>
              <a:uLnTx/>
              <a:uFillTx/>
              <a:latin typeface="SVN-Hole Hearted" panose="020B0A06020104020203" pitchFamily="34" charset="0"/>
              <a:ea typeface="字魂107号-萌趣欢乐体"/>
              <a:cs typeface="+mn-cs"/>
            </a:endParaRPr>
          </a:p>
        </p:txBody>
      </p:sp>
    </p:spTree>
    <p:extLst>
      <p:ext uri="{BB962C8B-B14F-4D97-AF65-F5344CB8AC3E}">
        <p14:creationId xmlns:p14="http://schemas.microsoft.com/office/powerpoint/2010/main" val="106038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字魂59号-创粗黑"/>
              <a:cs typeface="+mn-cs"/>
            </a:endParaRPr>
          </a:p>
        </p:txBody>
      </p:sp>
      <p:sp>
        <p:nvSpPr>
          <p:cNvPr id="2" name="TextBox 1">
            <a:extLst>
              <a:ext uri="{FF2B5EF4-FFF2-40B4-BE49-F238E27FC236}">
                <a16:creationId xmlns:a16="http://schemas.microsoft.com/office/drawing/2014/main" id="{7882566D-6959-4FA2-9748-93D48C1ADFC6}"/>
              </a:ext>
            </a:extLst>
          </p:cNvPr>
          <p:cNvSpPr txBox="1"/>
          <p:nvPr/>
        </p:nvSpPr>
        <p:spPr>
          <a:xfrm>
            <a:off x="1266825" y="781050"/>
            <a:ext cx="10258425" cy="523220"/>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Chia sẻ sơ đồ tư duy về thu nhập của các thành viên trong gia đình</a:t>
            </a:r>
            <a:endParaRPr lang="en-US" sz="2800" b="1" dirty="0">
              <a:solidFill>
                <a:srgbClr val="FF0000"/>
              </a:solidFill>
              <a:latin typeface="Calibri" panose="020F0502020204030204" pitchFamily="34" charset="0"/>
              <a:cs typeface="Calibri" panose="020F0502020204030204" pitchFamily="34" charset="0"/>
            </a:endParaRPr>
          </a:p>
        </p:txBody>
      </p:sp>
      <p:pic>
        <p:nvPicPr>
          <p:cNvPr id="1026" name="Picture 2" descr="Hoạt động trải nghiệm lớp 3 Tuần 19 trang 55, 56, 57 | Kết nối tri thức">
            <a:extLst>
              <a:ext uri="{FF2B5EF4-FFF2-40B4-BE49-F238E27FC236}">
                <a16:creationId xmlns:a16="http://schemas.microsoft.com/office/drawing/2014/main" id="{A5B1DE5B-695A-48C6-B654-6E63E3A81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1685925"/>
            <a:ext cx="775335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A6E62-1BBC-4AE3-B370-4AED8681FBFA}"/>
              </a:ext>
            </a:extLst>
          </p:cNvPr>
          <p:cNvGrpSpPr/>
          <p:nvPr/>
        </p:nvGrpSpPr>
        <p:grpSpPr>
          <a:xfrm>
            <a:off x="3989871" y="-101720"/>
            <a:ext cx="4537886" cy="2286854"/>
            <a:chOff x="5876915" y="975793"/>
            <a:chExt cx="4684260" cy="2299931"/>
          </a:xfrm>
        </p:grpSpPr>
        <p:grpSp>
          <p:nvGrpSpPr>
            <p:cNvPr id="10" name="Group 9">
              <a:extLst>
                <a:ext uri="{FF2B5EF4-FFF2-40B4-BE49-F238E27FC236}">
                  <a16:creationId xmlns:a16="http://schemas.microsoft.com/office/drawing/2014/main" id="{5197D6EA-AE0B-4B1D-AC10-EDC770705497}"/>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23A01CEC-7601-4B15-9EFB-0B2974F58352}"/>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46BEFA23-C1B9-4B06-9AD6-2C133AD8423D}"/>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CB073A06-0C0E-4E01-8552-C8340B0D1BD2}"/>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CFD732A5-3D47-49B6-AE01-59D298AB868A}"/>
                </a:ext>
              </a:extLst>
            </p:cNvPr>
            <p:cNvSpPr/>
            <p:nvPr/>
          </p:nvSpPr>
          <p:spPr>
            <a:xfrm>
              <a:off x="6448324" y="2428800"/>
              <a:ext cx="3838543" cy="846924"/>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5" name="TextBox 14">
            <a:extLst>
              <a:ext uri="{FF2B5EF4-FFF2-40B4-BE49-F238E27FC236}">
                <a16:creationId xmlns:a16="http://schemas.microsoft.com/office/drawing/2014/main" id="{30049473-0B50-4466-BE54-9D22B8B6FB66}"/>
              </a:ext>
            </a:extLst>
          </p:cNvPr>
          <p:cNvSpPr txBox="1"/>
          <p:nvPr/>
        </p:nvSpPr>
        <p:spPr>
          <a:xfrm>
            <a:off x="1485899" y="2367643"/>
            <a:ext cx="9685565" cy="1328023"/>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Aft>
                <a:spcPts val="500"/>
              </a:spcAft>
            </a:pPr>
            <a:r>
              <a:rPr lang="vi-VN" sz="3600" b="1" dirty="0">
                <a:solidFill>
                  <a:srgbClr val="1F2000"/>
                </a:solidFill>
                <a:latin typeface="Calibri" panose="020F0502020204030204" pitchFamily="34" charset="0"/>
                <a:cs typeface="Calibri" panose="020F0502020204030204" pitchFamily="34" charset="0"/>
              </a:rPr>
              <a:t>Thảo luận về những việc em có thể làm để cùng người thân tăng thu nhập cho gia đình.</a:t>
            </a:r>
            <a:endParaRPr 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100BFDE-5F16-443D-B426-ECC2E3C59631}"/>
              </a:ext>
            </a:extLst>
          </p:cNvPr>
          <p:cNvPicPr>
            <a:picLocks noChangeAspect="1"/>
          </p:cNvPicPr>
          <p:nvPr/>
        </p:nvPicPr>
        <p:blipFill>
          <a:blip r:embed="rId7"/>
          <a:stretch>
            <a:fillRect/>
          </a:stretch>
        </p:blipFill>
        <p:spPr>
          <a:xfrm>
            <a:off x="3571874" y="3957637"/>
            <a:ext cx="5942379" cy="13382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lang="en-US" sz="3600" b="1" dirty="0">
              <a:solidFill>
                <a:schemeClr val="tx1"/>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46C7381-8B1C-F8B5-98A8-11BE7A387237}"/>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6" name="Picture 5">
            <a:extLst>
              <a:ext uri="{FF2B5EF4-FFF2-40B4-BE49-F238E27FC236}">
                <a16:creationId xmlns:a16="http://schemas.microsoft.com/office/drawing/2014/main" id="{0ADD33C8-1E88-CBF7-4972-C66C1B4CCBB0}"/>
              </a:ext>
            </a:extLst>
          </p:cNvPr>
          <p:cNvPicPr>
            <a:picLocks noChangeAspect="1"/>
          </p:cNvPicPr>
          <p:nvPr/>
        </p:nvPicPr>
        <p:blipFill rotWithShape="1">
          <a:blip r:embed="rId4">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sp>
        <p:nvSpPr>
          <p:cNvPr id="9" name="TextBox 8">
            <a:extLst>
              <a:ext uri="{FF2B5EF4-FFF2-40B4-BE49-F238E27FC236}">
                <a16:creationId xmlns:a16="http://schemas.microsoft.com/office/drawing/2014/main" id="{B1C7E662-DD38-C864-CFA0-81D697A23FAF}"/>
              </a:ext>
            </a:extLst>
          </p:cNvPr>
          <p:cNvSpPr txBox="1"/>
          <p:nvPr/>
        </p:nvSpPr>
        <p:spPr>
          <a:xfrm>
            <a:off x="3282657" y="1717712"/>
            <a:ext cx="1666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rPr>
              <a:t>Ưu điểm: </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10" name="Picture 14" descr="Cute cactus illustration - seamless pattern">
            <a:extLst>
              <a:ext uri="{FF2B5EF4-FFF2-40B4-BE49-F238E27FC236}">
                <a16:creationId xmlns:a16="http://schemas.microsoft.com/office/drawing/2014/main" id="{DE84EC6B-DBAF-8011-A7EE-C9B1B07DB43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375" b="89773" l="1597" r="41374">
                        <a14:foregroundMark x1="1917" y1="22727" x2="1917" y2="22727"/>
                        <a14:foregroundMark x1="1757" y1="35227" x2="1757" y2="35227"/>
                        <a14:foregroundMark x1="26358" y1="23580" x2="26358" y2="23580"/>
                        <a14:foregroundMark x1="41374" y1="35795" x2="41374" y2="35795"/>
                        <a14:foregroundMark x1="36102" y1="56250" x2="36102" y2="56250"/>
                        <a14:foregroundMark x1="15655" y1="77557" x2="15655" y2="77557"/>
                      </a14:backgroundRemoval>
                    </a14:imgEffect>
                  </a14:imgLayer>
                </a14:imgProps>
              </a:ext>
              <a:ext uri="{28A0092B-C50C-407E-A947-70E740481C1C}">
                <a14:useLocalDpi xmlns:a14="http://schemas.microsoft.com/office/drawing/2010/main" val="0"/>
              </a:ext>
            </a:extLst>
          </a:blip>
          <a:srcRect r="55815"/>
          <a:stretch/>
        </p:blipFill>
        <p:spPr bwMode="auto">
          <a:xfrm>
            <a:off x="8528687" y="2383972"/>
            <a:ext cx="3699408" cy="4648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9A5BF80-2724-9ADE-6D9A-4AE6955CB48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708" b="90747" l="28935" r="67797">
                        <a14:foregroundMark x1="45036" y1="15097" x2="49274" y2="23864"/>
                        <a14:foregroundMark x1="53753" y1="15747" x2="55932" y2="30519"/>
                        <a14:foregroundMark x1="53511" y1="7468" x2="53390" y2="12338"/>
                        <a14:foregroundMark x1="49516" y1="6169" x2="53511" y2="5032"/>
                        <a14:foregroundMark x1="30024" y1="33117" x2="30024" y2="33117"/>
                        <a14:foregroundMark x1="32809" y1="29221" x2="32809" y2="29221"/>
                        <a14:foregroundMark x1="64891" y1="53409" x2="64891" y2="53409"/>
                        <a14:foregroundMark x1="67797" y1="56169" x2="67797" y2="56169"/>
                        <a14:foregroundMark x1="66223" y1="57305" x2="66223" y2="57305"/>
                        <a14:foregroundMark x1="55327" y1="90747" x2="55327" y2="90747"/>
                        <a14:foregroundMark x1="46973" y1="89610" x2="46973" y2="89610"/>
                        <a14:foregroundMark x1="28935" y1="32955" x2="28935" y2="32955"/>
                      </a14:backgroundRemoval>
                    </a14:imgEffect>
                  </a14:imgLayer>
                </a14:imgProps>
              </a:ext>
              <a:ext uri="{28A0092B-C50C-407E-A947-70E740481C1C}">
                <a14:useLocalDpi xmlns:a14="http://schemas.microsoft.com/office/drawing/2010/main" val="0"/>
              </a:ext>
            </a:extLst>
          </a:blip>
          <a:srcRect l="26567" t="53" r="30756" b="2463"/>
          <a:stretch/>
        </p:blipFill>
        <p:spPr>
          <a:xfrm flipH="1">
            <a:off x="366829" y="1053378"/>
            <a:ext cx="3213700" cy="5474491"/>
          </a:xfrm>
          <a:prstGeom prst="rect">
            <a:avLst/>
          </a:prstGeom>
        </p:spPr>
      </p:pic>
      <p:pic>
        <p:nvPicPr>
          <p:cNvPr id="2" name="Picture 1">
            <a:extLst>
              <a:ext uri="{FF2B5EF4-FFF2-40B4-BE49-F238E27FC236}">
                <a16:creationId xmlns:a16="http://schemas.microsoft.com/office/drawing/2014/main" id="{38B3C0C6-A759-4A11-A76E-709E07923814}"/>
              </a:ext>
            </a:extLst>
          </p:cNvPr>
          <p:cNvPicPr>
            <a:picLocks noChangeAspect="1"/>
          </p:cNvPicPr>
          <p:nvPr/>
        </p:nvPicPr>
        <p:blipFill>
          <a:blip r:embed="rId9"/>
          <a:stretch>
            <a:fillRect/>
          </a:stretch>
        </p:blipFill>
        <p:spPr>
          <a:xfrm>
            <a:off x="3293485" y="273477"/>
            <a:ext cx="6005080" cy="1853345"/>
          </a:xfrm>
          <a:prstGeom prst="rect">
            <a:avLst/>
          </a:prstGeom>
        </p:spPr>
      </p:pic>
    </p:spTree>
    <p:extLst>
      <p:ext uri="{BB962C8B-B14F-4D97-AF65-F5344CB8AC3E}">
        <p14:creationId xmlns:p14="http://schemas.microsoft.com/office/powerpoint/2010/main" val="4054136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7247E6D-CBD0-BA13-6C1A-EBCB3241FB90}"/>
              </a:ext>
            </a:extLst>
          </p:cNvPr>
          <p:cNvPicPr>
            <a:picLocks noChangeAspect="1"/>
          </p:cNvPicPr>
          <p:nvPr/>
        </p:nvPicPr>
        <p:blipFill>
          <a:blip r:embed="rId4"/>
          <a:srcRect/>
          <a:stretch>
            <a:fillRect/>
          </a:stretch>
        </p:blipFill>
        <p:spPr>
          <a:xfrm>
            <a:off x="-16047" y="4595477"/>
            <a:ext cx="12196057" cy="2317251"/>
          </a:xfrm>
          <a:prstGeom prst="rect">
            <a:avLst/>
          </a:prstGeom>
        </p:spPr>
      </p:pic>
      <p:pic>
        <p:nvPicPr>
          <p:cNvPr id="16" name="Picture 15">
            <a:extLst>
              <a:ext uri="{FF2B5EF4-FFF2-40B4-BE49-F238E27FC236}">
                <a16:creationId xmlns:a16="http://schemas.microsoft.com/office/drawing/2014/main" id="{080BD1F3-6FBA-2BE4-5FC1-4926FBB21352}"/>
              </a:ext>
            </a:extLst>
          </p:cNvPr>
          <p:cNvPicPr>
            <a:picLocks noChangeAspect="1"/>
          </p:cNvPicPr>
          <p:nvPr/>
        </p:nvPicPr>
        <p:blipFill rotWithShape="1">
          <a:blip r:embed="rId5">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sp>
        <p:nvSpPr>
          <p:cNvPr id="18" name="TextBox 17">
            <a:extLst>
              <a:ext uri="{FF2B5EF4-FFF2-40B4-BE49-F238E27FC236}">
                <a16:creationId xmlns:a16="http://schemas.microsoft.com/office/drawing/2014/main" id="{47F850B0-6FDA-26C8-D166-3BEBD996D1F4}"/>
              </a:ext>
            </a:extLst>
          </p:cNvPr>
          <p:cNvSpPr txBox="1"/>
          <p:nvPr/>
        </p:nvSpPr>
        <p:spPr>
          <a:xfrm>
            <a:off x="3282657" y="1717712"/>
            <a:ext cx="1486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rPr>
              <a:t>Hạn chế:</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19" name="Picture 14" descr="Cute cactus illustration - seamless pattern">
            <a:extLst>
              <a:ext uri="{FF2B5EF4-FFF2-40B4-BE49-F238E27FC236}">
                <a16:creationId xmlns:a16="http://schemas.microsoft.com/office/drawing/2014/main" id="{CCDAE5E4-12DB-7825-E165-A147AD430AC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375" b="89773" l="1597" r="41374">
                        <a14:foregroundMark x1="1917" y1="22727" x2="1917" y2="22727"/>
                        <a14:foregroundMark x1="1757" y1="35227" x2="1757" y2="35227"/>
                        <a14:foregroundMark x1="26358" y1="23580" x2="26358" y2="23580"/>
                        <a14:foregroundMark x1="41374" y1="35795" x2="41374" y2="35795"/>
                        <a14:foregroundMark x1="36102" y1="56250" x2="36102" y2="56250"/>
                        <a14:foregroundMark x1="15655" y1="77557" x2="15655" y2="77557"/>
                      </a14:backgroundRemoval>
                    </a14:imgEffect>
                  </a14:imgLayer>
                </a14:imgProps>
              </a:ext>
              <a:ext uri="{28A0092B-C50C-407E-A947-70E740481C1C}">
                <a14:useLocalDpi xmlns:a14="http://schemas.microsoft.com/office/drawing/2010/main" val="0"/>
              </a:ext>
            </a:extLst>
          </a:blip>
          <a:srcRect r="55815"/>
          <a:stretch/>
        </p:blipFill>
        <p:spPr bwMode="auto">
          <a:xfrm>
            <a:off x="8329793" y="2481943"/>
            <a:ext cx="3699408" cy="46485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E77AA37-FB5A-FF0B-2625-79DBC0638E0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708" b="90747" l="28935" r="67797">
                        <a14:foregroundMark x1="45036" y1="15097" x2="49274" y2="23864"/>
                        <a14:foregroundMark x1="53753" y1="15747" x2="55932" y2="30519"/>
                        <a14:foregroundMark x1="53511" y1="7468" x2="53390" y2="12338"/>
                        <a14:foregroundMark x1="49516" y1="6169" x2="53511" y2="5032"/>
                        <a14:foregroundMark x1="30024" y1="33117" x2="30024" y2="33117"/>
                        <a14:foregroundMark x1="32809" y1="29221" x2="32809" y2="29221"/>
                        <a14:foregroundMark x1="64891" y1="53409" x2="64891" y2="53409"/>
                        <a14:foregroundMark x1="67797" y1="56169" x2="67797" y2="56169"/>
                        <a14:foregroundMark x1="66223" y1="57305" x2="66223" y2="57305"/>
                        <a14:foregroundMark x1="55327" y1="90747" x2="55327" y2="90747"/>
                        <a14:foregroundMark x1="46973" y1="89610" x2="46973" y2="89610"/>
                        <a14:foregroundMark x1="28935" y1="32955" x2="28935" y2="32955"/>
                      </a14:backgroundRemoval>
                    </a14:imgEffect>
                  </a14:imgLayer>
                </a14:imgProps>
              </a:ext>
              <a:ext uri="{28A0092B-C50C-407E-A947-70E740481C1C}">
                <a14:useLocalDpi xmlns:a14="http://schemas.microsoft.com/office/drawing/2010/main" val="0"/>
              </a:ext>
            </a:extLst>
          </a:blip>
          <a:srcRect l="26567" t="53" r="30756" b="2463"/>
          <a:stretch/>
        </p:blipFill>
        <p:spPr>
          <a:xfrm flipH="1">
            <a:off x="329288" y="1129578"/>
            <a:ext cx="3213700" cy="5474491"/>
          </a:xfrm>
          <a:prstGeom prst="rect">
            <a:avLst/>
          </a:prstGeom>
        </p:spPr>
      </p:pic>
      <p:pic>
        <p:nvPicPr>
          <p:cNvPr id="2" name="Picture 1">
            <a:extLst>
              <a:ext uri="{FF2B5EF4-FFF2-40B4-BE49-F238E27FC236}">
                <a16:creationId xmlns:a16="http://schemas.microsoft.com/office/drawing/2014/main" id="{DCDC3082-5839-4253-9B0B-9B7DE159647F}"/>
              </a:ext>
            </a:extLst>
          </p:cNvPr>
          <p:cNvPicPr>
            <a:picLocks noChangeAspect="1"/>
          </p:cNvPicPr>
          <p:nvPr/>
        </p:nvPicPr>
        <p:blipFill>
          <a:blip r:embed="rId10"/>
          <a:stretch>
            <a:fillRect/>
          </a:stretch>
        </p:blipFill>
        <p:spPr>
          <a:xfrm>
            <a:off x="3169660" y="311577"/>
            <a:ext cx="6005080" cy="1853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A0B9C5D-308C-94DB-42B4-0424C9C2DFE5}"/>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D46258C2-F9D7-FD86-A019-16EBEAF66E47}"/>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9AEF901-D48B-4ECA-C636-AA3C9A463FA8}"/>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529E33B0-D732-D3D9-F315-5BB78D4F7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956572" y="589059"/>
            <a:ext cx="4278856" cy="3214491"/>
          </a:xfrm>
          <a:prstGeom prst="rect">
            <a:avLst/>
          </a:prstGeom>
        </p:spPr>
      </p:pic>
      <p:pic>
        <p:nvPicPr>
          <p:cNvPr id="8" name="Picture 10">
            <a:extLst>
              <a:ext uri="{FF2B5EF4-FFF2-40B4-BE49-F238E27FC236}">
                <a16:creationId xmlns:a16="http://schemas.microsoft.com/office/drawing/2014/main" id="{C0700925-6B4B-14B5-C089-74069CD4BC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5077" y="308123"/>
            <a:ext cx="2624543" cy="4534847"/>
          </a:xfrm>
          <a:prstGeom prst="rect">
            <a:avLst/>
          </a:prstGeom>
        </p:spPr>
      </p:pic>
      <p:pic>
        <p:nvPicPr>
          <p:cNvPr id="9" name="Picture 11">
            <a:extLst>
              <a:ext uri="{FF2B5EF4-FFF2-40B4-BE49-F238E27FC236}">
                <a16:creationId xmlns:a16="http://schemas.microsoft.com/office/drawing/2014/main" id="{5F034246-A7AC-AB88-A610-5C0CA3BCA5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grpSp>
        <p:nvGrpSpPr>
          <p:cNvPr id="10" name="Group 12">
            <a:extLst>
              <a:ext uri="{FF2B5EF4-FFF2-40B4-BE49-F238E27FC236}">
                <a16:creationId xmlns:a16="http://schemas.microsoft.com/office/drawing/2014/main" id="{BCF0AA90-35EE-3F70-CC75-EAEBC4567B53}"/>
              </a:ext>
            </a:extLst>
          </p:cNvPr>
          <p:cNvGrpSpPr/>
          <p:nvPr/>
        </p:nvGrpSpPr>
        <p:grpSpPr>
          <a:xfrm>
            <a:off x="0" y="1"/>
            <a:ext cx="12192000" cy="300351"/>
            <a:chOff x="0" y="0"/>
            <a:chExt cx="6186311" cy="152400"/>
          </a:xfrm>
          <a:solidFill>
            <a:schemeClr val="bg1"/>
          </a:solidFill>
        </p:grpSpPr>
        <p:sp>
          <p:nvSpPr>
            <p:cNvPr id="11" name="Freeform 13">
              <a:extLst>
                <a:ext uri="{FF2B5EF4-FFF2-40B4-BE49-F238E27FC236}">
                  <a16:creationId xmlns:a16="http://schemas.microsoft.com/office/drawing/2014/main" id="{27A004C0-426B-656A-A8FE-FCB4E9F25F5C}"/>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2" name="Group 14">
            <a:extLst>
              <a:ext uri="{FF2B5EF4-FFF2-40B4-BE49-F238E27FC236}">
                <a16:creationId xmlns:a16="http://schemas.microsoft.com/office/drawing/2014/main" id="{55032972-FAFF-AFAC-8A5E-A92F45147507}"/>
              </a:ext>
            </a:extLst>
          </p:cNvPr>
          <p:cNvGrpSpPr/>
          <p:nvPr/>
        </p:nvGrpSpPr>
        <p:grpSpPr>
          <a:xfrm rot="-5400000">
            <a:off x="-2038357" y="2053899"/>
            <a:ext cx="4377064" cy="300351"/>
            <a:chOff x="0" y="0"/>
            <a:chExt cx="2220955" cy="152400"/>
          </a:xfrm>
          <a:solidFill>
            <a:schemeClr val="bg1"/>
          </a:solidFill>
        </p:grpSpPr>
        <p:sp>
          <p:nvSpPr>
            <p:cNvPr id="13" name="Freeform 15">
              <a:extLst>
                <a:ext uri="{FF2B5EF4-FFF2-40B4-BE49-F238E27FC236}">
                  <a16:creationId xmlns:a16="http://schemas.microsoft.com/office/drawing/2014/main" id="{0522B363-BE23-D69A-3B49-3C87968BEFD7}"/>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4" name="Group 16">
            <a:extLst>
              <a:ext uri="{FF2B5EF4-FFF2-40B4-BE49-F238E27FC236}">
                <a16:creationId xmlns:a16="http://schemas.microsoft.com/office/drawing/2014/main" id="{9AD3A5C8-0061-9C0D-461B-1FD5EB5CCC6A}"/>
              </a:ext>
            </a:extLst>
          </p:cNvPr>
          <p:cNvGrpSpPr/>
          <p:nvPr/>
        </p:nvGrpSpPr>
        <p:grpSpPr>
          <a:xfrm rot="-5400000">
            <a:off x="9853293" y="2046129"/>
            <a:ext cx="4377064" cy="300351"/>
            <a:chOff x="0" y="0"/>
            <a:chExt cx="2220955" cy="152400"/>
          </a:xfrm>
          <a:solidFill>
            <a:schemeClr val="bg1"/>
          </a:solidFill>
        </p:grpSpPr>
        <p:sp>
          <p:nvSpPr>
            <p:cNvPr id="15" name="Freeform 17">
              <a:extLst>
                <a:ext uri="{FF2B5EF4-FFF2-40B4-BE49-F238E27FC236}">
                  <a16:creationId xmlns:a16="http://schemas.microsoft.com/office/drawing/2014/main" id="{D5397ADE-E8E8-885C-1D8E-9316D53BB7F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6" name="Picture 18">
            <a:extLst>
              <a:ext uri="{FF2B5EF4-FFF2-40B4-BE49-F238E27FC236}">
                <a16:creationId xmlns:a16="http://schemas.microsoft.com/office/drawing/2014/main" id="{E879166B-1B9C-5B39-6CBE-3C3CA1D7C7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7691" y="2257291"/>
            <a:ext cx="1423035" cy="2743200"/>
          </a:xfrm>
          <a:prstGeom prst="rect">
            <a:avLst/>
          </a:prstGeom>
        </p:spPr>
      </p:pic>
      <p:sp>
        <p:nvSpPr>
          <p:cNvPr id="17" name="TextBox 16">
            <a:extLst>
              <a:ext uri="{FF2B5EF4-FFF2-40B4-BE49-F238E27FC236}">
                <a16:creationId xmlns:a16="http://schemas.microsoft.com/office/drawing/2014/main" id="{25571739-6362-152A-73F5-C78C2DD95B76}"/>
              </a:ext>
            </a:extLst>
          </p:cNvPr>
          <p:cNvSpPr txBox="1"/>
          <p:nvPr/>
        </p:nvSpPr>
        <p:spPr>
          <a:xfrm>
            <a:off x="4175807" y="889407"/>
            <a:ext cx="404442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Phần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làm</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việc</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ban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cán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sự</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lớp</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 name="Speech Bubble: Oval 17">
            <a:extLst>
              <a:ext uri="{FF2B5EF4-FFF2-40B4-BE49-F238E27FC236}">
                <a16:creationId xmlns:a16="http://schemas.microsoft.com/office/drawing/2014/main" id="{38DFB4EE-5EE4-B717-DA6A-05B27C953853}"/>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19" name="TextBox 18">
            <a:extLst>
              <a:ext uri="{FF2B5EF4-FFF2-40B4-BE49-F238E27FC236}">
                <a16:creationId xmlns:a16="http://schemas.microsoft.com/office/drawing/2014/main" id="{4D1D08D3-6ED7-619B-5991-4DE915015E3C}"/>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20" name="Speech Bubble: Oval 19">
            <a:extLst>
              <a:ext uri="{FF2B5EF4-FFF2-40B4-BE49-F238E27FC236}">
                <a16:creationId xmlns:a16="http://schemas.microsoft.com/office/drawing/2014/main" id="{CCB69FEB-4E5D-597E-EBB9-BB9B7DCD4F38}"/>
              </a:ext>
            </a:extLst>
          </p:cNvPr>
          <p:cNvSpPr/>
          <p:nvPr/>
        </p:nvSpPr>
        <p:spPr>
          <a:xfrm>
            <a:off x="8467231" y="372315"/>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21" name="Picture 20">
            <a:extLst>
              <a:ext uri="{FF2B5EF4-FFF2-40B4-BE49-F238E27FC236}">
                <a16:creationId xmlns:a16="http://schemas.microsoft.com/office/drawing/2014/main" id="{875AE021-28FF-C2E6-1ADB-DF74FE6F3AD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1432607" y="1902228"/>
            <a:ext cx="3068818" cy="4882210"/>
          </a:xfrm>
          <a:prstGeom prst="rect">
            <a:avLst/>
          </a:prstGeom>
        </p:spPr>
      </p:pic>
      <p:pic>
        <p:nvPicPr>
          <p:cNvPr id="22" name="Picture 21">
            <a:extLst>
              <a:ext uri="{FF2B5EF4-FFF2-40B4-BE49-F238E27FC236}">
                <a16:creationId xmlns:a16="http://schemas.microsoft.com/office/drawing/2014/main" id="{71EC1D25-CCC2-BF7B-19A0-DE4AFE8260C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7704675" y="2186464"/>
            <a:ext cx="3068818" cy="4396745"/>
          </a:xfrm>
          <a:prstGeom prst="rect">
            <a:avLst/>
          </a:prstGeom>
        </p:spPr>
      </p:pic>
    </p:spTree>
    <p:extLst>
      <p:ext uri="{BB962C8B-B14F-4D97-AF65-F5344CB8AC3E}">
        <p14:creationId xmlns:p14="http://schemas.microsoft.com/office/powerpoint/2010/main" val="935098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20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Bạn</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MUA SẮM TIẾT KIỆM</a:t>
            </a: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19</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79D52EE-81B5-56EC-076A-0400F0DA4DC7}"/>
              </a:ext>
            </a:extLst>
          </p:cNvPr>
          <p:cNvPicPr>
            <a:picLocks noChangeAspect="1"/>
          </p:cNvPicPr>
          <p:nvPr/>
        </p:nvPicPr>
        <p:blipFill>
          <a:blip r:embed="rId5"/>
          <a:stretch>
            <a:fillRect/>
          </a:stretch>
        </p:blipFill>
        <p:spPr>
          <a:xfrm>
            <a:off x="9103333" y="-43046"/>
            <a:ext cx="2445159" cy="1110975"/>
          </a:xfrm>
          <a:prstGeom prst="rect">
            <a:avLst/>
          </a:prstGeom>
        </p:spPr>
      </p:pic>
      <p:sp>
        <p:nvSpPr>
          <p:cNvPr id="7" name="TextBox 6">
            <a:extLst>
              <a:ext uri="{FF2B5EF4-FFF2-40B4-BE49-F238E27FC236}">
                <a16:creationId xmlns:a16="http://schemas.microsoft.com/office/drawing/2014/main" id="{78042173-FE21-EDF8-7811-0606DDB927D3}"/>
              </a:ext>
            </a:extLst>
          </p:cNvPr>
          <p:cNvSpPr txBox="1"/>
          <p:nvPr/>
        </p:nvSpPr>
        <p:spPr>
          <a:xfrm flipH="1">
            <a:off x="4557932" y="447563"/>
            <a:ext cx="48206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Thảo</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luận</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nhóm</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bốn</a:t>
            </a:r>
            <a:endPar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121228" y="1067929"/>
            <a:ext cx="9949542" cy="58477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S</a:t>
            </a:r>
            <a:r>
              <a:rPr lang="vi-VN" sz="3200" dirty="0">
                <a:solidFill>
                  <a:prstClr val="black"/>
                </a:solidFill>
                <a:latin typeface="Calibri" panose="020F0502020204030204" pitchFamily="34" charset="0"/>
                <a:cs typeface="Calibri" panose="020F0502020204030204" pitchFamily="34" charset="0"/>
              </a:rPr>
              <a:t>ắm vai người con đưa ra phương án cho người thân: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10" name="Picture 9">
            <a:extLst>
              <a:ext uri="{FF2B5EF4-FFF2-40B4-BE49-F238E27FC236}">
                <a16:creationId xmlns:a16="http://schemas.microsoft.com/office/drawing/2014/main" id="{BDD5AAE1-43EB-48C0-AB3A-10CDD84D773B}"/>
              </a:ext>
            </a:extLst>
          </p:cNvPr>
          <p:cNvPicPr>
            <a:picLocks noChangeAspect="1"/>
          </p:cNvPicPr>
          <p:nvPr/>
        </p:nvPicPr>
        <p:blipFill>
          <a:blip r:embed="rId6"/>
          <a:stretch>
            <a:fillRect/>
          </a:stretch>
        </p:blipFill>
        <p:spPr>
          <a:xfrm>
            <a:off x="2390775" y="1710089"/>
            <a:ext cx="7243762" cy="4657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0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202</Words>
  <Application>Microsoft Office PowerPoint</Application>
  <PresentationFormat>Widescreen</PresentationFormat>
  <Paragraphs>29</Paragraphs>
  <Slides>14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等线</vt:lpstr>
      <vt:lpstr>字魂59号-创粗黑</vt:lpstr>
      <vt:lpstr>Arial</vt:lpstr>
      <vt:lpstr>Calibri</vt:lpstr>
      <vt:lpstr>Cambria</vt:lpstr>
      <vt:lpstr>SVN-Hole Hearted</vt:lpstr>
      <vt:lpstr>Tahoma</vt:lpstr>
      <vt:lpstr>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7</cp:revision>
  <dcterms:created xsi:type="dcterms:W3CDTF">2022-11-26T23:39:59Z</dcterms:created>
  <dcterms:modified xsi:type="dcterms:W3CDTF">2022-11-26T23:58:24Z</dcterms:modified>
</cp:coreProperties>
</file>