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6"/>
  </p:notesMasterIdLst>
  <p:sldIdLst>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4360"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84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Xuân Quân" userId="1e2031f10e08301e" providerId="LiveId" clId="{EEFDC1E1-C742-473A-BA00-51584286C8F8}"/>
    <pc:docChg chg="custSel modMainMaster">
      <pc:chgData name="Phạm Xuân Quân" userId="1e2031f10e08301e" providerId="LiveId" clId="{EEFDC1E1-C742-473A-BA00-51584286C8F8}" dt="2023-04-13T07:14:09.179" v="0" actId="478"/>
      <pc:docMkLst>
        <pc:docMk/>
      </pc:docMkLst>
      <pc:sldMasterChg chg="delSp mod">
        <pc:chgData name="Phạm Xuân Quân" userId="1e2031f10e08301e" providerId="LiveId" clId="{EEFDC1E1-C742-473A-BA00-51584286C8F8}" dt="2023-04-13T07:14:09.179" v="0" actId="478"/>
        <pc:sldMasterMkLst>
          <pc:docMk/>
          <pc:sldMasterMk cId="1876165156" sldId="2147483660"/>
        </pc:sldMasterMkLst>
        <pc:picChg chg="del">
          <ac:chgData name="Phạm Xuân Quân" userId="1e2031f10e08301e" providerId="LiveId" clId="{EEFDC1E1-C742-473A-BA00-51584286C8F8}" dt="2023-04-13T07:14:09.179" v="0" actId="478"/>
          <ac:picMkLst>
            <pc:docMk/>
            <pc:sldMasterMk cId="1876165156" sldId="2147483660"/>
            <ac:picMk id="8" creationId="{595E04B3-F569-4A16-B9EB-9EE2DBBA54F1}"/>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13/04/2023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6.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sp>
        <p:nvSpPr>
          <p:cNvPr id="13" name="TextBox 12">
            <a:extLst>
              <a:ext uri="{FF2B5EF4-FFF2-40B4-BE49-F238E27FC236}">
                <a16:creationId xmlns:a16="http://schemas.microsoft.com/office/drawing/2014/main" id="{289E623F-C396-4582-8489-070827CEF74C}"/>
              </a:ext>
            </a:extLst>
          </p:cNvPr>
          <p:cNvSpPr txBox="1"/>
          <p:nvPr/>
        </p:nvSpPr>
        <p:spPr>
          <a:xfrm>
            <a:off x="3691109" y="245110"/>
            <a:ext cx="5992641" cy="584775"/>
          </a:xfrm>
          <a:prstGeom prst="rect">
            <a:avLst/>
          </a:prstGeom>
          <a:noFill/>
        </p:spPr>
        <p:txBody>
          <a:bodyPr wrap="square" rtlCol="0">
            <a:spAutoFit/>
          </a:bodyPr>
          <a:lstStyle/>
          <a:p>
            <a:r>
              <a:rPr lang="en-US" sz="3200" dirty="0" err="1">
                <a:solidFill>
                  <a:srgbClr val="002060"/>
                </a:solidFill>
                <a:latin typeface="Calibri" panose="020F0502020204030204" pitchFamily="34" charset="0"/>
                <a:cs typeface="Calibri" panose="020F0502020204030204" pitchFamily="34" charset="0"/>
              </a:rPr>
              <a:t>Thứ</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ngày</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tháng</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năm</a:t>
            </a:r>
            <a:r>
              <a:rPr lang="en-US" sz="3200"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407</Words>
  <Application>Microsoft Office PowerPoint</Application>
  <PresentationFormat>Widescreen</PresentationFormat>
  <Paragraphs>32</Paragraphs>
  <Slides>20</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等线</vt:lpstr>
      <vt:lpstr>等线 Light</vt:lpstr>
      <vt:lpstr>微软雅黑</vt:lpstr>
      <vt:lpstr>Arial</vt:lpstr>
      <vt:lpstr>Calibri</vt:lpstr>
      <vt:lpstr>Georgia</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Xuân Quân</cp:lastModifiedBy>
  <cp:revision>33</cp:revision>
  <dcterms:created xsi:type="dcterms:W3CDTF">2022-10-04T12:04:18Z</dcterms:created>
  <dcterms:modified xsi:type="dcterms:W3CDTF">2023-04-13T07:14:17Z</dcterms:modified>
</cp:coreProperties>
</file>