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7" r:id="rId1"/>
    <p:sldMasterId id="2147483801" r:id="rId2"/>
  </p:sldMasterIdLst>
  <p:notesMasterIdLst>
    <p:notesMasterId r:id="rId37"/>
  </p:notesMasterIdLst>
  <p:sldIdLst>
    <p:sldId id="256" r:id="rId3"/>
    <p:sldId id="602" r:id="rId4"/>
    <p:sldId id="604" r:id="rId5"/>
    <p:sldId id="605" r:id="rId6"/>
    <p:sldId id="606" r:id="rId7"/>
    <p:sldId id="610" r:id="rId8"/>
    <p:sldId id="609" r:id="rId9"/>
    <p:sldId id="611" r:id="rId10"/>
    <p:sldId id="612" r:id="rId11"/>
    <p:sldId id="613" r:id="rId12"/>
    <p:sldId id="614" r:id="rId13"/>
    <p:sldId id="636" r:id="rId14"/>
    <p:sldId id="616" r:id="rId15"/>
    <p:sldId id="615" r:id="rId16"/>
    <p:sldId id="617" r:id="rId17"/>
    <p:sldId id="620" r:id="rId18"/>
    <p:sldId id="618" r:id="rId19"/>
    <p:sldId id="621" r:id="rId20"/>
    <p:sldId id="619" r:id="rId21"/>
    <p:sldId id="622" r:id="rId22"/>
    <p:sldId id="623" r:id="rId23"/>
    <p:sldId id="625" r:id="rId24"/>
    <p:sldId id="624" r:id="rId25"/>
    <p:sldId id="626" r:id="rId26"/>
    <p:sldId id="627" r:id="rId27"/>
    <p:sldId id="628" r:id="rId28"/>
    <p:sldId id="629" r:id="rId29"/>
    <p:sldId id="630" r:id="rId30"/>
    <p:sldId id="635" r:id="rId31"/>
    <p:sldId id="631" r:id="rId32"/>
    <p:sldId id="637" r:id="rId33"/>
    <p:sldId id="634" r:id="rId34"/>
    <p:sldId id="632" r:id="rId35"/>
    <p:sldId id="633" r:id="rId36"/>
  </p:sldIdLst>
  <p:sldSz cx="12192000" cy="6858000"/>
  <p:notesSz cx="6858000" cy="9144000"/>
  <p:embeddedFontLst>
    <p:embeddedFont>
      <p:font typeface="等线" panose="02010600030101010101" pitchFamily="2" charset="-122"/>
      <p:regular r:id="rId38"/>
      <p:bold r:id="rId39"/>
    </p:embeddedFont>
    <p:embeddedFont>
      <p:font typeface="#9Slide05 SVNClementine" panose="020F0502020204030203" charset="0"/>
      <p:regular r:id="rId40"/>
    </p:embeddedFont>
    <p:embeddedFont>
      <p:font typeface=".VnAvant" panose="020B7200000000000000" pitchFamily="3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DFGothic-EB" panose="020B0604020202020204" charset="0"/>
      <p:regular r:id="rId49"/>
    </p:embeddedFont>
    <p:embeddedFont>
      <p:font typeface="HP001 4 hàng" panose="020B0603050302020204" pitchFamily="34" charset="0"/>
      <p:regular r:id="rId50"/>
      <p:bold r:id="rId51"/>
    </p:embeddedFont>
    <p:embeddedFont>
      <p:font typeface="UTM Avo" panose="02040603050506020204" pitchFamily="18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BF7"/>
    <a:srgbClr val="FF7707"/>
    <a:srgbClr val="FF8119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18" autoAdjust="0"/>
    <p:restoredTop sz="94660"/>
  </p:normalViewPr>
  <p:slideViewPr>
    <p:cSldViewPr snapToGrid="0">
      <p:cViewPr varScale="1">
        <p:scale>
          <a:sx n="70" d="100"/>
          <a:sy n="70" d="100"/>
        </p:scale>
        <p:origin x="21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9A40F-2D46-40CA-B530-DBED4FB48308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CA31B-1AA7-4E01-A5FC-C27716F8E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3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14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48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E89D9DB-18FC-4DE1-B6E3-B7CBA7A932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C978E6D4-FDCC-426F-B778-E8CF2BB264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E89D9DB-18FC-4DE1-B6E3-B7CBA7A932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C978E6D4-FDCC-426F-B778-E8CF2BB264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E89D9DB-18FC-4DE1-B6E3-B7CBA7A932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C978E6D4-FDCC-426F-B778-E8CF2BB264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1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E89D9DB-18FC-4DE1-B6E3-B7CBA7A932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C978E6D4-FDCC-426F-B778-E8CF2BB264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9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10971216" y="1877841"/>
            <a:ext cx="1220785" cy="13147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2229823"/>
            <a:ext cx="1006029" cy="84293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890353"/>
            <a:ext cx="12192000" cy="3967648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Gothic-EB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7" y="1320111"/>
            <a:ext cx="1244012" cy="10652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54" y="1320111"/>
            <a:ext cx="567900" cy="14265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75" y="1320111"/>
            <a:ext cx="1012983" cy="1261768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476121" y="1589047"/>
            <a:ext cx="780057" cy="120032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9256769" y="494271"/>
            <a:ext cx="838584" cy="220774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936177"/>
            <a:ext cx="12192000" cy="104592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87" y="2120001"/>
            <a:ext cx="1627115" cy="65962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41" y="1008039"/>
            <a:ext cx="482227" cy="11119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1049" y="2139683"/>
            <a:ext cx="976319" cy="39579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7" y="2340547"/>
            <a:ext cx="1047145" cy="3980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25" y="1214247"/>
            <a:ext cx="2400049" cy="18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3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E89D9DB-18FC-4DE1-B6E3-B7CBA7A932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C978E6D4-FDCC-426F-B778-E8CF2BB264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33" y="5853776"/>
            <a:ext cx="913832" cy="782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67" y="5758536"/>
            <a:ext cx="772424" cy="962129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100385" y="5057703"/>
            <a:ext cx="910905" cy="1401664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89" y="5218408"/>
            <a:ext cx="561548" cy="164793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70221"/>
            <a:ext cx="12192000" cy="78777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405" y="6239599"/>
            <a:ext cx="1174383" cy="4760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393" y="5369558"/>
            <a:ext cx="385217" cy="8882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9683" y="6358337"/>
            <a:ext cx="976319" cy="3957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0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E89D9DB-18FC-4DE1-B6E3-B7CBA7A932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C978E6D4-FDCC-426F-B778-E8CF2BB264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9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E89D9DB-18FC-4DE1-B6E3-B7CBA7A932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C978E6D4-FDCC-426F-B778-E8CF2BB264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1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E89D9DB-18FC-4DE1-B6E3-B7CBA7A932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C978E6D4-FDCC-426F-B778-E8CF2BB264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E89D9DB-18FC-4DE1-B6E3-B7CBA7A932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C978E6D4-FDCC-426F-B778-E8CF2BB264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24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1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4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50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71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72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748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E89D9DB-18FC-4DE1-B6E3-B7CBA7A932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C978E6D4-FDCC-426F-B778-E8CF2BB264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1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3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E89D9DB-18FC-4DE1-B6E3-B7CBA7A932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C978E6D4-FDCC-426F-B778-E8CF2BB264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66F26F-5843-4029-AB86-F15E7B5304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8394" y="9326880"/>
            <a:ext cx="2034612" cy="1757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C81817-3192-4454-B579-B066F582C721}"/>
              </a:ext>
            </a:extLst>
          </p:cNvPr>
          <p:cNvSpPr txBox="1"/>
          <p:nvPr userDrawn="1"/>
        </p:nvSpPr>
        <p:spPr>
          <a:xfrm>
            <a:off x="0" y="-34984"/>
            <a:ext cx="84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UVN Vung Tau" panose="03080702040302070203" pitchFamily="66" charset="0"/>
                <a:cs typeface="+mn-cs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977576-D373-4182-AB1A-11B88AB0926A}"/>
              </a:ext>
            </a:extLst>
          </p:cNvPr>
          <p:cNvSpPr txBox="1"/>
          <p:nvPr userDrawn="1"/>
        </p:nvSpPr>
        <p:spPr>
          <a:xfrm>
            <a:off x="-66663" y="6500753"/>
            <a:ext cx="84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UVN Vung Tau" panose="03080702040302070203" pitchFamily="66" charset="0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2792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17" Type="http://schemas.openxmlformats.org/officeDocument/2006/relationships/image" Target="../media/image14.png"/><Relationship Id="rId2" Type="http://schemas.openxmlformats.org/officeDocument/2006/relationships/image" Target="../media/image51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openxmlformats.org/officeDocument/2006/relationships/image" Target="../media/image20.png"/><Relationship Id="rId19" Type="http://schemas.openxmlformats.org/officeDocument/2006/relationships/image" Target="../media/image54.png"/><Relationship Id="rId4" Type="http://schemas.openxmlformats.org/officeDocument/2006/relationships/image" Target="../media/image36.png"/><Relationship Id="rId9" Type="http://schemas.openxmlformats.org/officeDocument/2006/relationships/image" Target="../media/image19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image" Target="../media/image35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3.png"/><Relationship Id="rId10" Type="http://schemas.openxmlformats.org/officeDocument/2006/relationships/image" Target="../media/image41.png"/><Relationship Id="rId19" Type="http://schemas.openxmlformats.org/officeDocument/2006/relationships/image" Target="../media/image54.png"/><Relationship Id="rId4" Type="http://schemas.openxmlformats.org/officeDocument/2006/relationships/image" Target="../media/image37.png"/><Relationship Id="rId9" Type="http://schemas.openxmlformats.org/officeDocument/2006/relationships/image" Target="../media/image20.pn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17" Type="http://schemas.openxmlformats.org/officeDocument/2006/relationships/image" Target="../media/image14.png"/><Relationship Id="rId2" Type="http://schemas.openxmlformats.org/officeDocument/2006/relationships/image" Target="../media/image51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openxmlformats.org/officeDocument/2006/relationships/image" Target="../media/image20.png"/><Relationship Id="rId19" Type="http://schemas.openxmlformats.org/officeDocument/2006/relationships/image" Target="../media/image54.png"/><Relationship Id="rId4" Type="http://schemas.openxmlformats.org/officeDocument/2006/relationships/image" Target="../media/image36.png"/><Relationship Id="rId9" Type="http://schemas.openxmlformats.org/officeDocument/2006/relationships/image" Target="../media/image19.pn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17" Type="http://schemas.openxmlformats.org/officeDocument/2006/relationships/image" Target="../media/image14.png"/><Relationship Id="rId2" Type="http://schemas.openxmlformats.org/officeDocument/2006/relationships/image" Target="../media/image51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openxmlformats.org/officeDocument/2006/relationships/image" Target="../media/image20.png"/><Relationship Id="rId19" Type="http://schemas.openxmlformats.org/officeDocument/2006/relationships/image" Target="../media/image54.png"/><Relationship Id="rId4" Type="http://schemas.openxmlformats.org/officeDocument/2006/relationships/image" Target="../media/image36.png"/><Relationship Id="rId9" Type="http://schemas.openxmlformats.org/officeDocument/2006/relationships/image" Target="../media/image19.png"/><Relationship Id="rId1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12.png"/><Relationship Id="rId3" Type="http://schemas.openxmlformats.org/officeDocument/2006/relationships/image" Target="../media/image32.png"/><Relationship Id="rId21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5" Type="http://schemas.openxmlformats.org/officeDocument/2006/relationships/image" Target="../media/image45.png"/><Relationship Id="rId2" Type="http://schemas.openxmlformats.org/officeDocument/2006/relationships/image" Target="../media/image31.png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11" Type="http://schemas.openxmlformats.org/officeDocument/2006/relationships/image" Target="../media/image38.png"/><Relationship Id="rId24" Type="http://schemas.openxmlformats.org/officeDocument/2006/relationships/image" Target="../media/image44.png"/><Relationship Id="rId5" Type="http://schemas.openxmlformats.org/officeDocument/2006/relationships/image" Target="../media/image34.png"/><Relationship Id="rId15" Type="http://schemas.openxmlformats.org/officeDocument/2006/relationships/image" Target="../media/image20.png"/><Relationship Id="rId23" Type="http://schemas.openxmlformats.org/officeDocument/2006/relationships/image" Target="../media/image15.png"/><Relationship Id="rId10" Type="http://schemas.openxmlformats.org/officeDocument/2006/relationships/image" Target="../media/image37.png"/><Relationship Id="rId19" Type="http://schemas.openxmlformats.org/officeDocument/2006/relationships/image" Target="../media/image13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19.png"/><Relationship Id="rId22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17" Type="http://schemas.openxmlformats.org/officeDocument/2006/relationships/image" Target="../media/image14.png"/><Relationship Id="rId2" Type="http://schemas.openxmlformats.org/officeDocument/2006/relationships/image" Target="../media/image51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openxmlformats.org/officeDocument/2006/relationships/image" Target="../media/image20.png"/><Relationship Id="rId19" Type="http://schemas.openxmlformats.org/officeDocument/2006/relationships/image" Target="../media/image54.png"/><Relationship Id="rId4" Type="http://schemas.openxmlformats.org/officeDocument/2006/relationships/image" Target="../media/image36.png"/><Relationship Id="rId9" Type="http://schemas.openxmlformats.org/officeDocument/2006/relationships/image" Target="../media/image19.png"/><Relationship Id="rId1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3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15.xml"/><Relationship Id="rId7" Type="http://schemas.openxmlformats.org/officeDocument/2006/relationships/audio" Target="../media/audio4.wav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audio3.wav"/><Relationship Id="rId11" Type="http://schemas.openxmlformats.org/officeDocument/2006/relationships/image" Target="../media/image54.png"/><Relationship Id="rId5" Type="http://schemas.openxmlformats.org/officeDocument/2006/relationships/audio" Target="../media/audio2.wav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6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15.xml"/><Relationship Id="rId7" Type="http://schemas.openxmlformats.org/officeDocument/2006/relationships/audio" Target="../media/audio4.wav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audio3.wav"/><Relationship Id="rId11" Type="http://schemas.openxmlformats.org/officeDocument/2006/relationships/image" Target="../media/image54.png"/><Relationship Id="rId5" Type="http://schemas.openxmlformats.org/officeDocument/2006/relationships/audio" Target="../media/audio2.wav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6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15.xml"/><Relationship Id="rId7" Type="http://schemas.openxmlformats.org/officeDocument/2006/relationships/audio" Target="../media/audio4.wav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audio3.wav"/><Relationship Id="rId11" Type="http://schemas.openxmlformats.org/officeDocument/2006/relationships/image" Target="../media/image54.png"/><Relationship Id="rId5" Type="http://schemas.openxmlformats.org/officeDocument/2006/relationships/audio" Target="../media/audio2.wav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60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0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15.png"/><Relationship Id="rId7" Type="http://schemas.openxmlformats.org/officeDocument/2006/relationships/image" Target="../media/image36.png"/><Relationship Id="rId12" Type="http://schemas.openxmlformats.org/officeDocument/2006/relationships/image" Target="../media/image19.png"/><Relationship Id="rId17" Type="http://schemas.openxmlformats.org/officeDocument/2006/relationships/image" Target="../media/image13.png"/><Relationship Id="rId2" Type="http://schemas.openxmlformats.org/officeDocument/2006/relationships/audio" Target="../media/media10.m4a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10.m4a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19" Type="http://schemas.openxmlformats.org/officeDocument/2006/relationships/image" Target="../media/image3.png"/><Relationship Id="rId4" Type="http://schemas.openxmlformats.org/officeDocument/2006/relationships/image" Target="../media/image62.gif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0.png"/><Relationship Id="rId4" Type="http://schemas.openxmlformats.org/officeDocument/2006/relationships/image" Target="../media/image4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0.png"/><Relationship Id="rId5" Type="http://schemas.openxmlformats.org/officeDocument/2006/relationships/image" Target="../media/image68.pn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file:///C:\Users\Thuy%20Van\Desktop\M&#244;ng%20-%20Nguy&#234;n\Am-thanh-chuc-mung-chien-thang-www_tiengdong_com.mp3" TargetMode="External"/><Relationship Id="rId1" Type="http://schemas.microsoft.com/office/2007/relationships/media" Target="file:///C:\Users\Thuy%20Van\Desktop\M&#244;ng%20-%20Nguy&#234;n\Am-thanh-chuc-mung-chien-thang-www_tiengdong_com.mp3" TargetMode="Externa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46.png"/><Relationship Id="rId7" Type="http://schemas.openxmlformats.org/officeDocument/2006/relationships/image" Target="../media/image50.gif"/><Relationship Id="rId12" Type="http://schemas.openxmlformats.org/officeDocument/2006/relationships/image" Target="../media/image20.png"/><Relationship Id="rId17" Type="http://schemas.openxmlformats.org/officeDocument/2006/relationships/image" Target="../media/image43.png"/><Relationship Id="rId2" Type="http://schemas.openxmlformats.org/officeDocument/2006/relationships/audio" Target="../media/media4.m4a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microsoft.com/office/2007/relationships/media" Target="../media/media4.m4a"/><Relationship Id="rId6" Type="http://schemas.openxmlformats.org/officeDocument/2006/relationships/image" Target="../media/image37.png"/><Relationship Id="rId11" Type="http://schemas.openxmlformats.org/officeDocument/2006/relationships/image" Target="../media/image19.png"/><Relationship Id="rId5" Type="http://schemas.openxmlformats.org/officeDocument/2006/relationships/image" Target="../media/image36.png"/><Relationship Id="rId15" Type="http://schemas.openxmlformats.org/officeDocument/2006/relationships/image" Target="../media/image12.png"/><Relationship Id="rId10" Type="http://schemas.openxmlformats.org/officeDocument/2006/relationships/image" Target="../media/image40.png"/><Relationship Id="rId19" Type="http://schemas.openxmlformats.org/officeDocument/2006/relationships/image" Target="../media/image14.png"/><Relationship Id="rId4" Type="http://schemas.openxmlformats.org/officeDocument/2006/relationships/image" Target="../media/image49.jpeg"/><Relationship Id="rId9" Type="http://schemas.openxmlformats.org/officeDocument/2006/relationships/image" Target="../media/image39.png"/><Relationship Id="rId14" Type="http://schemas.openxmlformats.org/officeDocument/2006/relationships/image" Target="../media/image42.png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iếng Việt 1 Tập một (thuộc bộ sách Cánh Diều) - VEPIC">
            <a:extLst>
              <a:ext uri="{FF2B5EF4-FFF2-40B4-BE49-F238E27FC236}">
                <a16:creationId xmlns:a16="http://schemas.microsoft.com/office/drawing/2014/main" id="{6DEEC2F6-2426-C91C-42E2-058417ED7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135"/>
          <a:stretch/>
        </p:blipFill>
        <p:spPr bwMode="auto">
          <a:xfrm>
            <a:off x="8446893" y="3495923"/>
            <a:ext cx="3713307" cy="26314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C0E2D5-3927-33A2-7413-00B5ACF22337}"/>
              </a:ext>
            </a:extLst>
          </p:cNvPr>
          <p:cNvGrpSpPr/>
          <p:nvPr/>
        </p:nvGrpSpPr>
        <p:grpSpPr>
          <a:xfrm>
            <a:off x="853464" y="3418964"/>
            <a:ext cx="1864143" cy="1403176"/>
            <a:chOff x="5337376" y="3832625"/>
            <a:chExt cx="1864191" cy="1403213"/>
          </a:xfrm>
        </p:grpSpPr>
        <p:sp>
          <p:nvSpPr>
            <p:cNvPr id="9" name="Freeform: Shape 26">
              <a:extLst>
                <a:ext uri="{FF2B5EF4-FFF2-40B4-BE49-F238E27FC236}">
                  <a16:creationId xmlns:a16="http://schemas.microsoft.com/office/drawing/2014/main" id="{CFA85AA2-EB4C-E92D-1B23-B65552D389E3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Freeform: Shape 27">
              <a:extLst>
                <a:ext uri="{FF2B5EF4-FFF2-40B4-BE49-F238E27FC236}">
                  <a16:creationId xmlns:a16="http://schemas.microsoft.com/office/drawing/2014/main" id="{29809861-DD11-7D19-9A34-D522AF2F7FB6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: Shape 28">
              <a:extLst>
                <a:ext uri="{FF2B5EF4-FFF2-40B4-BE49-F238E27FC236}">
                  <a16:creationId xmlns:a16="http://schemas.microsoft.com/office/drawing/2014/main" id="{9862D39A-DDBA-181D-2D1B-DFC68C46476A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: Shape 29">
              <a:extLst>
                <a:ext uri="{FF2B5EF4-FFF2-40B4-BE49-F238E27FC236}">
                  <a16:creationId xmlns:a16="http://schemas.microsoft.com/office/drawing/2014/main" id="{34E3EFA0-A776-0932-211B-3401299FE7A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Freeform: Shape 30">
              <a:extLst>
                <a:ext uri="{FF2B5EF4-FFF2-40B4-BE49-F238E27FC236}">
                  <a16:creationId xmlns:a16="http://schemas.microsoft.com/office/drawing/2014/main" id="{C277DCA8-27AC-E03D-0452-F10A4D3639BE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Freeform: Shape 31">
              <a:extLst>
                <a:ext uri="{FF2B5EF4-FFF2-40B4-BE49-F238E27FC236}">
                  <a16:creationId xmlns:a16="http://schemas.microsoft.com/office/drawing/2014/main" id="{255ED664-70EA-CB8F-DA92-964C809E6FBD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: Shape 32">
              <a:extLst>
                <a:ext uri="{FF2B5EF4-FFF2-40B4-BE49-F238E27FC236}">
                  <a16:creationId xmlns:a16="http://schemas.microsoft.com/office/drawing/2014/main" id="{8641E0E7-D736-5C02-AA3C-C8584A697E2E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: Shape 33">
              <a:extLst>
                <a:ext uri="{FF2B5EF4-FFF2-40B4-BE49-F238E27FC236}">
                  <a16:creationId xmlns:a16="http://schemas.microsoft.com/office/drawing/2014/main" id="{BFAE2870-CF63-9A6E-0FFC-C09ADDAACB75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Freeform: Shape 34">
              <a:extLst>
                <a:ext uri="{FF2B5EF4-FFF2-40B4-BE49-F238E27FC236}">
                  <a16:creationId xmlns:a16="http://schemas.microsoft.com/office/drawing/2014/main" id="{A7E40BFA-9F89-110C-5DF0-ED187C68771B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id="{F3F21A62-BCC7-7B6B-A64E-75A413F23493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Freeform: Shape 36">
              <a:extLst>
                <a:ext uri="{FF2B5EF4-FFF2-40B4-BE49-F238E27FC236}">
                  <a16:creationId xmlns:a16="http://schemas.microsoft.com/office/drawing/2014/main" id="{7FF7C0F2-79F3-C648-5444-95B3C9D481CE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Freeform: Shape 37">
              <a:extLst>
                <a:ext uri="{FF2B5EF4-FFF2-40B4-BE49-F238E27FC236}">
                  <a16:creationId xmlns:a16="http://schemas.microsoft.com/office/drawing/2014/main" id="{2AFB9347-2CA8-607C-FE0D-406F94C62ED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Freeform: Shape 38">
              <a:extLst>
                <a:ext uri="{FF2B5EF4-FFF2-40B4-BE49-F238E27FC236}">
                  <a16:creationId xmlns:a16="http://schemas.microsoft.com/office/drawing/2014/main" id="{9FE83AF7-CF98-B0C9-7249-65DA4E6AC04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Freeform: Shape 39">
              <a:extLst>
                <a:ext uri="{FF2B5EF4-FFF2-40B4-BE49-F238E27FC236}">
                  <a16:creationId xmlns:a16="http://schemas.microsoft.com/office/drawing/2014/main" id="{95660EAE-1071-C06C-65A9-6CECA270007C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Freeform: Shape 40">
              <a:extLst>
                <a:ext uri="{FF2B5EF4-FFF2-40B4-BE49-F238E27FC236}">
                  <a16:creationId xmlns:a16="http://schemas.microsoft.com/office/drawing/2014/main" id="{593F43CD-41DD-60BD-E3EA-7E8DF7464023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Freeform: Shape 41">
              <a:extLst>
                <a:ext uri="{FF2B5EF4-FFF2-40B4-BE49-F238E27FC236}">
                  <a16:creationId xmlns:a16="http://schemas.microsoft.com/office/drawing/2014/main" id="{13013FB0-9B79-0E26-EC0D-9B1EDB98BA3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Freeform: Shape 42">
              <a:extLst>
                <a:ext uri="{FF2B5EF4-FFF2-40B4-BE49-F238E27FC236}">
                  <a16:creationId xmlns:a16="http://schemas.microsoft.com/office/drawing/2014/main" id="{6F137497-24BC-37B3-1581-23101A58DE0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Freeform: Shape 43">
              <a:extLst>
                <a:ext uri="{FF2B5EF4-FFF2-40B4-BE49-F238E27FC236}">
                  <a16:creationId xmlns:a16="http://schemas.microsoft.com/office/drawing/2014/main" id="{1C855679-D89D-85FA-3D7F-08935BBDD7BF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Freeform: Shape 44">
              <a:extLst>
                <a:ext uri="{FF2B5EF4-FFF2-40B4-BE49-F238E27FC236}">
                  <a16:creationId xmlns:a16="http://schemas.microsoft.com/office/drawing/2014/main" id="{FA63DEA7-633A-3B68-02D4-380B3D8493D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Freeform: Shape 45">
              <a:extLst>
                <a:ext uri="{FF2B5EF4-FFF2-40B4-BE49-F238E27FC236}">
                  <a16:creationId xmlns:a16="http://schemas.microsoft.com/office/drawing/2014/main" id="{23AD1C88-3735-6A2F-1CD8-F5A7E6AB4100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Freeform: Shape 46">
              <a:extLst>
                <a:ext uri="{FF2B5EF4-FFF2-40B4-BE49-F238E27FC236}">
                  <a16:creationId xmlns:a16="http://schemas.microsoft.com/office/drawing/2014/main" id="{5913E6EC-C869-A9BC-C460-92DF66BE2B11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Freeform: Shape 47">
              <a:extLst>
                <a:ext uri="{FF2B5EF4-FFF2-40B4-BE49-F238E27FC236}">
                  <a16:creationId xmlns:a16="http://schemas.microsoft.com/office/drawing/2014/main" id="{0342468A-69C6-834C-4B05-B0AE09C1C04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Freeform: Shape 48">
              <a:extLst>
                <a:ext uri="{FF2B5EF4-FFF2-40B4-BE49-F238E27FC236}">
                  <a16:creationId xmlns:a16="http://schemas.microsoft.com/office/drawing/2014/main" id="{64C39D29-649E-5E76-331B-C50158DDD75C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Freeform: Shape 49">
              <a:extLst>
                <a:ext uri="{FF2B5EF4-FFF2-40B4-BE49-F238E27FC236}">
                  <a16:creationId xmlns:a16="http://schemas.microsoft.com/office/drawing/2014/main" id="{BD5C6B9B-8178-D26A-D513-9D4E7CC8615F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Freeform: Shape 50">
              <a:extLst>
                <a:ext uri="{FF2B5EF4-FFF2-40B4-BE49-F238E27FC236}">
                  <a16:creationId xmlns:a16="http://schemas.microsoft.com/office/drawing/2014/main" id="{2B3F52AB-4CB5-B75A-8F67-0689C0F6A91B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Freeform: Shape 51">
              <a:extLst>
                <a:ext uri="{FF2B5EF4-FFF2-40B4-BE49-F238E27FC236}">
                  <a16:creationId xmlns:a16="http://schemas.microsoft.com/office/drawing/2014/main" id="{2B4F6A03-4FA0-A558-8102-3D65C1DF8BF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Freeform: Shape 52">
              <a:extLst>
                <a:ext uri="{FF2B5EF4-FFF2-40B4-BE49-F238E27FC236}">
                  <a16:creationId xmlns:a16="http://schemas.microsoft.com/office/drawing/2014/main" id="{83180E4F-16BB-5991-2D89-4D857C1C9189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Freeform: Shape 53">
              <a:extLst>
                <a:ext uri="{FF2B5EF4-FFF2-40B4-BE49-F238E27FC236}">
                  <a16:creationId xmlns:a16="http://schemas.microsoft.com/office/drawing/2014/main" id="{69980327-CB41-84AC-DE2F-145FC77C417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Freeform: Shape 54">
              <a:extLst>
                <a:ext uri="{FF2B5EF4-FFF2-40B4-BE49-F238E27FC236}">
                  <a16:creationId xmlns:a16="http://schemas.microsoft.com/office/drawing/2014/main" id="{CAE14278-8258-AD23-0285-1BA790508123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Freeform: Shape 55">
              <a:extLst>
                <a:ext uri="{FF2B5EF4-FFF2-40B4-BE49-F238E27FC236}">
                  <a16:creationId xmlns:a16="http://schemas.microsoft.com/office/drawing/2014/main" id="{893D1B27-F19E-E9B8-30FA-2AAAE0E8D9A1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Freeform: Shape 56">
              <a:extLst>
                <a:ext uri="{FF2B5EF4-FFF2-40B4-BE49-F238E27FC236}">
                  <a16:creationId xmlns:a16="http://schemas.microsoft.com/office/drawing/2014/main" id="{864A1843-9704-8635-0F5C-FFB7089A20A4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Freeform: Shape 57">
              <a:extLst>
                <a:ext uri="{FF2B5EF4-FFF2-40B4-BE49-F238E27FC236}">
                  <a16:creationId xmlns:a16="http://schemas.microsoft.com/office/drawing/2014/main" id="{7D2B1082-0B15-225E-0F96-0FFF6D3A87DB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Freeform: Shape 58">
              <a:extLst>
                <a:ext uri="{FF2B5EF4-FFF2-40B4-BE49-F238E27FC236}">
                  <a16:creationId xmlns:a16="http://schemas.microsoft.com/office/drawing/2014/main" id="{35E1D9A5-0708-7E32-684B-617F4867BA76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Freeform: Shape 59">
              <a:extLst>
                <a:ext uri="{FF2B5EF4-FFF2-40B4-BE49-F238E27FC236}">
                  <a16:creationId xmlns:a16="http://schemas.microsoft.com/office/drawing/2014/main" id="{15B6047D-967B-FE0E-BC35-0477F7498261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Freeform: Shape 60">
              <a:extLst>
                <a:ext uri="{FF2B5EF4-FFF2-40B4-BE49-F238E27FC236}">
                  <a16:creationId xmlns:a16="http://schemas.microsoft.com/office/drawing/2014/main" id="{99AAFA12-074A-AD0D-7922-7BEF393CD9A8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Freeform: Shape 61">
              <a:extLst>
                <a:ext uri="{FF2B5EF4-FFF2-40B4-BE49-F238E27FC236}">
                  <a16:creationId xmlns:a16="http://schemas.microsoft.com/office/drawing/2014/main" id="{7D94B7A0-E0E0-77FD-BF73-E1713CCD4959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62">
              <a:extLst>
                <a:ext uri="{FF2B5EF4-FFF2-40B4-BE49-F238E27FC236}">
                  <a16:creationId xmlns:a16="http://schemas.microsoft.com/office/drawing/2014/main" id="{3EE62CC9-101A-E3DD-B011-24B94E9C137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63">
              <a:extLst>
                <a:ext uri="{FF2B5EF4-FFF2-40B4-BE49-F238E27FC236}">
                  <a16:creationId xmlns:a16="http://schemas.microsoft.com/office/drawing/2014/main" id="{851BD28C-533E-C32F-8D34-0DAB8FFF3845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64">
              <a:extLst>
                <a:ext uri="{FF2B5EF4-FFF2-40B4-BE49-F238E27FC236}">
                  <a16:creationId xmlns:a16="http://schemas.microsoft.com/office/drawing/2014/main" id="{56CD4C5A-C055-EF9F-C16C-B65DCD0DA924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65">
              <a:extLst>
                <a:ext uri="{FF2B5EF4-FFF2-40B4-BE49-F238E27FC236}">
                  <a16:creationId xmlns:a16="http://schemas.microsoft.com/office/drawing/2014/main" id="{BFB7646A-D81A-FB16-8AB4-8ACF94BC17B8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Freeform: Shape 66">
              <a:extLst>
                <a:ext uri="{FF2B5EF4-FFF2-40B4-BE49-F238E27FC236}">
                  <a16:creationId xmlns:a16="http://schemas.microsoft.com/office/drawing/2014/main" id="{ED23453C-8BDB-EDC5-1841-D618C3BA85F3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Freeform: Shape 67">
              <a:extLst>
                <a:ext uri="{FF2B5EF4-FFF2-40B4-BE49-F238E27FC236}">
                  <a16:creationId xmlns:a16="http://schemas.microsoft.com/office/drawing/2014/main" id="{D5BB3E9E-1605-F544-332D-4BE5BC36D664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4F047CA-F5EA-4A94-53BA-7CE51B4B40DB}"/>
              </a:ext>
            </a:extLst>
          </p:cNvPr>
          <p:cNvGrpSpPr/>
          <p:nvPr/>
        </p:nvGrpSpPr>
        <p:grpSpPr>
          <a:xfrm>
            <a:off x="6883075" y="2395206"/>
            <a:ext cx="1864143" cy="1403176"/>
            <a:chOff x="5337376" y="3832625"/>
            <a:chExt cx="1864191" cy="1403213"/>
          </a:xfrm>
        </p:grpSpPr>
        <p:sp>
          <p:nvSpPr>
            <p:cNvPr id="52" name="Freeform: Shape 26">
              <a:extLst>
                <a:ext uri="{FF2B5EF4-FFF2-40B4-BE49-F238E27FC236}">
                  <a16:creationId xmlns:a16="http://schemas.microsoft.com/office/drawing/2014/main" id="{9C8CB0F9-FCB5-F15D-FC85-00AB5E0CDDBC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Freeform: Shape 27">
              <a:extLst>
                <a:ext uri="{FF2B5EF4-FFF2-40B4-BE49-F238E27FC236}">
                  <a16:creationId xmlns:a16="http://schemas.microsoft.com/office/drawing/2014/main" id="{29E40B54-7722-2AAF-E78E-5E17440DE0F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Freeform: Shape 28">
              <a:extLst>
                <a:ext uri="{FF2B5EF4-FFF2-40B4-BE49-F238E27FC236}">
                  <a16:creationId xmlns:a16="http://schemas.microsoft.com/office/drawing/2014/main" id="{B57F1E68-CCFE-B423-330B-DA99BB9D7B4D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Freeform: Shape 29">
              <a:extLst>
                <a:ext uri="{FF2B5EF4-FFF2-40B4-BE49-F238E27FC236}">
                  <a16:creationId xmlns:a16="http://schemas.microsoft.com/office/drawing/2014/main" id="{F0C8379D-EBF3-8D9C-D194-290D289B744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Freeform: Shape 30">
              <a:extLst>
                <a:ext uri="{FF2B5EF4-FFF2-40B4-BE49-F238E27FC236}">
                  <a16:creationId xmlns:a16="http://schemas.microsoft.com/office/drawing/2014/main" id="{87458BA3-4E52-6A37-ECD5-086BC5A1ED81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Freeform: Shape 31">
              <a:extLst>
                <a:ext uri="{FF2B5EF4-FFF2-40B4-BE49-F238E27FC236}">
                  <a16:creationId xmlns:a16="http://schemas.microsoft.com/office/drawing/2014/main" id="{C22BD192-9EDE-BCB5-2449-7EDFFC5D93E3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Freeform: Shape 32">
              <a:extLst>
                <a:ext uri="{FF2B5EF4-FFF2-40B4-BE49-F238E27FC236}">
                  <a16:creationId xmlns:a16="http://schemas.microsoft.com/office/drawing/2014/main" id="{1CAFAF91-2A38-66C8-1399-ABB5EF107FF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Freeform: Shape 33">
              <a:extLst>
                <a:ext uri="{FF2B5EF4-FFF2-40B4-BE49-F238E27FC236}">
                  <a16:creationId xmlns:a16="http://schemas.microsoft.com/office/drawing/2014/main" id="{98B597AE-9467-7050-D7B0-2B5CA256FB9A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Freeform: Shape 34">
              <a:extLst>
                <a:ext uri="{FF2B5EF4-FFF2-40B4-BE49-F238E27FC236}">
                  <a16:creationId xmlns:a16="http://schemas.microsoft.com/office/drawing/2014/main" id="{B17B0CD0-7310-EB1D-A613-4906411550C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Freeform: Shape 35">
              <a:extLst>
                <a:ext uri="{FF2B5EF4-FFF2-40B4-BE49-F238E27FC236}">
                  <a16:creationId xmlns:a16="http://schemas.microsoft.com/office/drawing/2014/main" id="{A554D482-1A5F-DFE7-CC73-ADA1A9C784A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Freeform: Shape 36">
              <a:extLst>
                <a:ext uri="{FF2B5EF4-FFF2-40B4-BE49-F238E27FC236}">
                  <a16:creationId xmlns:a16="http://schemas.microsoft.com/office/drawing/2014/main" id="{F95C4096-3DDA-F4CE-001E-4D2D7AD82B6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Freeform: Shape 37">
              <a:extLst>
                <a:ext uri="{FF2B5EF4-FFF2-40B4-BE49-F238E27FC236}">
                  <a16:creationId xmlns:a16="http://schemas.microsoft.com/office/drawing/2014/main" id="{FE183442-553B-1CD9-0F71-5B2A26ED75E1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Freeform: Shape 38">
              <a:extLst>
                <a:ext uri="{FF2B5EF4-FFF2-40B4-BE49-F238E27FC236}">
                  <a16:creationId xmlns:a16="http://schemas.microsoft.com/office/drawing/2014/main" id="{9D8DA1CE-1E21-D60C-61AC-9F48AF39B59F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Freeform: Shape 39">
              <a:extLst>
                <a:ext uri="{FF2B5EF4-FFF2-40B4-BE49-F238E27FC236}">
                  <a16:creationId xmlns:a16="http://schemas.microsoft.com/office/drawing/2014/main" id="{9F90A8A7-7E3B-ED92-ECAD-246783CE17B4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Freeform: Shape 40">
              <a:extLst>
                <a:ext uri="{FF2B5EF4-FFF2-40B4-BE49-F238E27FC236}">
                  <a16:creationId xmlns:a16="http://schemas.microsoft.com/office/drawing/2014/main" id="{4033BE99-5423-1BD3-DAD1-627EB8E7118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Freeform: Shape 41">
              <a:extLst>
                <a:ext uri="{FF2B5EF4-FFF2-40B4-BE49-F238E27FC236}">
                  <a16:creationId xmlns:a16="http://schemas.microsoft.com/office/drawing/2014/main" id="{5D046F9F-D331-6504-F806-6725CD147E82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Freeform: Shape 42">
              <a:extLst>
                <a:ext uri="{FF2B5EF4-FFF2-40B4-BE49-F238E27FC236}">
                  <a16:creationId xmlns:a16="http://schemas.microsoft.com/office/drawing/2014/main" id="{718028E4-5782-3AE0-85A9-2AA0F8563F04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Freeform: Shape 43">
              <a:extLst>
                <a:ext uri="{FF2B5EF4-FFF2-40B4-BE49-F238E27FC236}">
                  <a16:creationId xmlns:a16="http://schemas.microsoft.com/office/drawing/2014/main" id="{E678A570-B3CC-9C61-D04D-14FFD88A8E5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Freeform: Shape 44">
              <a:extLst>
                <a:ext uri="{FF2B5EF4-FFF2-40B4-BE49-F238E27FC236}">
                  <a16:creationId xmlns:a16="http://schemas.microsoft.com/office/drawing/2014/main" id="{B828905B-4726-654F-6FD6-45EB28498648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Freeform: Shape 45">
              <a:extLst>
                <a:ext uri="{FF2B5EF4-FFF2-40B4-BE49-F238E27FC236}">
                  <a16:creationId xmlns:a16="http://schemas.microsoft.com/office/drawing/2014/main" id="{4064BE13-1CD6-6155-AA97-52F41A19778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Freeform: Shape 46">
              <a:extLst>
                <a:ext uri="{FF2B5EF4-FFF2-40B4-BE49-F238E27FC236}">
                  <a16:creationId xmlns:a16="http://schemas.microsoft.com/office/drawing/2014/main" id="{00E10AE3-63AE-D4BB-8E2D-FBB7D20BC6A4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Freeform: Shape 47">
              <a:extLst>
                <a:ext uri="{FF2B5EF4-FFF2-40B4-BE49-F238E27FC236}">
                  <a16:creationId xmlns:a16="http://schemas.microsoft.com/office/drawing/2014/main" id="{9441F1D4-788F-907B-436F-3B5FA280046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Freeform: Shape 48">
              <a:extLst>
                <a:ext uri="{FF2B5EF4-FFF2-40B4-BE49-F238E27FC236}">
                  <a16:creationId xmlns:a16="http://schemas.microsoft.com/office/drawing/2014/main" id="{6038B187-6F09-8962-AA62-E6BE712402D8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Freeform: Shape 49">
              <a:extLst>
                <a:ext uri="{FF2B5EF4-FFF2-40B4-BE49-F238E27FC236}">
                  <a16:creationId xmlns:a16="http://schemas.microsoft.com/office/drawing/2014/main" id="{CF88F6CD-8B81-3A12-B159-E5B9EB60BE4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Freeform: Shape 50">
              <a:extLst>
                <a:ext uri="{FF2B5EF4-FFF2-40B4-BE49-F238E27FC236}">
                  <a16:creationId xmlns:a16="http://schemas.microsoft.com/office/drawing/2014/main" id="{809B4249-A02D-1473-2FE1-28F42CAB85C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Freeform: Shape 51">
              <a:extLst>
                <a:ext uri="{FF2B5EF4-FFF2-40B4-BE49-F238E27FC236}">
                  <a16:creationId xmlns:a16="http://schemas.microsoft.com/office/drawing/2014/main" id="{F2B4DF84-EC70-37D0-8834-BF566418F007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Freeform: Shape 52">
              <a:extLst>
                <a:ext uri="{FF2B5EF4-FFF2-40B4-BE49-F238E27FC236}">
                  <a16:creationId xmlns:a16="http://schemas.microsoft.com/office/drawing/2014/main" id="{C5D0120A-C818-C0BB-DAEA-1646C8DF6BDC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Freeform: Shape 53">
              <a:extLst>
                <a:ext uri="{FF2B5EF4-FFF2-40B4-BE49-F238E27FC236}">
                  <a16:creationId xmlns:a16="http://schemas.microsoft.com/office/drawing/2014/main" id="{35231EDD-A24B-FF77-0EB0-A8BB65BDE7A6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Freeform: Shape 54">
              <a:extLst>
                <a:ext uri="{FF2B5EF4-FFF2-40B4-BE49-F238E27FC236}">
                  <a16:creationId xmlns:a16="http://schemas.microsoft.com/office/drawing/2014/main" id="{005212C8-4E5B-0F26-6497-EB109616524C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Freeform: Shape 55">
              <a:extLst>
                <a:ext uri="{FF2B5EF4-FFF2-40B4-BE49-F238E27FC236}">
                  <a16:creationId xmlns:a16="http://schemas.microsoft.com/office/drawing/2014/main" id="{38634519-423B-B110-CA25-C0B9E116A2D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Freeform: Shape 56">
              <a:extLst>
                <a:ext uri="{FF2B5EF4-FFF2-40B4-BE49-F238E27FC236}">
                  <a16:creationId xmlns:a16="http://schemas.microsoft.com/office/drawing/2014/main" id="{15811D86-36B5-FC09-50F7-1927FD1C7458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Freeform: Shape 57">
              <a:extLst>
                <a:ext uri="{FF2B5EF4-FFF2-40B4-BE49-F238E27FC236}">
                  <a16:creationId xmlns:a16="http://schemas.microsoft.com/office/drawing/2014/main" id="{19AE4367-7C17-5C31-8CE7-5F4497E31E27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Freeform: Shape 58">
              <a:extLst>
                <a:ext uri="{FF2B5EF4-FFF2-40B4-BE49-F238E27FC236}">
                  <a16:creationId xmlns:a16="http://schemas.microsoft.com/office/drawing/2014/main" id="{AF070CD9-55F5-B5E5-D28E-5D116EF2BFB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Freeform: Shape 59">
              <a:extLst>
                <a:ext uri="{FF2B5EF4-FFF2-40B4-BE49-F238E27FC236}">
                  <a16:creationId xmlns:a16="http://schemas.microsoft.com/office/drawing/2014/main" id="{F2E63054-86C6-5D30-8FFE-F9A3508CA727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Freeform: Shape 60">
              <a:extLst>
                <a:ext uri="{FF2B5EF4-FFF2-40B4-BE49-F238E27FC236}">
                  <a16:creationId xmlns:a16="http://schemas.microsoft.com/office/drawing/2014/main" id="{B7DDD4C5-0B38-65D5-139D-9A1D99AF783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Freeform: Shape 61">
              <a:extLst>
                <a:ext uri="{FF2B5EF4-FFF2-40B4-BE49-F238E27FC236}">
                  <a16:creationId xmlns:a16="http://schemas.microsoft.com/office/drawing/2014/main" id="{2993236E-2342-0AFE-DF3B-6FE249937573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Freeform: Shape 62">
              <a:extLst>
                <a:ext uri="{FF2B5EF4-FFF2-40B4-BE49-F238E27FC236}">
                  <a16:creationId xmlns:a16="http://schemas.microsoft.com/office/drawing/2014/main" id="{3FA5FB10-27C5-0880-9E14-F5296F93DA8F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Freeform: Shape 63">
              <a:extLst>
                <a:ext uri="{FF2B5EF4-FFF2-40B4-BE49-F238E27FC236}">
                  <a16:creationId xmlns:a16="http://schemas.microsoft.com/office/drawing/2014/main" id="{85EFE6D1-75CE-6743-A3C0-F8DFE6609080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Freeform: Shape 64">
              <a:extLst>
                <a:ext uri="{FF2B5EF4-FFF2-40B4-BE49-F238E27FC236}">
                  <a16:creationId xmlns:a16="http://schemas.microsoft.com/office/drawing/2014/main" id="{0A56BC29-73FF-9545-8D2E-17A7EDCB29A7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Freeform: Shape 65">
              <a:extLst>
                <a:ext uri="{FF2B5EF4-FFF2-40B4-BE49-F238E27FC236}">
                  <a16:creationId xmlns:a16="http://schemas.microsoft.com/office/drawing/2014/main" id="{DBF382FA-465F-5F9C-A11A-84EBEFF44EC7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Freeform: Shape 66">
              <a:extLst>
                <a:ext uri="{FF2B5EF4-FFF2-40B4-BE49-F238E27FC236}">
                  <a16:creationId xmlns:a16="http://schemas.microsoft.com/office/drawing/2014/main" id="{CAD306E6-9982-3505-09C9-F2FB9E760AA9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Freeform: Shape 67">
              <a:extLst>
                <a:ext uri="{FF2B5EF4-FFF2-40B4-BE49-F238E27FC236}">
                  <a16:creationId xmlns:a16="http://schemas.microsoft.com/office/drawing/2014/main" id="{E65BA4FA-78A2-58AB-70D3-9205FA19CCAF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94" name="图片 37">
            <a:extLst>
              <a:ext uri="{FF2B5EF4-FFF2-40B4-BE49-F238E27FC236}">
                <a16:creationId xmlns:a16="http://schemas.microsoft.com/office/drawing/2014/main" id="{850AB3FD-7DA6-9438-9827-9E29B6D556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35" y="116678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5" name="图片 37">
            <a:extLst>
              <a:ext uri="{FF2B5EF4-FFF2-40B4-BE49-F238E27FC236}">
                <a16:creationId xmlns:a16="http://schemas.microsoft.com/office/drawing/2014/main" id="{8D317CAF-5E30-A2BF-BFFD-39483BD3F4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916" y="3692136"/>
            <a:ext cx="1196637" cy="131452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6" name="图片 37">
            <a:extLst>
              <a:ext uri="{FF2B5EF4-FFF2-40B4-BE49-F238E27FC236}">
                <a16:creationId xmlns:a16="http://schemas.microsoft.com/office/drawing/2014/main" id="{F7D518DE-587D-3C63-497D-DE6AFC151D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032" y="3813753"/>
            <a:ext cx="1196637" cy="131452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A91A97-E676-40F0-E405-F273539AAF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14" y="-10036"/>
            <a:ext cx="9561461" cy="685800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D061D341-5FAD-F63F-0BFE-23D14FC3DA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5233" y="1399910"/>
            <a:ext cx="4285859" cy="1536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3CF97-DE0C-4CD8-AAB7-F83DF4FE4378}"/>
              </a:ext>
            </a:extLst>
          </p:cNvPr>
          <p:cNvSpPr txBox="1"/>
          <p:nvPr/>
        </p:nvSpPr>
        <p:spPr>
          <a:xfrm>
            <a:off x="3952464" y="3147158"/>
            <a:ext cx="3021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1E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B2999-4051-441A-9D6D-AC929FF31206}"/>
              </a:ext>
            </a:extLst>
          </p:cNvPr>
          <p:cNvSpPr txBox="1"/>
          <p:nvPr/>
        </p:nvSpPr>
        <p:spPr>
          <a:xfrm>
            <a:off x="2162915" y="4928266"/>
            <a:ext cx="649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Giáo viên : Lê Thị Ngǌ Lan</a:t>
            </a:r>
          </a:p>
        </p:txBody>
      </p:sp>
      <p:pic>
        <p:nvPicPr>
          <p:cNvPr id="2" name="Nhạc mở đầ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16497" y="16023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13987" y="385733"/>
            <a:ext cx="4875417" cy="8382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UTM Avo" panose="02040603050506020204" pitchFamily="18" charset="0"/>
              </a:rPr>
              <a:t>Luyện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UTM Avo" panose="02040603050506020204" pitchFamily="18" charset="0"/>
              </a:rPr>
              <a:t>từ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59977" y="1482586"/>
            <a:ext cx="5105918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n</a:t>
            </a:r>
            <a:r>
              <a:rPr kumimoji="0" lang="en-US" sz="5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àng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tiên cá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523" y="3812856"/>
            <a:ext cx="5114004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>
                <a:solidFill>
                  <a:schemeClr val="tx1"/>
                </a:solidFill>
                <a:latin typeface="UTM Avo" panose="02040603050506020204" pitchFamily="18" charset="0"/>
              </a:rPr>
              <a:t>đất liền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51695" y="1482586"/>
            <a:ext cx="5099440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nửa thân trên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21316" y="2621575"/>
            <a:ext cx="4960198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nhẹ nhàng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523" y="2621575"/>
            <a:ext cx="5114004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chemeClr val="tx1"/>
                </a:solidFill>
                <a:latin typeface="UTM Avo" panose="02040603050506020204" pitchFamily="18" charset="0"/>
              </a:rPr>
              <a:t>lướt trên biển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71426D-A326-4F98-8EA0-2013B0B734AD}"/>
              </a:ext>
            </a:extLst>
          </p:cNvPr>
          <p:cNvSpPr/>
          <p:nvPr/>
        </p:nvSpPr>
        <p:spPr>
          <a:xfrm>
            <a:off x="5751695" y="3812856"/>
            <a:ext cx="4960198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n</a:t>
            </a:r>
            <a:r>
              <a:rPr kumimoji="0" lang="en-US" sz="5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gân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nga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4" descr="Ariel/Gallery | Ariel the little mermaid, The little mermaid, Disney little  mermaid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42" y="5046273"/>
            <a:ext cx="1404038" cy="17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1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288B9B11-DBCC-498C-2045-5DB074174E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64385" y="883285"/>
            <a:ext cx="7609205" cy="3582035"/>
          </a:xfrm>
          <a:prstGeom prst="rect">
            <a:avLst/>
          </a:prstGeom>
        </p:spPr>
      </p:pic>
      <p:sp>
        <p:nvSpPr>
          <p:cNvPr id="3" name="Rectangles 9">
            <a:extLst>
              <a:ext uri="{FF2B5EF4-FFF2-40B4-BE49-F238E27FC236}">
                <a16:creationId xmlns:a16="http://schemas.microsoft.com/office/drawing/2014/main" id="{66F1E47E-9F04-49EB-5E99-C7A1C7D3DB6A}"/>
              </a:ext>
            </a:extLst>
          </p:cNvPr>
          <p:cNvSpPr/>
          <p:nvPr/>
        </p:nvSpPr>
        <p:spPr>
          <a:xfrm>
            <a:off x="3605905" y="1275933"/>
            <a:ext cx="4668266" cy="280076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88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SVNClementine" panose="020F0502020204030203" pitchFamily="34" charset="0"/>
                <a:cs typeface="SVN-Monday" charset="0"/>
              </a:rPr>
              <a:t>LUYỆN ĐỌC </a:t>
            </a:r>
          </a:p>
          <a:p>
            <a:pPr algn="ctr"/>
            <a:r>
              <a:rPr lang="en-US" altLang="en-GB" sz="88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SVNClementine" panose="020F0502020204030203" pitchFamily="34" charset="0"/>
                <a:cs typeface="SVN-Monday" charset="0"/>
              </a:rPr>
              <a:t>CÂU</a:t>
            </a:r>
            <a:endParaRPr lang="vi-VN" altLang="en-GB" sz="8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Monday" charset="0"/>
              <a:cs typeface="SVN-Monday" charset="0"/>
            </a:endParaRPr>
          </a:p>
        </p:txBody>
      </p:sp>
      <p:pic>
        <p:nvPicPr>
          <p:cNvPr id="6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2526" y="3252062"/>
            <a:ext cx="1342288" cy="1475449"/>
          </a:xfrm>
          <a:prstGeom prst="rect">
            <a:avLst/>
          </a:prstGeom>
        </p:spPr>
      </p:pic>
      <p:pic>
        <p:nvPicPr>
          <p:cNvPr id="7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8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9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10" name="图片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11" name="图片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61" y="3821038"/>
            <a:ext cx="1093967" cy="2747943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15" y="5029976"/>
            <a:ext cx="1273076" cy="1585740"/>
          </a:xfrm>
          <a:prstGeom prst="rect">
            <a:avLst/>
          </a:prstGeom>
        </p:spPr>
      </p:pic>
      <p:pic>
        <p:nvPicPr>
          <p:cNvPr id="13" name="图片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71" y="5210061"/>
            <a:ext cx="477628" cy="1401664"/>
          </a:xfrm>
          <a:prstGeom prst="rect">
            <a:avLst/>
          </a:prstGeom>
        </p:spPr>
      </p:pic>
      <p:pic>
        <p:nvPicPr>
          <p:cNvPr id="14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15" name="图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0" y="4006241"/>
            <a:ext cx="3419484" cy="1927299"/>
          </a:xfrm>
          <a:prstGeom prst="rect">
            <a:avLst/>
          </a:prstGeom>
        </p:spPr>
      </p:pic>
      <p:pic>
        <p:nvPicPr>
          <p:cNvPr id="16" name="图片 4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17" name="图片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42" y="3615288"/>
            <a:ext cx="1104980" cy="3242713"/>
          </a:xfrm>
          <a:prstGeom prst="rect">
            <a:avLst/>
          </a:prstGeom>
        </p:spPr>
      </p:pic>
      <p:pic>
        <p:nvPicPr>
          <p:cNvPr id="18" name="图片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19" name="图片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92" y="4864147"/>
            <a:ext cx="482227" cy="1111963"/>
          </a:xfrm>
          <a:prstGeom prst="rect">
            <a:avLst/>
          </a:prstGeom>
        </p:spPr>
      </p:pic>
      <p:pic>
        <p:nvPicPr>
          <p:cNvPr id="20" name="图片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21" name="图片 4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22" name="图片 4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23" name="图片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24" name="Picture 2" descr="Ariel | The Little Mermaid | Fandom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99" y="360154"/>
            <a:ext cx="2226521" cy="433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588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77708" y="158395"/>
            <a:ext cx="6887845" cy="870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0290" y="225826"/>
            <a:ext cx="371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/>
                <a:cs typeface="+mn-cs"/>
              </a:rPr>
              <a:t>Nàng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/>
                <a:cs typeface="+mn-cs"/>
              </a:rPr>
              <a:t>tiên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/>
                <a:cs typeface="+mn-cs"/>
              </a:rPr>
              <a:t>cá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399" y="1172755"/>
            <a:ext cx="102020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Nàng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tiên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vua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Nửa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nàng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Nửa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kia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Nhờ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nàng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lướt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nhẹ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nhàng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Nàng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tiên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tất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nàng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Nàng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chưa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đất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liền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Đêm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đêm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nàng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ngân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nga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nàng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quên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mệt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buồn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92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77708" y="158395"/>
            <a:ext cx="6887845" cy="8703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81022" y="207588"/>
            <a:ext cx="371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0066"/>
                </a:solidFill>
                <a:latin typeface="UTM Avo"/>
              </a:rPr>
              <a:t>Nàng</a:t>
            </a:r>
            <a:r>
              <a:rPr lang="en-US" sz="3600" b="1" dirty="0">
                <a:solidFill>
                  <a:srgbClr val="FF0066"/>
                </a:solidFill>
                <a:latin typeface="UTM Avo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vo"/>
              </a:rPr>
              <a:t>tiên</a:t>
            </a:r>
            <a:r>
              <a:rPr lang="en-US" sz="3600" b="1" dirty="0">
                <a:solidFill>
                  <a:srgbClr val="FF0066"/>
                </a:solidFill>
                <a:latin typeface="UTM Avo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vo"/>
              </a:rPr>
              <a:t>cá</a:t>
            </a:r>
            <a:endParaRPr lang="en-US" sz="3600" b="1" dirty="0">
              <a:solidFill>
                <a:srgbClr val="FF0066"/>
              </a:solidFill>
              <a:latin typeface="UTM Av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7274" y="1210855"/>
            <a:ext cx="102020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UTM Avo"/>
              </a:rPr>
              <a:t>	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tiên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vua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  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Nửa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   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Nửa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kia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   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Nhờ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thế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lướt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nhẹ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</a:t>
            </a:r>
          </a:p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UTM Avo"/>
              </a:rPr>
              <a:t>	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tiên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tất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muốn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   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chưa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đất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liền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  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Đêm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đêm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ngân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nga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  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quên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mệt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buồn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1514476" y="1318260"/>
            <a:ext cx="444138" cy="43107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8764362" y="1318260"/>
            <a:ext cx="444138" cy="43107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9117062" y="1856739"/>
            <a:ext cx="444138" cy="43107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4446366" y="2405379"/>
            <a:ext cx="444138" cy="43107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1514476" y="3526715"/>
            <a:ext cx="444138" cy="43107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</a:t>
            </a:r>
          </a:p>
        </p:txBody>
      </p:sp>
      <p:sp>
        <p:nvSpPr>
          <p:cNvPr id="9" name="Oval 8"/>
          <p:cNvSpPr/>
          <p:nvPr/>
        </p:nvSpPr>
        <p:spPr>
          <a:xfrm>
            <a:off x="2650945" y="4062292"/>
            <a:ext cx="444138" cy="43107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</a:t>
            </a:r>
          </a:p>
        </p:txBody>
      </p:sp>
      <p:sp>
        <p:nvSpPr>
          <p:cNvPr id="10" name="Oval 9"/>
          <p:cNvSpPr/>
          <p:nvPr/>
        </p:nvSpPr>
        <p:spPr>
          <a:xfrm>
            <a:off x="9417510" y="4062292"/>
            <a:ext cx="444138" cy="43107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7</a:t>
            </a:r>
          </a:p>
        </p:txBody>
      </p:sp>
      <p:sp>
        <p:nvSpPr>
          <p:cNvPr id="11" name="Oval 10"/>
          <p:cNvSpPr/>
          <p:nvPr/>
        </p:nvSpPr>
        <p:spPr>
          <a:xfrm>
            <a:off x="7000881" y="4623995"/>
            <a:ext cx="444138" cy="43107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104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2526" y="3252062"/>
            <a:ext cx="1342288" cy="1475449"/>
          </a:xfrm>
          <a:prstGeom prst="rect">
            <a:avLst/>
          </a:prstGeom>
        </p:spPr>
      </p:pic>
      <p:pic>
        <p:nvPicPr>
          <p:cNvPr id="3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4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5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6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7" name="图片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01" y="4192808"/>
            <a:ext cx="961352" cy="2414826"/>
          </a:xfrm>
          <a:prstGeom prst="rect">
            <a:avLst/>
          </a:prstGeom>
        </p:spPr>
      </p:pic>
      <p:pic>
        <p:nvPicPr>
          <p:cNvPr id="8" name="图片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655" y="4818498"/>
            <a:ext cx="1273076" cy="1585740"/>
          </a:xfrm>
          <a:prstGeom prst="rect">
            <a:avLst/>
          </a:prstGeom>
        </p:spPr>
      </p:pic>
      <p:pic>
        <p:nvPicPr>
          <p:cNvPr id="9" name="图片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71" y="5210061"/>
            <a:ext cx="477628" cy="1401664"/>
          </a:xfrm>
          <a:prstGeom prst="rect">
            <a:avLst/>
          </a:prstGeom>
        </p:spPr>
      </p:pic>
      <p:pic>
        <p:nvPicPr>
          <p:cNvPr id="10" name="图片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11" name="图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93" y="4183460"/>
            <a:ext cx="2881848" cy="1624275"/>
          </a:xfrm>
          <a:prstGeom prst="rect">
            <a:avLst/>
          </a:prstGeom>
        </p:spPr>
      </p:pic>
      <p:pic>
        <p:nvPicPr>
          <p:cNvPr id="12" name="图片 4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13" name="图片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42" y="3615288"/>
            <a:ext cx="1104980" cy="3242713"/>
          </a:xfrm>
          <a:prstGeom prst="rect">
            <a:avLst/>
          </a:prstGeom>
        </p:spPr>
      </p:pic>
      <p:pic>
        <p:nvPicPr>
          <p:cNvPr id="14" name="图片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15" name="图片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92" y="4864147"/>
            <a:ext cx="482227" cy="1111963"/>
          </a:xfrm>
          <a:prstGeom prst="rect">
            <a:avLst/>
          </a:prstGeom>
        </p:spPr>
      </p:pic>
      <p:pic>
        <p:nvPicPr>
          <p:cNvPr id="16" name="图片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17" name="图片 4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18" name="图片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19" name="图片 5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CB67FC7-E5B7-467C-8AA4-99003D15BA2D}"/>
              </a:ext>
            </a:extLst>
          </p:cNvPr>
          <p:cNvSpPr txBox="1"/>
          <p:nvPr/>
        </p:nvSpPr>
        <p:spPr>
          <a:xfrm>
            <a:off x="769414" y="2315202"/>
            <a:ext cx="10667209" cy="898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Nàng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tiên cá là con vua biển.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F0D193-1DBB-4E58-9103-099249D2EFAC}"/>
              </a:ext>
            </a:extLst>
          </p:cNvPr>
          <p:cNvSpPr txBox="1"/>
          <p:nvPr/>
        </p:nvSpPr>
        <p:spPr>
          <a:xfrm>
            <a:off x="1019229" y="2324134"/>
            <a:ext cx="12363488" cy="894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.VnAvant" panose="020B7200000000000000" pitchFamily="34" charset="0"/>
              </a:rPr>
              <a:t>N</a:t>
            </a: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ửa thân trên của nàng như một cô bé.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48F174-0483-47D4-A8A2-091462D4B7C8}"/>
              </a:ext>
            </a:extLst>
          </p:cNvPr>
          <p:cNvSpPr txBox="1"/>
          <p:nvPr/>
        </p:nvSpPr>
        <p:spPr>
          <a:xfrm>
            <a:off x="1348486" y="2268557"/>
            <a:ext cx="9005479" cy="894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N</a:t>
            </a:r>
            <a:r>
              <a:rPr lang="en-US" sz="4000" noProof="0">
                <a:solidFill>
                  <a:prstClr val="black"/>
                </a:solidFill>
                <a:latin typeface="UTM Avo" panose="02040603050506020204" pitchFamily="18" charset="0"/>
              </a:rPr>
              <a:t>ửa thân kia là cá.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98D314-C5FC-4677-AD4B-BD0A0EFDD23A}"/>
              </a:ext>
            </a:extLst>
          </p:cNvPr>
          <p:cNvSpPr txBox="1"/>
          <p:nvPr/>
        </p:nvSpPr>
        <p:spPr>
          <a:xfrm>
            <a:off x="658973" y="2311283"/>
            <a:ext cx="11170793" cy="894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hờ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thế, nàng lướt trên biển rất nhẹ nhàng.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DEDC20-3959-4F20-90B9-D9322EDA6766}"/>
              </a:ext>
            </a:extLst>
          </p:cNvPr>
          <p:cNvSpPr txBox="1"/>
          <p:nvPr/>
        </p:nvSpPr>
        <p:spPr>
          <a:xfrm>
            <a:off x="658973" y="2375248"/>
            <a:ext cx="11170793" cy="894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N</a:t>
            </a: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àng tiên cá có tất cả các thứ nàng muốn.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C82386-6F28-4004-81C7-C141E43A1D94}"/>
              </a:ext>
            </a:extLst>
          </p:cNvPr>
          <p:cNvSpPr txBox="1"/>
          <p:nvPr/>
        </p:nvSpPr>
        <p:spPr>
          <a:xfrm>
            <a:off x="265830" y="2334725"/>
            <a:ext cx="11170793" cy="896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Nàng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chỉ chưa biết đất liền.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15945E-4593-4B78-85C2-6D1A89850BED}"/>
              </a:ext>
            </a:extLst>
          </p:cNvPr>
          <p:cNvSpPr txBox="1"/>
          <p:nvPr/>
        </p:nvSpPr>
        <p:spPr>
          <a:xfrm>
            <a:off x="626086" y="2334725"/>
            <a:ext cx="11170793" cy="896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Đêm đêm, nàng ngân nga hát.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55E81F-0698-4CF1-8471-F79E141E4378}"/>
              </a:ext>
            </a:extLst>
          </p:cNvPr>
          <p:cNvSpPr txBox="1"/>
          <p:nvPr/>
        </p:nvSpPr>
        <p:spPr>
          <a:xfrm>
            <a:off x="516098" y="2360918"/>
            <a:ext cx="11889709" cy="1817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</a:rPr>
              <a:t>     Dân đi biển nghe nàng hát, quên cả mệt, cả buồn.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234833" y="86009"/>
            <a:ext cx="6887845" cy="2040370"/>
            <a:chOff x="2234833" y="86009"/>
            <a:chExt cx="6887845" cy="204037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2234833" y="158395"/>
              <a:ext cx="6887845" cy="153986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3F25DD-84A2-407F-8C2B-A6F451CCF3BA}"/>
                </a:ext>
              </a:extLst>
            </p:cNvPr>
            <p:cNvSpPr txBox="1"/>
            <p:nvPr/>
          </p:nvSpPr>
          <p:spPr>
            <a:xfrm>
              <a:off x="3116476" y="485691"/>
              <a:ext cx="46286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Nàng tiên cá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pic>
          <p:nvPicPr>
            <p:cNvPr id="30" name="Picture 2" descr="Ariel | The Little Mermaid | Fandom"/>
            <p:cNvPicPr>
              <a:picLocks noChangeAspect="1" noChangeArrowheads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87254" y="86009"/>
              <a:ext cx="1271905" cy="204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260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4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0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77708" y="158395"/>
            <a:ext cx="6887845" cy="8703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04797" y="192401"/>
            <a:ext cx="371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latin typeface="UTM Avo"/>
              </a:rPr>
              <a:t>Nàng</a:t>
            </a:r>
            <a:r>
              <a:rPr lang="en-US" sz="3600" b="1" dirty="0">
                <a:solidFill>
                  <a:srgbClr val="FF0066"/>
                </a:solidFill>
                <a:latin typeface="UTM Avo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vo"/>
              </a:rPr>
              <a:t>tiên</a:t>
            </a:r>
            <a:r>
              <a:rPr lang="en-US" sz="3600" b="1" dirty="0">
                <a:solidFill>
                  <a:srgbClr val="FF0066"/>
                </a:solidFill>
                <a:latin typeface="UTM Avo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vo"/>
              </a:rPr>
              <a:t>cá</a:t>
            </a:r>
            <a:endParaRPr lang="en-US" sz="3600" b="1" dirty="0">
              <a:solidFill>
                <a:srgbClr val="FF0066"/>
              </a:solidFill>
              <a:latin typeface="UTM Av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499" y="1027612"/>
            <a:ext cx="102020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UTM Avo"/>
              </a:rPr>
              <a:t>	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tiên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vua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  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Nửa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   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Nửa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kia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   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Nhờ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thế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lướt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nhẹ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</a:t>
            </a:r>
          </a:p>
          <a:p>
            <a:r>
              <a:rPr lang="en-US" sz="3600" dirty="0">
                <a:solidFill>
                  <a:prstClr val="black"/>
                </a:solidFill>
                <a:latin typeface="UTM Avo"/>
              </a:rPr>
              <a:t>	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tiên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tất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muốn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   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chưa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đất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liền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  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Đêm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đêm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ngân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nga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  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quên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mệt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buồn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1409701" y="1135017"/>
            <a:ext cx="444138" cy="43107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8659587" y="1135017"/>
            <a:ext cx="444138" cy="43107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9012287" y="1673496"/>
            <a:ext cx="444138" cy="43107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341591" y="2222136"/>
            <a:ext cx="444138" cy="43107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1409701" y="3343472"/>
            <a:ext cx="444138" cy="43107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</a:t>
            </a:r>
          </a:p>
        </p:txBody>
      </p:sp>
      <p:sp>
        <p:nvSpPr>
          <p:cNvPr id="19" name="Oval 18"/>
          <p:cNvSpPr/>
          <p:nvPr/>
        </p:nvSpPr>
        <p:spPr>
          <a:xfrm>
            <a:off x="2546170" y="3879049"/>
            <a:ext cx="444138" cy="43107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</a:t>
            </a:r>
          </a:p>
        </p:txBody>
      </p:sp>
      <p:sp>
        <p:nvSpPr>
          <p:cNvPr id="20" name="Oval 19"/>
          <p:cNvSpPr/>
          <p:nvPr/>
        </p:nvSpPr>
        <p:spPr>
          <a:xfrm>
            <a:off x="9312735" y="3879049"/>
            <a:ext cx="444138" cy="43107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7</a:t>
            </a:r>
          </a:p>
        </p:txBody>
      </p:sp>
      <p:sp>
        <p:nvSpPr>
          <p:cNvPr id="21" name="Oval 20"/>
          <p:cNvSpPr/>
          <p:nvPr/>
        </p:nvSpPr>
        <p:spPr>
          <a:xfrm>
            <a:off x="6896106" y="4440752"/>
            <a:ext cx="444138" cy="43107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1298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288B9B11-DBCC-498C-2045-5DB074174E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64385" y="883285"/>
            <a:ext cx="7609205" cy="3582035"/>
          </a:xfrm>
          <a:prstGeom prst="rect">
            <a:avLst/>
          </a:prstGeom>
        </p:spPr>
      </p:pic>
      <p:sp>
        <p:nvSpPr>
          <p:cNvPr id="3" name="Rectangles 9">
            <a:extLst>
              <a:ext uri="{FF2B5EF4-FFF2-40B4-BE49-F238E27FC236}">
                <a16:creationId xmlns:a16="http://schemas.microsoft.com/office/drawing/2014/main" id="{66F1E47E-9F04-49EB-5E99-C7A1C7D3DB6A}"/>
              </a:ext>
            </a:extLst>
          </p:cNvPr>
          <p:cNvSpPr/>
          <p:nvPr/>
        </p:nvSpPr>
        <p:spPr>
          <a:xfrm>
            <a:off x="3605908" y="1275933"/>
            <a:ext cx="4668266" cy="280076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8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SVNClementine" panose="020F0502020204030203" pitchFamily="34" charset="0"/>
                <a:cs typeface="SVN-Monday" charset="0"/>
              </a:rPr>
              <a:t>LUYỆN ĐỌC</a:t>
            </a:r>
            <a:r>
              <a:rPr kumimoji="0" lang="en-US" altLang="en-GB" sz="8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SVNClementine" panose="020F0502020204030203" pitchFamily="34" charset="0"/>
                <a:cs typeface="SVN-Monday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8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SVNClementine" panose="020F0502020204030203" pitchFamily="34" charset="0"/>
                <a:cs typeface="SVN-Monday" charset="0"/>
              </a:rPr>
              <a:t>ĐOẠN</a:t>
            </a:r>
            <a:endParaRPr kumimoji="0" lang="en-US" altLang="en-GB" sz="8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5 SVNClementine" panose="020F0502020204030203" pitchFamily="34" charset="0"/>
              <a:cs typeface="SVN-Monday" charset="0"/>
            </a:endParaRPr>
          </a:p>
        </p:txBody>
      </p:sp>
      <p:pic>
        <p:nvPicPr>
          <p:cNvPr id="6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2526" y="3252062"/>
            <a:ext cx="1342288" cy="1475449"/>
          </a:xfrm>
          <a:prstGeom prst="rect">
            <a:avLst/>
          </a:prstGeom>
        </p:spPr>
      </p:pic>
      <p:pic>
        <p:nvPicPr>
          <p:cNvPr id="7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8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9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10" name="图片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11" name="图片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61" y="3821038"/>
            <a:ext cx="1093967" cy="2747943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15" y="5029976"/>
            <a:ext cx="1273076" cy="1585740"/>
          </a:xfrm>
          <a:prstGeom prst="rect">
            <a:avLst/>
          </a:prstGeom>
        </p:spPr>
      </p:pic>
      <p:pic>
        <p:nvPicPr>
          <p:cNvPr id="13" name="图片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71" y="5210061"/>
            <a:ext cx="477628" cy="1401664"/>
          </a:xfrm>
          <a:prstGeom prst="rect">
            <a:avLst/>
          </a:prstGeom>
        </p:spPr>
      </p:pic>
      <p:pic>
        <p:nvPicPr>
          <p:cNvPr id="14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15" name="图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0" y="4006241"/>
            <a:ext cx="3419484" cy="1927299"/>
          </a:xfrm>
          <a:prstGeom prst="rect">
            <a:avLst/>
          </a:prstGeom>
        </p:spPr>
      </p:pic>
      <p:pic>
        <p:nvPicPr>
          <p:cNvPr id="16" name="图片 4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17" name="图片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42" y="3615288"/>
            <a:ext cx="1104980" cy="3242713"/>
          </a:xfrm>
          <a:prstGeom prst="rect">
            <a:avLst/>
          </a:prstGeom>
        </p:spPr>
      </p:pic>
      <p:pic>
        <p:nvPicPr>
          <p:cNvPr id="18" name="图片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19" name="图片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92" y="4864147"/>
            <a:ext cx="482227" cy="1111963"/>
          </a:xfrm>
          <a:prstGeom prst="rect">
            <a:avLst/>
          </a:prstGeom>
        </p:spPr>
      </p:pic>
      <p:pic>
        <p:nvPicPr>
          <p:cNvPr id="20" name="图片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21" name="图片 4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22" name="图片 4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23" name="图片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24" name="Picture 2" descr="Ariel | The Little Mermaid | Fandom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99" y="360154"/>
            <a:ext cx="2226521" cy="433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549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77708" y="158395"/>
            <a:ext cx="6887845" cy="8703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38172" y="145143"/>
            <a:ext cx="371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latin typeface="UTM Avo"/>
              </a:rPr>
              <a:t>Nàng</a:t>
            </a:r>
            <a:r>
              <a:rPr lang="en-US" sz="3600" b="1" dirty="0">
                <a:solidFill>
                  <a:srgbClr val="FF0066"/>
                </a:solidFill>
                <a:latin typeface="UTM Avo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vo"/>
              </a:rPr>
              <a:t>tiên</a:t>
            </a:r>
            <a:r>
              <a:rPr lang="en-US" sz="3600" b="1" dirty="0">
                <a:solidFill>
                  <a:srgbClr val="FF0066"/>
                </a:solidFill>
                <a:latin typeface="UTM Avo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vo"/>
              </a:rPr>
              <a:t>cá</a:t>
            </a:r>
            <a:endParaRPr lang="en-US" sz="3600" b="1" dirty="0">
              <a:solidFill>
                <a:srgbClr val="FF0066"/>
              </a:solidFill>
              <a:latin typeface="UTM Av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399" y="1172755"/>
            <a:ext cx="102020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UTM Avo"/>
              </a:rPr>
              <a:t>	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tiên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vua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Nửa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Nửa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kia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Nhờ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thế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lướt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nhẹ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</a:t>
            </a:r>
          </a:p>
          <a:p>
            <a:r>
              <a:rPr lang="en-US" sz="3600" dirty="0">
                <a:solidFill>
                  <a:prstClr val="black"/>
                </a:solidFill>
                <a:latin typeface="UTM Avo"/>
              </a:rPr>
              <a:t>	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Nàng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tiên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cá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tất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thứ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nàng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Nàng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chưa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biết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đất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liền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Đêm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đêm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nàng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ngân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nga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Dân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biển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nghe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nàng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quên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mệt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</a:rPr>
              <a:t>buồn</a:t>
            </a:r>
            <a:r>
              <a:rPr lang="en-US" sz="3600" dirty="0">
                <a:solidFill>
                  <a:srgbClr val="002060"/>
                </a:solidFill>
                <a:latin typeface="UTM Avo"/>
              </a:rPr>
              <a:t>.</a:t>
            </a:r>
          </a:p>
        </p:txBody>
      </p:sp>
      <p:sp>
        <p:nvSpPr>
          <p:cNvPr id="4" name="Star: 5 Points 5">
            <a:extLst>
              <a:ext uri="{FF2B5EF4-FFF2-40B4-BE49-F238E27FC236}">
                <a16:creationId xmlns:a16="http://schemas.microsoft.com/office/drawing/2014/main" id="{34ED8299-BE18-423C-8F8D-2F8F4F1E6AED}"/>
              </a:ext>
            </a:extLst>
          </p:cNvPr>
          <p:cNvSpPr/>
          <p:nvPr/>
        </p:nvSpPr>
        <p:spPr>
          <a:xfrm>
            <a:off x="1267097" y="1160930"/>
            <a:ext cx="613954" cy="537239"/>
          </a:xfrm>
          <a:prstGeom prst="star5">
            <a:avLst/>
          </a:prstGeom>
          <a:solidFill>
            <a:srgbClr val="FFC00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</a:t>
            </a:r>
          </a:p>
        </p:txBody>
      </p:sp>
      <p:sp>
        <p:nvSpPr>
          <p:cNvPr id="5" name="Star: 5 Points 6">
            <a:extLst>
              <a:ext uri="{FF2B5EF4-FFF2-40B4-BE49-F238E27FC236}">
                <a16:creationId xmlns:a16="http://schemas.microsoft.com/office/drawing/2014/main" id="{43F20964-A25D-49B2-AF31-370BD580CD22}"/>
              </a:ext>
            </a:extLst>
          </p:cNvPr>
          <p:cNvSpPr/>
          <p:nvPr/>
        </p:nvSpPr>
        <p:spPr>
          <a:xfrm>
            <a:off x="1267097" y="3446863"/>
            <a:ext cx="613954" cy="433162"/>
          </a:xfrm>
          <a:prstGeom prst="star5">
            <a:avLst/>
          </a:prstGeom>
          <a:solidFill>
            <a:srgbClr val="FFC00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1885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288B9B11-DBCC-498C-2045-5DB074174E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64385" y="883285"/>
            <a:ext cx="7609205" cy="3582035"/>
          </a:xfrm>
          <a:prstGeom prst="rect">
            <a:avLst/>
          </a:prstGeom>
        </p:spPr>
      </p:pic>
      <p:sp>
        <p:nvSpPr>
          <p:cNvPr id="3" name="Rectangles 9">
            <a:extLst>
              <a:ext uri="{FF2B5EF4-FFF2-40B4-BE49-F238E27FC236}">
                <a16:creationId xmlns:a16="http://schemas.microsoft.com/office/drawing/2014/main" id="{66F1E47E-9F04-49EB-5E99-C7A1C7D3DB6A}"/>
              </a:ext>
            </a:extLst>
          </p:cNvPr>
          <p:cNvSpPr/>
          <p:nvPr/>
        </p:nvSpPr>
        <p:spPr>
          <a:xfrm>
            <a:off x="3605908" y="1275933"/>
            <a:ext cx="4668266" cy="280076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8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SVNClementine" panose="020F0502020204030203" pitchFamily="34" charset="0"/>
                <a:cs typeface="SVN-Monday" charset="0"/>
              </a:rPr>
              <a:t>LUYỆN ĐỌC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8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SVNClementine" panose="020F0502020204030203" pitchFamily="34" charset="0"/>
                <a:cs typeface="SVN-Monday" charset="0"/>
              </a:rPr>
              <a:t>BÀI</a:t>
            </a:r>
          </a:p>
        </p:txBody>
      </p:sp>
      <p:pic>
        <p:nvPicPr>
          <p:cNvPr id="6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2526" y="3252062"/>
            <a:ext cx="1342288" cy="1475449"/>
          </a:xfrm>
          <a:prstGeom prst="rect">
            <a:avLst/>
          </a:prstGeom>
        </p:spPr>
      </p:pic>
      <p:pic>
        <p:nvPicPr>
          <p:cNvPr id="7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8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9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10" name="图片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11" name="图片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61" y="3821038"/>
            <a:ext cx="1093967" cy="2747943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15" y="5029976"/>
            <a:ext cx="1273076" cy="1585740"/>
          </a:xfrm>
          <a:prstGeom prst="rect">
            <a:avLst/>
          </a:prstGeom>
        </p:spPr>
      </p:pic>
      <p:pic>
        <p:nvPicPr>
          <p:cNvPr id="13" name="图片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71" y="5210061"/>
            <a:ext cx="477628" cy="1401664"/>
          </a:xfrm>
          <a:prstGeom prst="rect">
            <a:avLst/>
          </a:prstGeom>
        </p:spPr>
      </p:pic>
      <p:pic>
        <p:nvPicPr>
          <p:cNvPr id="14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15" name="图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0" y="4006241"/>
            <a:ext cx="3419484" cy="1927299"/>
          </a:xfrm>
          <a:prstGeom prst="rect">
            <a:avLst/>
          </a:prstGeom>
        </p:spPr>
      </p:pic>
      <p:pic>
        <p:nvPicPr>
          <p:cNvPr id="16" name="图片 4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17" name="图片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42" y="3615288"/>
            <a:ext cx="1104980" cy="3242713"/>
          </a:xfrm>
          <a:prstGeom prst="rect">
            <a:avLst/>
          </a:prstGeom>
        </p:spPr>
      </p:pic>
      <p:pic>
        <p:nvPicPr>
          <p:cNvPr id="18" name="图片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19" name="图片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92" y="4864147"/>
            <a:ext cx="482227" cy="1111963"/>
          </a:xfrm>
          <a:prstGeom prst="rect">
            <a:avLst/>
          </a:prstGeom>
        </p:spPr>
      </p:pic>
      <p:pic>
        <p:nvPicPr>
          <p:cNvPr id="20" name="图片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21" name="图片 4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22" name="图片 4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23" name="图片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24" name="Picture 2" descr="Ariel | The Little Mermaid | Fandom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99" y="360154"/>
            <a:ext cx="2226521" cy="433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87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77708" y="158395"/>
            <a:ext cx="6887845" cy="870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0290" y="225826"/>
            <a:ext cx="371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latin typeface="UTM Avo"/>
              </a:rPr>
              <a:t>Nàng</a:t>
            </a:r>
            <a:r>
              <a:rPr lang="en-US" sz="3600" b="1" dirty="0">
                <a:solidFill>
                  <a:srgbClr val="FF0066"/>
                </a:solidFill>
                <a:latin typeface="UTM Avo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vo"/>
              </a:rPr>
              <a:t>tiên</a:t>
            </a:r>
            <a:r>
              <a:rPr lang="en-US" sz="3600" b="1" dirty="0">
                <a:solidFill>
                  <a:srgbClr val="FF0066"/>
                </a:solidFill>
                <a:latin typeface="UTM Avo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vo"/>
              </a:rPr>
              <a:t>cá</a:t>
            </a:r>
            <a:endParaRPr lang="en-US" sz="3600" b="1" dirty="0">
              <a:solidFill>
                <a:srgbClr val="FF0066"/>
              </a:solidFill>
              <a:latin typeface="UTM Av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399" y="1172755"/>
            <a:ext cx="102020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UTM Avo"/>
              </a:rPr>
              <a:t>	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tiên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vua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Nửa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Nửa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kia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Nhờ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thế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lướt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nhẹ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</a:t>
            </a:r>
          </a:p>
          <a:p>
            <a:r>
              <a:rPr lang="en-US" sz="3600" dirty="0">
                <a:solidFill>
                  <a:prstClr val="black"/>
                </a:solidFill>
                <a:latin typeface="UTM Avo"/>
              </a:rPr>
              <a:t>	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tiên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tất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muốn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chưa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đất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liền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Đêm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đêm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ngân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nga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quên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mệt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buồn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89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59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60" name="组合 27"/>
          <p:cNvGrpSpPr/>
          <p:nvPr/>
        </p:nvGrpSpPr>
        <p:grpSpPr>
          <a:xfrm>
            <a:off x="2033829" y="310006"/>
            <a:ext cx="9308729" cy="5222405"/>
            <a:chOff x="1750343" y="560130"/>
            <a:chExt cx="6458858" cy="3623564"/>
          </a:xfrm>
        </p:grpSpPr>
        <p:pic>
          <p:nvPicPr>
            <p:cNvPr id="61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</p:pic>
        <p:pic>
          <p:nvPicPr>
            <p:cNvPr id="62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980" y="709962"/>
              <a:ext cx="6160021" cy="3337567"/>
            </a:xfrm>
            <a:prstGeom prst="rect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</p:pic>
      </p:grpSp>
      <p:pic>
        <p:nvPicPr>
          <p:cNvPr id="63" name="图片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354" y="166464"/>
            <a:ext cx="2400049" cy="1882392"/>
          </a:xfrm>
          <a:prstGeom prst="rect">
            <a:avLst/>
          </a:prstGeom>
        </p:spPr>
      </p:pic>
      <p:pic>
        <p:nvPicPr>
          <p:cNvPr id="64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2526" y="3252062"/>
            <a:ext cx="1342288" cy="1475449"/>
          </a:xfrm>
          <a:prstGeom prst="rect">
            <a:avLst/>
          </a:prstGeom>
        </p:spPr>
      </p:pic>
      <p:pic>
        <p:nvPicPr>
          <p:cNvPr id="65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66" name="图片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67" name="图片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68" name="图片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69" name="图片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61" y="3821038"/>
            <a:ext cx="1093967" cy="2747943"/>
          </a:xfrm>
          <a:prstGeom prst="rect">
            <a:avLst/>
          </a:prstGeom>
        </p:spPr>
      </p:pic>
      <p:pic>
        <p:nvPicPr>
          <p:cNvPr id="70" name="图片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655" y="4818498"/>
            <a:ext cx="1273076" cy="1585740"/>
          </a:xfrm>
          <a:prstGeom prst="rect">
            <a:avLst/>
          </a:prstGeom>
        </p:spPr>
      </p:pic>
      <p:pic>
        <p:nvPicPr>
          <p:cNvPr id="71" name="图片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71" y="5210061"/>
            <a:ext cx="477628" cy="1401664"/>
          </a:xfrm>
          <a:prstGeom prst="rect">
            <a:avLst/>
          </a:prstGeom>
        </p:spPr>
      </p:pic>
      <p:pic>
        <p:nvPicPr>
          <p:cNvPr id="72" name="图片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73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0" y="4006241"/>
            <a:ext cx="3419484" cy="1927299"/>
          </a:xfrm>
          <a:prstGeom prst="rect">
            <a:avLst/>
          </a:prstGeom>
        </p:spPr>
      </p:pic>
      <p:pic>
        <p:nvPicPr>
          <p:cNvPr id="74" name="图片 4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75" name="图片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42" y="3615288"/>
            <a:ext cx="1104980" cy="3242713"/>
          </a:xfrm>
          <a:prstGeom prst="rect">
            <a:avLst/>
          </a:prstGeom>
        </p:spPr>
      </p:pic>
      <p:pic>
        <p:nvPicPr>
          <p:cNvPr id="76" name="图片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77" name="图片 4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92" y="4864147"/>
            <a:ext cx="482227" cy="1111963"/>
          </a:xfrm>
          <a:prstGeom prst="rect">
            <a:avLst/>
          </a:prstGeom>
        </p:spPr>
      </p:pic>
      <p:pic>
        <p:nvPicPr>
          <p:cNvPr id="78" name="图片 4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79" name="图片 4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80" name="图片 4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81" name="图片 5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82" name="图片 5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3" y="820621"/>
            <a:ext cx="2017472" cy="2217615"/>
          </a:xfrm>
          <a:prstGeom prst="rect">
            <a:avLst/>
          </a:prstGeom>
        </p:spPr>
      </p:pic>
      <p:pic>
        <p:nvPicPr>
          <p:cNvPr id="83" name="图片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559" y="2285520"/>
            <a:ext cx="2909490" cy="2909490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2390572" y="1877998"/>
            <a:ext cx="7704994" cy="192867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en-US" sz="11733" b="1" dirty="0">
                <a:ln w="19050">
                  <a:solidFill>
                    <a:srgbClr val="FFC000">
                      <a:lumMod val="20000"/>
                      <a:lumOff val="80000"/>
                    </a:srgbClr>
                  </a:solidFill>
                </a:ln>
                <a:solidFill>
                  <a:srgbClr val="FDDC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28944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2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8" y="467868"/>
            <a:ext cx="10713014" cy="5891349"/>
          </a:xfrm>
          <a:prstGeom prst="rect">
            <a:avLst/>
          </a:prstGeom>
        </p:spPr>
      </p:pic>
      <p:grpSp>
        <p:nvGrpSpPr>
          <p:cNvPr id="7" name="组合 17"/>
          <p:cNvGrpSpPr/>
          <p:nvPr/>
        </p:nvGrpSpPr>
        <p:grpSpPr>
          <a:xfrm>
            <a:off x="3043647" y="342207"/>
            <a:ext cx="6766560" cy="1384995"/>
            <a:chOff x="-3107696" y="3637921"/>
            <a:chExt cx="2302855" cy="760288"/>
          </a:xfrm>
        </p:grpSpPr>
        <p:sp>
          <p:nvSpPr>
            <p:cNvPr id="8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ysClr val="window" lastClr="FFFFFF">
                <a:lumMod val="50000"/>
                <a:alpha val="27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9" name="组合 19"/>
            <p:cNvGrpSpPr/>
            <p:nvPr/>
          </p:nvGrpSpPr>
          <p:grpSpPr>
            <a:xfrm>
              <a:off x="-3107696" y="3637921"/>
              <a:ext cx="2062357" cy="760288"/>
              <a:chOff x="5389248" y="3448161"/>
              <a:chExt cx="2062357" cy="760288"/>
            </a:xfrm>
          </p:grpSpPr>
          <p:sp>
            <p:nvSpPr>
              <p:cNvPr id="10" name="流程图: 数据 13"/>
              <p:cNvSpPr/>
              <p:nvPr/>
            </p:nvSpPr>
            <p:spPr>
              <a:xfrm>
                <a:off x="5389248" y="3471592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62935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11" name="TextBox 76"/>
              <p:cNvSpPr txBox="1"/>
              <p:nvPr/>
            </p:nvSpPr>
            <p:spPr>
              <a:xfrm>
                <a:off x="5614546" y="3448161"/>
                <a:ext cx="1648087" cy="760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P 001"/>
                    <a:ea typeface="造字工房悦黑体验版常规体" pitchFamily="50" charset="-122"/>
                  </a:rPr>
                  <a:t>Thư giãn</a:t>
                </a:r>
                <a:r>
                  <a: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P 001"/>
                    <a:ea typeface="造字工房悦黑体验版常规体" pitchFamily="50" charset="-122"/>
                  </a:rPr>
                  <a:t> 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 001"/>
                  <a:ea typeface="造字工房悦黑体验版常规体" pitchFamily="50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 001"/>
                  <a:ea typeface="inpin heiti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980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E1DFE8-0B63-48F6-8141-32D21D470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337" y="91963"/>
            <a:ext cx="10660869" cy="5858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ai Ca Tom Ca Anh Thay Ngoi Sao OST_ - Y">
            <a:hlinkClick r:id="" action="ppaction://media"/>
            <a:extLst>
              <a:ext uri="{FF2B5EF4-FFF2-40B4-BE49-F238E27FC236}">
                <a16:creationId xmlns:a16="http://schemas.microsoft.com/office/drawing/2014/main" id="{734CCCCD-941E-485C-B30A-24366CAC16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6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9078" y="2619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288B9B11-DBCC-498C-2045-5DB074174E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36289" y="264813"/>
            <a:ext cx="8358425" cy="3836769"/>
          </a:xfrm>
          <a:prstGeom prst="rect">
            <a:avLst/>
          </a:prstGeom>
        </p:spPr>
      </p:pic>
      <p:sp>
        <p:nvSpPr>
          <p:cNvPr id="3" name="Rectangles 9">
            <a:extLst>
              <a:ext uri="{FF2B5EF4-FFF2-40B4-BE49-F238E27FC236}">
                <a16:creationId xmlns:a16="http://schemas.microsoft.com/office/drawing/2014/main" id="{66F1E47E-9F04-49EB-5E99-C7A1C7D3DB6A}"/>
              </a:ext>
            </a:extLst>
          </p:cNvPr>
          <p:cNvSpPr/>
          <p:nvPr/>
        </p:nvSpPr>
        <p:spPr>
          <a:xfrm>
            <a:off x="3252590" y="1264658"/>
            <a:ext cx="5658921" cy="14465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SVNClementine" panose="020F0502020204030203" pitchFamily="34" charset="0"/>
                <a:cs typeface="SVN-Monday" charset="0"/>
              </a:rPr>
              <a:t>TÌM</a:t>
            </a:r>
            <a:r>
              <a:rPr kumimoji="0" lang="en-US" altLang="en-GB" sz="8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SVNClementine" panose="020F0502020204030203" pitchFamily="34" charset="0"/>
                <a:cs typeface="SVN-Monday" charset="0"/>
              </a:rPr>
              <a:t> HIỂU BÀI</a:t>
            </a:r>
            <a:endParaRPr kumimoji="0" lang="en-US" altLang="en-GB" sz="8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5 SVNClementine" panose="020F0502020204030203" pitchFamily="34" charset="0"/>
              <a:cs typeface="SVN-Monday" charset="0"/>
            </a:endParaRPr>
          </a:p>
        </p:txBody>
      </p:sp>
      <p:pic>
        <p:nvPicPr>
          <p:cNvPr id="6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2526" y="3252062"/>
            <a:ext cx="1342288" cy="1475449"/>
          </a:xfrm>
          <a:prstGeom prst="rect">
            <a:avLst/>
          </a:prstGeom>
        </p:spPr>
      </p:pic>
      <p:pic>
        <p:nvPicPr>
          <p:cNvPr id="7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8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9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10" name="图片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11" name="图片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61" y="3821038"/>
            <a:ext cx="1093967" cy="2747943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15" y="5029976"/>
            <a:ext cx="1273076" cy="1585740"/>
          </a:xfrm>
          <a:prstGeom prst="rect">
            <a:avLst/>
          </a:prstGeom>
        </p:spPr>
      </p:pic>
      <p:pic>
        <p:nvPicPr>
          <p:cNvPr id="13" name="图片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71" y="5210061"/>
            <a:ext cx="477628" cy="1401664"/>
          </a:xfrm>
          <a:prstGeom prst="rect">
            <a:avLst/>
          </a:prstGeom>
        </p:spPr>
      </p:pic>
      <p:pic>
        <p:nvPicPr>
          <p:cNvPr id="14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15" name="图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0" y="4006241"/>
            <a:ext cx="3419484" cy="1927299"/>
          </a:xfrm>
          <a:prstGeom prst="rect">
            <a:avLst/>
          </a:prstGeom>
        </p:spPr>
      </p:pic>
      <p:pic>
        <p:nvPicPr>
          <p:cNvPr id="16" name="图片 4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17" name="图片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42" y="3615288"/>
            <a:ext cx="1104980" cy="3242713"/>
          </a:xfrm>
          <a:prstGeom prst="rect">
            <a:avLst/>
          </a:prstGeom>
        </p:spPr>
      </p:pic>
      <p:pic>
        <p:nvPicPr>
          <p:cNvPr id="18" name="图片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19" name="图片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92" y="4864147"/>
            <a:ext cx="482227" cy="1111963"/>
          </a:xfrm>
          <a:prstGeom prst="rect">
            <a:avLst/>
          </a:prstGeom>
        </p:spPr>
      </p:pic>
      <p:pic>
        <p:nvPicPr>
          <p:cNvPr id="20" name="图片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21" name="图片 4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22" name="图片 4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23" name="图片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24" name="Picture 2" descr="Ariel | The Little Mermaid | Fandom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99" y="360154"/>
            <a:ext cx="2226521" cy="433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77708" y="158395"/>
            <a:ext cx="6887845" cy="8703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94736" y="270381"/>
            <a:ext cx="371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399" y="1172755"/>
            <a:ext cx="102020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vua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lướt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buồn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611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837E4-5E7F-0497-5F04-10FFC7DE7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427" y="3357926"/>
            <a:ext cx="10297036" cy="14570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21" y="-533825"/>
            <a:ext cx="9753600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88878" y="823636"/>
            <a:ext cx="5530681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y Buom Nang" panose="00000900000000000000" pitchFamily="2" charset="0"/>
                <a:cs typeface="Arial" panose="020B0604020202020204" pitchFamily="34" charset="0"/>
              </a:rPr>
              <a:t>TRÒ CHƠI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VN Bay Buom Nang" panose="00000900000000000000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4" descr="Ariel/Gallery | Ariel the little mermaid, The little mermaid, Disney little  mermaid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690" y="4634401"/>
            <a:ext cx="1677570" cy="220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ò chơi Ai nhanh ai đúng">
            <a:hlinkClick r:id="" action="ppaction://media"/>
            <a:extLst>
              <a:ext uri="{FF2B5EF4-FFF2-40B4-BE49-F238E27FC236}">
                <a16:creationId xmlns:a16="http://schemas.microsoft.com/office/drawing/2014/main" id="{E4042F70-3F56-4935-B359-221433C5D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857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4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215788"/>
            <a:ext cx="11268459" cy="2926416"/>
          </a:xfrm>
          <a:prstGeom prst="rect">
            <a:avLst/>
          </a:prstGeom>
        </p:spPr>
      </p:pic>
      <p:sp>
        <p:nvSpPr>
          <p:cNvPr id="2" name="Text Box 49"/>
          <p:cNvSpPr txBox="1">
            <a:spLocks noChangeArrowheads="1"/>
          </p:cNvSpPr>
          <p:nvPr/>
        </p:nvSpPr>
        <p:spPr bwMode="auto">
          <a:xfrm>
            <a:off x="1717429" y="1917981"/>
            <a:ext cx="9143999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1</a:t>
            </a: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Bài</a:t>
            </a:r>
            <a:r>
              <a:rPr kumimoji="0" lang="en-US" sz="3733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tập đọc này kể về ai?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119211" y="3122151"/>
            <a:ext cx="7620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rgbClr val="FF3300"/>
                </a:solidFill>
                <a:latin typeface="A3.OpenSans-San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19211" y="4096793"/>
            <a:ext cx="7620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3300"/>
                </a:solidFill>
                <a:latin typeface="A3.OpenSans-San"/>
              </a:rPr>
              <a:t>B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119211" y="4096579"/>
            <a:ext cx="762000" cy="685800"/>
          </a:xfrm>
          <a:prstGeom prst="ellipse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" name="Flowchart: Summing Junction 5"/>
          <p:cNvSpPr/>
          <p:nvPr/>
        </p:nvSpPr>
        <p:spPr bwMode="auto">
          <a:xfrm>
            <a:off x="2150738" y="3175525"/>
            <a:ext cx="762000" cy="685800"/>
          </a:xfrm>
          <a:prstGeom prst="flowChartSummingJunction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" name="Text Box 49"/>
          <p:cNvSpPr txBox="1">
            <a:spLocks noChangeArrowheads="1"/>
          </p:cNvSpPr>
          <p:nvPr/>
        </p:nvSpPr>
        <p:spPr bwMode="auto">
          <a:xfrm>
            <a:off x="3554691" y="3144892"/>
            <a:ext cx="748506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Vua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biển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Text Box 49"/>
          <p:cNvSpPr txBox="1">
            <a:spLocks noChangeArrowheads="1"/>
          </p:cNvSpPr>
          <p:nvPr/>
        </p:nvSpPr>
        <p:spPr bwMode="auto">
          <a:xfrm>
            <a:off x="3524041" y="4096579"/>
            <a:ext cx="770017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Nàng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tiên cá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Text Box 49"/>
          <p:cNvSpPr txBox="1">
            <a:spLocks noChangeArrowheads="1"/>
          </p:cNvSpPr>
          <p:nvPr/>
        </p:nvSpPr>
        <p:spPr bwMode="auto">
          <a:xfrm>
            <a:off x="3489627" y="5039719"/>
            <a:ext cx="718227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70C0"/>
                </a:solidFill>
                <a:latin typeface="Times New Roman" pitchFamily="18" charset="0"/>
              </a:rPr>
              <a:t>Người đánh cá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19211" y="5031135"/>
            <a:ext cx="7620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3300"/>
                </a:solidFill>
                <a:latin typeface="A3.OpenSans-San"/>
              </a:rPr>
              <a:t>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1" name="Flowchart: Summing Junction 10"/>
          <p:cNvSpPr/>
          <p:nvPr/>
        </p:nvSpPr>
        <p:spPr bwMode="auto">
          <a:xfrm>
            <a:off x="2110187" y="5031135"/>
            <a:ext cx="762000" cy="685800"/>
          </a:xfrm>
          <a:prstGeom prst="flowChartSummingJunction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7929443" y="3693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0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7932618" y="432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1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7937380" y="2741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2</a:t>
            </a: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7929443" y="2264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3</a:t>
            </a:r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>
            <a:off x="7937380" y="2264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4</a:t>
            </a: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7937380" y="-5355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5</a:t>
            </a:r>
          </a:p>
        </p:txBody>
      </p:sp>
      <p:sp>
        <p:nvSpPr>
          <p:cNvPr id="18" name="Text Box 49">
            <a:extLst>
              <a:ext uri="{FF2B5EF4-FFF2-40B4-BE49-F238E27FC236}">
                <a16:creationId xmlns:a16="http://schemas.microsoft.com/office/drawing/2014/main" id="{4EEC5297-72AC-209D-AFB5-0A7A52428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091" y="851023"/>
            <a:ext cx="9688228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Hãy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chọn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đáp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án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đúng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nhất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hỏi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sau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21" name="Câu hỏi 1">
            <a:hlinkClick r:id="" action="ppaction://media"/>
            <a:extLst>
              <a:ext uri="{FF2B5EF4-FFF2-40B4-BE49-F238E27FC236}">
                <a16:creationId xmlns:a16="http://schemas.microsoft.com/office/drawing/2014/main" id="{85E0A33E-876C-42FD-8143-D324A1679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5618" y="6867244"/>
            <a:ext cx="609600" cy="609600"/>
          </a:xfrm>
          <a:prstGeom prst="rect">
            <a:avLst/>
          </a:prstGeom>
        </p:spPr>
      </p:pic>
      <p:pic>
        <p:nvPicPr>
          <p:cNvPr id="22" name="Picture 2" descr="Ariel | The Little Mermaid | Fandom">
            <a:extLst>
              <a:ext uri="{FF2B5EF4-FFF2-40B4-BE49-F238E27FC236}">
                <a16:creationId xmlns:a16="http://schemas.microsoft.com/office/drawing/2014/main" id="{516B343F-3A3C-49C7-A004-A6B013DEA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9" y="2337467"/>
            <a:ext cx="1510917" cy="294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16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0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7879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3" grpId="0" animBg="1"/>
      <p:bldP spid="4" grpId="0" animBg="1"/>
      <p:bldP spid="6" grpId="0" animBg="1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215787"/>
            <a:ext cx="11779624" cy="2491553"/>
          </a:xfrm>
          <a:prstGeom prst="rect">
            <a:avLst/>
          </a:prstGeom>
        </p:spPr>
      </p:pic>
      <p:sp>
        <p:nvSpPr>
          <p:cNvPr id="2" name="Text Box 49">
            <a:extLst>
              <a:ext uri="{FF2B5EF4-FFF2-40B4-BE49-F238E27FC236}">
                <a16:creationId xmlns:a16="http://schemas.microsoft.com/office/drawing/2014/main" id="{A5F35724-2BDD-7A51-BAA8-820C346E8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851" y="1456404"/>
            <a:ext cx="10906297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2 </a:t>
            </a: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Nàng</a:t>
            </a:r>
            <a:r>
              <a:rPr kumimoji="0" lang="en-US" sz="3733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tiên cá có đặc điểm gì về hình dáng?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D3C35DB-0CF0-0EA0-F0D2-B8C907B5822E}"/>
              </a:ext>
            </a:extLst>
          </p:cNvPr>
          <p:cNvSpPr/>
          <p:nvPr/>
        </p:nvSpPr>
        <p:spPr>
          <a:xfrm>
            <a:off x="2479491" y="2427329"/>
            <a:ext cx="7620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3300"/>
                </a:solidFill>
                <a:latin typeface="A3.OpenSans-San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418023E-7EDD-A789-F1BC-EA6BDE053771}"/>
              </a:ext>
            </a:extLst>
          </p:cNvPr>
          <p:cNvSpPr/>
          <p:nvPr/>
        </p:nvSpPr>
        <p:spPr>
          <a:xfrm>
            <a:off x="2476900" y="3574067"/>
            <a:ext cx="7620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3300"/>
                </a:solidFill>
                <a:latin typeface="A3.OpenSans-San"/>
              </a:rPr>
              <a:t>B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E9482CC-D58A-4EE6-95D3-374955FF2D7A}"/>
              </a:ext>
            </a:extLst>
          </p:cNvPr>
          <p:cNvSpPr/>
          <p:nvPr/>
        </p:nvSpPr>
        <p:spPr bwMode="auto">
          <a:xfrm>
            <a:off x="2476900" y="3597444"/>
            <a:ext cx="7620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" name="Flowchart: Summing Junction 5">
            <a:extLst>
              <a:ext uri="{FF2B5EF4-FFF2-40B4-BE49-F238E27FC236}">
                <a16:creationId xmlns:a16="http://schemas.microsoft.com/office/drawing/2014/main" id="{90CF1870-E484-2FFE-8137-2543DBBF6644}"/>
              </a:ext>
            </a:extLst>
          </p:cNvPr>
          <p:cNvSpPr/>
          <p:nvPr/>
        </p:nvSpPr>
        <p:spPr bwMode="auto">
          <a:xfrm>
            <a:off x="2476900" y="2439496"/>
            <a:ext cx="762000" cy="685800"/>
          </a:xfrm>
          <a:prstGeom prst="flowChartSummingJunction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" name="Text Box 49">
            <a:extLst>
              <a:ext uri="{FF2B5EF4-FFF2-40B4-BE49-F238E27FC236}">
                <a16:creationId xmlns:a16="http://schemas.microsoft.com/office/drawing/2014/main" id="{254C2864-CFB9-5A07-1CE3-30B8F4638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4468" y="2551900"/>
            <a:ext cx="68711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0070C0"/>
                </a:solidFill>
                <a:latin typeface="Times New Roman" pitchFamily="18" charset="0"/>
              </a:rPr>
              <a:t>Nàng tiên cá có mái tóc màu đen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Text Box 49">
            <a:extLst>
              <a:ext uri="{FF2B5EF4-FFF2-40B4-BE49-F238E27FC236}">
                <a16:creationId xmlns:a16="http://schemas.microsoft.com/office/drawing/2014/main" id="{A7406247-BFD5-6759-4481-ACF9854CF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9020" y="3502096"/>
            <a:ext cx="874553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Nửa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thân trên là</a:t>
            </a:r>
            <a:r>
              <a:rPr lang="en-US" sz="3600" b="1">
                <a:solidFill>
                  <a:srgbClr val="0070C0"/>
                </a:solidFill>
                <a:latin typeface="Times New Roman" pitchFamily="18" charset="0"/>
              </a:rPr>
              <a:t> một cô bé, nửa thân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Times New Roman" pitchFamily="18" charset="0"/>
              </a:rPr>
              <a:t>kia là cá.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Text Box 49">
            <a:extLst>
              <a:ext uri="{FF2B5EF4-FFF2-40B4-BE49-F238E27FC236}">
                <a16:creationId xmlns:a16="http://schemas.microsoft.com/office/drawing/2014/main" id="{DCE24EBB-879F-4F52-4731-E0B9CAC03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626" y="4908672"/>
            <a:ext cx="72436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Times New Roman" pitchFamily="18" charset="0"/>
              </a:rPr>
              <a:t>Là một cô bé xinh xắn.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BC94A4-6C41-A0E6-163E-5DC7DF4FF809}"/>
              </a:ext>
            </a:extLst>
          </p:cNvPr>
          <p:cNvSpPr/>
          <p:nvPr/>
        </p:nvSpPr>
        <p:spPr>
          <a:xfrm>
            <a:off x="2472048" y="4845213"/>
            <a:ext cx="7620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3300"/>
                </a:solidFill>
                <a:latin typeface="A3.OpenSans-San"/>
              </a:rPr>
              <a:t>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1" name="Flowchart: Summing Junction 10">
            <a:extLst>
              <a:ext uri="{FF2B5EF4-FFF2-40B4-BE49-F238E27FC236}">
                <a16:creationId xmlns:a16="http://schemas.microsoft.com/office/drawing/2014/main" id="{200AEA82-95C8-7225-95BC-4F20D2EC5A72}"/>
              </a:ext>
            </a:extLst>
          </p:cNvPr>
          <p:cNvSpPr/>
          <p:nvPr/>
        </p:nvSpPr>
        <p:spPr bwMode="auto">
          <a:xfrm>
            <a:off x="2472048" y="4854955"/>
            <a:ext cx="762000" cy="685800"/>
          </a:xfrm>
          <a:prstGeom prst="flowChartSummingJunction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FE049690-0F0D-2FFC-A8D1-CE4CEA007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416" y="-7881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0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5BE0FC8F-A328-D576-A256-3733072DE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1591" y="-7246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1</a:t>
            </a:r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CB8BFEEE-EC75-9A58-B7BB-4ECD5AB90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6353" y="-8833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2</a:t>
            </a:r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88C04690-6D92-CC62-6E79-CC13059C2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416" y="-9309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3</a:t>
            </a:r>
          </a:p>
        </p:txBody>
      </p:sp>
      <p:sp>
        <p:nvSpPr>
          <p:cNvPr id="16" name="AutoShape 16">
            <a:extLst>
              <a:ext uri="{FF2B5EF4-FFF2-40B4-BE49-F238E27FC236}">
                <a16:creationId xmlns:a16="http://schemas.microsoft.com/office/drawing/2014/main" id="{9F51C59E-0F37-2AB9-ACC7-8D1739F38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6353" y="-9309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4</a:t>
            </a:r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27FBABAB-86F6-406B-AAE0-271B1F56D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6353" y="-16929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5</a:t>
            </a:r>
          </a:p>
        </p:txBody>
      </p:sp>
      <p:sp>
        <p:nvSpPr>
          <p:cNvPr id="18" name="Text Box 49">
            <a:extLst>
              <a:ext uri="{FF2B5EF4-FFF2-40B4-BE49-F238E27FC236}">
                <a16:creationId xmlns:a16="http://schemas.microsoft.com/office/drawing/2014/main" id="{A8DE1D0D-142D-CA42-B19C-600F249DB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184" y="726981"/>
            <a:ext cx="9990467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Hãy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chọn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đáp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án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đúng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nhất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hỏi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sau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21" name="Câu hỏi 2">
            <a:hlinkClick r:id="" action="ppaction://media"/>
            <a:extLst>
              <a:ext uri="{FF2B5EF4-FFF2-40B4-BE49-F238E27FC236}">
                <a16:creationId xmlns:a16="http://schemas.microsoft.com/office/drawing/2014/main" id="{F81BDE19-B41B-485D-A9EA-6DC8090C3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0143" y="7136641"/>
            <a:ext cx="609600" cy="609600"/>
          </a:xfrm>
          <a:prstGeom prst="rect">
            <a:avLst/>
          </a:prstGeom>
        </p:spPr>
      </p:pic>
      <p:pic>
        <p:nvPicPr>
          <p:cNvPr id="22" name="Picture 2" descr="Ariel | The Little Mermaid | Fandom">
            <a:extLst>
              <a:ext uri="{FF2B5EF4-FFF2-40B4-BE49-F238E27FC236}">
                <a16:creationId xmlns:a16="http://schemas.microsoft.com/office/drawing/2014/main" id="{63AE2C25-E4D6-4D6C-A210-3E5E58664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1" y="2888194"/>
            <a:ext cx="1254449" cy="244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87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05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3" grpId="0" animBg="1"/>
      <p:bldP spid="4" grpId="0" animBg="1"/>
      <p:bldP spid="6" grpId="0" animBg="1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215788"/>
            <a:ext cx="11268459" cy="2926416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716326" y="1687525"/>
            <a:ext cx="85699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Câu 3: 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Nàng tiên cá thích gì nhất 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4568690" y="4109672"/>
            <a:ext cx="6348913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Bơi</a:t>
            </a:r>
            <a:r>
              <a:rPr kumimoji="0" lang="en-US" sz="3733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lội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4568690" y="5108450"/>
            <a:ext cx="8191512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 đàn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568690" y="3174125"/>
            <a:ext cx="833437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 hát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9430481" y="3229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0</a:t>
            </a: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9433656" y="386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1</a:t>
            </a: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9438419" y="2277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2</a:t>
            </a:r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>
            <a:off x="9430481" y="1800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3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9430481" y="2277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4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9428893" y="4182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/>
          <p:cNvSpPr/>
          <p:nvPr/>
        </p:nvSpPr>
        <p:spPr>
          <a:xfrm>
            <a:off x="3575781" y="3175062"/>
            <a:ext cx="7620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3300"/>
                </a:solidFill>
                <a:latin typeface="A3.OpenSans-San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558207" y="3175062"/>
            <a:ext cx="7620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75781" y="5101380"/>
            <a:ext cx="7620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3300"/>
                </a:solidFill>
                <a:latin typeface="A3.OpenSans-San"/>
              </a:rPr>
              <a:t>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5" name="Flowchart: Summing Junction 14"/>
          <p:cNvSpPr/>
          <p:nvPr/>
        </p:nvSpPr>
        <p:spPr bwMode="auto">
          <a:xfrm>
            <a:off x="3580545" y="5095062"/>
            <a:ext cx="762000" cy="685800"/>
          </a:xfrm>
          <a:prstGeom prst="flowChartSummingJunction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558207" y="4135062"/>
            <a:ext cx="7620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3300"/>
                </a:solidFill>
                <a:latin typeface="A3.OpenSans-San"/>
              </a:rPr>
              <a:t>B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7" name="Flowchart: Summing Junction 16"/>
          <p:cNvSpPr/>
          <p:nvPr/>
        </p:nvSpPr>
        <p:spPr bwMode="auto">
          <a:xfrm>
            <a:off x="3558207" y="4126289"/>
            <a:ext cx="762000" cy="685800"/>
          </a:xfrm>
          <a:prstGeom prst="flowChartSummingJunction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0" name="Text Box 49">
            <a:extLst>
              <a:ext uri="{FF2B5EF4-FFF2-40B4-BE49-F238E27FC236}">
                <a16:creationId xmlns:a16="http://schemas.microsoft.com/office/drawing/2014/main" id="{A8DE1D0D-142D-CA42-B19C-600F249DB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184" y="726981"/>
            <a:ext cx="9990467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Hãy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chọn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đáp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án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đúng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nhất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hỏi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sau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9" name="Câu hỏi 3">
            <a:hlinkClick r:id="" action="ppaction://media"/>
            <a:extLst>
              <a:ext uri="{FF2B5EF4-FFF2-40B4-BE49-F238E27FC236}">
                <a16:creationId xmlns:a16="http://schemas.microsoft.com/office/drawing/2014/main" id="{5164561D-7848-4A86-9E85-76D258416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2597" y="7198928"/>
            <a:ext cx="609600" cy="609600"/>
          </a:xfrm>
          <a:prstGeom prst="rect">
            <a:avLst/>
          </a:prstGeom>
        </p:spPr>
      </p:pic>
      <p:pic>
        <p:nvPicPr>
          <p:cNvPr id="22" name="Picture 2" descr="Ariel | The Little Mermaid | Fandom">
            <a:extLst>
              <a:ext uri="{FF2B5EF4-FFF2-40B4-BE49-F238E27FC236}">
                <a16:creationId xmlns:a16="http://schemas.microsoft.com/office/drawing/2014/main" id="{874174EE-CC6A-494C-A44E-D6DFD8972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7" y="2528577"/>
            <a:ext cx="1368918" cy="266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72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24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8DEC6B-21CC-43EF-964B-61D265CB37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r="2966"/>
          <a:stretch/>
        </p:blipFill>
        <p:spPr>
          <a:xfrm>
            <a:off x="0" y="1444153"/>
            <a:ext cx="12192000" cy="345625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883554-D616-46FE-BBEB-C960F74659A2}"/>
              </a:ext>
            </a:extLst>
          </p:cNvPr>
          <p:cNvCxnSpPr/>
          <p:nvPr/>
        </p:nvCxnSpPr>
        <p:spPr>
          <a:xfrm>
            <a:off x="3762703" y="2898227"/>
            <a:ext cx="819807" cy="1061545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D4367F-00B0-4818-A9B2-BC25AFE8B94E}"/>
              </a:ext>
            </a:extLst>
          </p:cNvPr>
          <p:cNvCxnSpPr>
            <a:cxnSpLocks/>
          </p:cNvCxnSpPr>
          <p:nvPr/>
        </p:nvCxnSpPr>
        <p:spPr>
          <a:xfrm flipV="1">
            <a:off x="3742607" y="2975007"/>
            <a:ext cx="714704" cy="1266497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7157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ttle mermaid under the sea gif | WiffleGif">
            <a:extLst>
              <a:ext uri="{FF2B5EF4-FFF2-40B4-BE49-F238E27FC236}">
                <a16:creationId xmlns:a16="http://schemas.microsoft.com/office/drawing/2014/main" id="{3AF1DF95-9118-F8AB-767E-5B849889B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204787"/>
            <a:ext cx="10649478" cy="61341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ết tìm hiểu bài">
            <a:hlinkClick r:id="" action="ppaction://media"/>
            <a:extLst>
              <a:ext uri="{FF2B5EF4-FFF2-40B4-BE49-F238E27FC236}">
                <a16:creationId xmlns:a16="http://schemas.microsoft.com/office/drawing/2014/main" id="{61104D0E-D9F1-1B69-A475-C220B1783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3500" y="3500437"/>
            <a:ext cx="609600" cy="6096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008D8CA7-74BD-BB21-EED4-2262217926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2526" y="3252062"/>
            <a:ext cx="1342288" cy="1475449"/>
          </a:xfrm>
          <a:prstGeom prst="rect">
            <a:avLst/>
          </a:prstGeom>
        </p:spPr>
      </p:pic>
      <p:pic>
        <p:nvPicPr>
          <p:cNvPr id="7" name="图片 30">
            <a:extLst>
              <a:ext uri="{FF2B5EF4-FFF2-40B4-BE49-F238E27FC236}">
                <a16:creationId xmlns:a16="http://schemas.microsoft.com/office/drawing/2014/main" id="{5B0B22A0-F699-3AE8-03A3-C8BF5FBCCC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8" name="图片 32">
            <a:extLst>
              <a:ext uri="{FF2B5EF4-FFF2-40B4-BE49-F238E27FC236}">
                <a16:creationId xmlns:a16="http://schemas.microsoft.com/office/drawing/2014/main" id="{687B80CF-B1FE-2EB6-BC70-A2B7297830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D5653BB0-50AE-DAD2-AF02-DB641F9EE0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2475169B-716F-921C-D373-36214F63F3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11" name="图片 35">
            <a:extLst>
              <a:ext uri="{FF2B5EF4-FFF2-40B4-BE49-F238E27FC236}">
                <a16:creationId xmlns:a16="http://schemas.microsoft.com/office/drawing/2014/main" id="{4B5B19B8-2E03-BF72-B4F7-C440D13C25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61" y="3821038"/>
            <a:ext cx="1093967" cy="2747943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2F964178-C595-836A-2E12-76C674AB04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655" y="4818498"/>
            <a:ext cx="1273076" cy="1585740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3E1E55E8-B212-6A99-75F1-C5214A2EDA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71" y="5210061"/>
            <a:ext cx="477628" cy="1401664"/>
          </a:xfrm>
          <a:prstGeom prst="rect">
            <a:avLst/>
          </a:prstGeom>
        </p:spPr>
      </p:pic>
      <p:pic>
        <p:nvPicPr>
          <p:cNvPr id="14" name="图片 38">
            <a:extLst>
              <a:ext uri="{FF2B5EF4-FFF2-40B4-BE49-F238E27FC236}">
                <a16:creationId xmlns:a16="http://schemas.microsoft.com/office/drawing/2014/main" id="{939960BF-A47B-6568-E03A-CAA1CD52224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7C828964-9776-665D-7718-4084D891B1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0" y="4006241"/>
            <a:ext cx="3419484" cy="192729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id="{6559705C-4C4E-7BE4-6A1A-2BE7D0B1175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17" name="图片 41">
            <a:extLst>
              <a:ext uri="{FF2B5EF4-FFF2-40B4-BE49-F238E27FC236}">
                <a16:creationId xmlns:a16="http://schemas.microsoft.com/office/drawing/2014/main" id="{E61F284A-1401-BD9F-B6F4-3AA954FB8A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42" y="3615288"/>
            <a:ext cx="1104980" cy="3242713"/>
          </a:xfrm>
          <a:prstGeom prst="rect">
            <a:avLst/>
          </a:prstGeom>
        </p:spPr>
      </p:pic>
      <p:pic>
        <p:nvPicPr>
          <p:cNvPr id="18" name="图片 45">
            <a:extLst>
              <a:ext uri="{FF2B5EF4-FFF2-40B4-BE49-F238E27FC236}">
                <a16:creationId xmlns:a16="http://schemas.microsoft.com/office/drawing/2014/main" id="{4A852D2B-98DA-29D5-324B-17C2754731D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19" name="图片 46">
            <a:extLst>
              <a:ext uri="{FF2B5EF4-FFF2-40B4-BE49-F238E27FC236}">
                <a16:creationId xmlns:a16="http://schemas.microsoft.com/office/drawing/2014/main" id="{2B3648EE-71A5-D82E-F503-1D6F3F527E0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92" y="4864147"/>
            <a:ext cx="482227" cy="1111963"/>
          </a:xfrm>
          <a:prstGeom prst="rect">
            <a:avLst/>
          </a:prstGeom>
        </p:spPr>
      </p:pic>
      <p:pic>
        <p:nvPicPr>
          <p:cNvPr id="20" name="图片 47">
            <a:extLst>
              <a:ext uri="{FF2B5EF4-FFF2-40B4-BE49-F238E27FC236}">
                <a16:creationId xmlns:a16="http://schemas.microsoft.com/office/drawing/2014/main" id="{541A0A97-B7EE-6845-93C4-D70982AA3E8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21" name="图片 48">
            <a:extLst>
              <a:ext uri="{FF2B5EF4-FFF2-40B4-BE49-F238E27FC236}">
                <a16:creationId xmlns:a16="http://schemas.microsoft.com/office/drawing/2014/main" id="{5464DAE4-AF98-46EB-64F4-DD5D50E727D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22" name="图片 49">
            <a:extLst>
              <a:ext uri="{FF2B5EF4-FFF2-40B4-BE49-F238E27FC236}">
                <a16:creationId xmlns:a16="http://schemas.microsoft.com/office/drawing/2014/main" id="{271F0B2B-D9FD-98D9-2253-C377C7C0E81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23" name="图片 50">
            <a:extLst>
              <a:ext uri="{FF2B5EF4-FFF2-40B4-BE49-F238E27FC236}">
                <a16:creationId xmlns:a16="http://schemas.microsoft.com/office/drawing/2014/main" id="{B450B582-8962-CFB0-5751-303EE98C16F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540A49-8151-4614-8CD5-AB7357D5929E}"/>
              </a:ext>
            </a:extLst>
          </p:cNvPr>
          <p:cNvGrpSpPr/>
          <p:nvPr/>
        </p:nvGrpSpPr>
        <p:grpSpPr>
          <a:xfrm>
            <a:off x="1353093" y="1602080"/>
            <a:ext cx="8902333" cy="4414683"/>
            <a:chOff x="516460" y="541656"/>
            <a:chExt cx="10578467" cy="572149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54AEBDC-93A7-9CB0-3C13-980118D9F748}"/>
                </a:ext>
              </a:extLst>
            </p:cNvPr>
            <p:cNvSpPr/>
            <p:nvPr/>
          </p:nvSpPr>
          <p:spPr>
            <a:xfrm>
              <a:off x="5863025" y="541656"/>
              <a:ext cx="5231902" cy="5710178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3E82EF-B881-123D-070B-3087F1B2BAEC}"/>
                </a:ext>
              </a:extLst>
            </p:cNvPr>
            <p:cNvSpPr/>
            <p:nvPr/>
          </p:nvSpPr>
          <p:spPr>
            <a:xfrm>
              <a:off x="516460" y="552970"/>
              <a:ext cx="5315381" cy="5710178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9B1E43B-1092-19CB-7200-E81163B06CBC}"/>
              </a:ext>
            </a:extLst>
          </p:cNvPr>
          <p:cNvSpPr/>
          <p:nvPr/>
        </p:nvSpPr>
        <p:spPr>
          <a:xfrm>
            <a:off x="1411009" y="-83540"/>
            <a:ext cx="8830510" cy="1764044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“Ô CỬA BÍ MẬT”</a:t>
            </a:r>
          </a:p>
        </p:txBody>
      </p:sp>
      <p:pic>
        <p:nvPicPr>
          <p:cNvPr id="7" name="Giới thiệu trò chơi ô cửa Bí mật">
            <a:hlinkClick r:id="" action="ppaction://media"/>
            <a:extLst>
              <a:ext uri="{FF2B5EF4-FFF2-40B4-BE49-F238E27FC236}">
                <a16:creationId xmlns:a16="http://schemas.microsoft.com/office/drawing/2014/main" id="{5A85339C-857E-4D49-B0BD-4EDDA7B3E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6574" y="1909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2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ng-ta-làm-gì-để-bảo-vệ-môi-trường-biển-">
            <a:hlinkClick r:id="" action="ppaction://media"/>
            <a:extLst>
              <a:ext uri="{FF2B5EF4-FFF2-40B4-BE49-F238E27FC236}">
                <a16:creationId xmlns:a16="http://schemas.microsoft.com/office/drawing/2014/main" id="{80B94A8A-E726-4FC6-8100-BB10AEB82B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791" y="71718"/>
            <a:ext cx="11396945" cy="6175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7843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n Sullivan death: 'The Little Mermaid' animator Ann Sullivan passes away  due to Covid-19 complications - The Economic Times">
            <a:extLst>
              <a:ext uri="{FF2B5EF4-FFF2-40B4-BE49-F238E27FC236}">
                <a16:creationId xmlns:a16="http://schemas.microsoft.com/office/drawing/2014/main" id="{382FC323-CB63-1176-95FE-D77D53A7B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281" y="185595"/>
            <a:ext cx="7869925" cy="59024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9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176" y="77173"/>
            <a:ext cx="9840165" cy="598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B968B8-D87B-746F-73C2-64D7FDB51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525" y="938592"/>
            <a:ext cx="8553429" cy="4432176"/>
          </a:xfrm>
          <a:prstGeom prst="rect">
            <a:avLst/>
          </a:prstGeom>
        </p:spPr>
      </p:pic>
      <p:grpSp>
        <p:nvGrpSpPr>
          <p:cNvPr id="4" name="组合 34"/>
          <p:cNvGrpSpPr/>
          <p:nvPr/>
        </p:nvGrpSpPr>
        <p:grpSpPr>
          <a:xfrm>
            <a:off x="1186036" y="3502283"/>
            <a:ext cx="1847215" cy="1694815"/>
            <a:chOff x="5190329" y="4025400"/>
            <a:chExt cx="1847125" cy="1694929"/>
          </a:xfrm>
        </p:grpSpPr>
        <p:sp>
          <p:nvSpPr>
            <p:cNvPr id="5" name="íşḷíḋe"/>
            <p:cNvSpPr/>
            <p:nvPr/>
          </p:nvSpPr>
          <p:spPr bwMode="auto">
            <a:xfrm>
              <a:off x="6502243" y="4861071"/>
              <a:ext cx="535211" cy="457148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" name="iŝļídê"/>
            <p:cNvSpPr/>
            <p:nvPr/>
          </p:nvSpPr>
          <p:spPr bwMode="auto">
            <a:xfrm>
              <a:off x="6672410" y="5338436"/>
              <a:ext cx="194878" cy="137594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" name="íṥlïḋè"/>
            <p:cNvSpPr/>
            <p:nvPr/>
          </p:nvSpPr>
          <p:spPr bwMode="auto">
            <a:xfrm>
              <a:off x="6698243" y="5479400"/>
              <a:ext cx="143210" cy="9715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" name="íṩlidé"/>
            <p:cNvSpPr/>
            <p:nvPr/>
          </p:nvSpPr>
          <p:spPr bwMode="auto">
            <a:xfrm>
              <a:off x="6770129" y="5479400"/>
              <a:ext cx="71324" cy="9715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íśḻîḋe"/>
            <p:cNvSpPr/>
            <p:nvPr/>
          </p:nvSpPr>
          <p:spPr bwMode="auto">
            <a:xfrm>
              <a:off x="6691504" y="5465360"/>
              <a:ext cx="156688" cy="1684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íṧḻíḋé"/>
            <p:cNvSpPr/>
            <p:nvPr/>
          </p:nvSpPr>
          <p:spPr bwMode="auto">
            <a:xfrm>
              <a:off x="6798209" y="5465921"/>
              <a:ext cx="28080" cy="41559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ïšlîḍè"/>
            <p:cNvSpPr/>
            <p:nvPr/>
          </p:nvSpPr>
          <p:spPr bwMode="auto">
            <a:xfrm>
              <a:off x="6756089" y="5465921"/>
              <a:ext cx="28080" cy="41559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îṧḻîḓe"/>
            <p:cNvSpPr/>
            <p:nvPr/>
          </p:nvSpPr>
          <p:spPr bwMode="auto">
            <a:xfrm>
              <a:off x="6713407" y="5465921"/>
              <a:ext cx="27519" cy="41559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iŝlïḍé"/>
            <p:cNvSpPr/>
            <p:nvPr/>
          </p:nvSpPr>
          <p:spPr bwMode="auto">
            <a:xfrm>
              <a:off x="6770129" y="5465921"/>
              <a:ext cx="14040" cy="41559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isḻidê"/>
            <p:cNvSpPr/>
            <p:nvPr/>
          </p:nvSpPr>
          <p:spPr bwMode="auto">
            <a:xfrm>
              <a:off x="6812249" y="5465921"/>
              <a:ext cx="14040" cy="41559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iṩļíḋe"/>
            <p:cNvSpPr/>
            <p:nvPr/>
          </p:nvSpPr>
          <p:spPr bwMode="auto">
            <a:xfrm>
              <a:off x="6727447" y="5465921"/>
              <a:ext cx="13479" cy="41559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" name="iSlïďè"/>
            <p:cNvSpPr/>
            <p:nvPr/>
          </p:nvSpPr>
          <p:spPr bwMode="auto">
            <a:xfrm>
              <a:off x="6807195" y="5460305"/>
              <a:ext cx="11232" cy="1067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iŝḻïḑè"/>
            <p:cNvSpPr/>
            <p:nvPr/>
          </p:nvSpPr>
          <p:spPr bwMode="auto">
            <a:xfrm>
              <a:off x="6763951" y="5460305"/>
              <a:ext cx="11794" cy="1067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" name="ïṣľîḍè"/>
            <p:cNvSpPr/>
            <p:nvPr/>
          </p:nvSpPr>
          <p:spPr bwMode="auto">
            <a:xfrm>
              <a:off x="6721831" y="5460305"/>
              <a:ext cx="10671" cy="1067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ïṡľiḋe"/>
            <p:cNvSpPr/>
            <p:nvPr/>
          </p:nvSpPr>
          <p:spPr bwMode="auto">
            <a:xfrm>
              <a:off x="6705544" y="5522643"/>
              <a:ext cx="128608" cy="1684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" name="îŝḷíḍê"/>
            <p:cNvSpPr/>
            <p:nvPr/>
          </p:nvSpPr>
          <p:spPr bwMode="auto">
            <a:xfrm>
              <a:off x="6770129" y="5522643"/>
              <a:ext cx="64023" cy="1684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ïśļîḑê"/>
            <p:cNvSpPr/>
            <p:nvPr/>
          </p:nvSpPr>
          <p:spPr bwMode="auto">
            <a:xfrm>
              <a:off x="6707791" y="5539492"/>
              <a:ext cx="124677" cy="7301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ïṡḷïḓé"/>
            <p:cNvSpPr/>
            <p:nvPr/>
          </p:nvSpPr>
          <p:spPr bwMode="auto">
            <a:xfrm>
              <a:off x="6770129" y="5539492"/>
              <a:ext cx="62339" cy="7301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î$ļíḍè"/>
            <p:cNvSpPr/>
            <p:nvPr/>
          </p:nvSpPr>
          <p:spPr bwMode="auto">
            <a:xfrm>
              <a:off x="6672410" y="4862194"/>
              <a:ext cx="194878" cy="456025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" name="íṥ1iḍê"/>
            <p:cNvSpPr/>
            <p:nvPr/>
          </p:nvSpPr>
          <p:spPr bwMode="auto">
            <a:xfrm>
              <a:off x="6813373" y="4879604"/>
              <a:ext cx="202178" cy="438615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" name="ïšḷide"/>
            <p:cNvSpPr/>
            <p:nvPr/>
          </p:nvSpPr>
          <p:spPr bwMode="auto">
            <a:xfrm>
              <a:off x="6525269" y="4879604"/>
              <a:ext cx="201617" cy="438615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îšlïde"/>
            <p:cNvSpPr/>
            <p:nvPr/>
          </p:nvSpPr>
          <p:spPr bwMode="auto">
            <a:xfrm>
              <a:off x="6672410" y="5317657"/>
              <a:ext cx="194878" cy="28080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ïs1îḓe"/>
            <p:cNvSpPr/>
            <p:nvPr/>
          </p:nvSpPr>
          <p:spPr bwMode="auto">
            <a:xfrm>
              <a:off x="6770691" y="5317657"/>
              <a:ext cx="96596" cy="28080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îSļîḍe"/>
            <p:cNvSpPr/>
            <p:nvPr/>
          </p:nvSpPr>
          <p:spPr bwMode="auto">
            <a:xfrm>
              <a:off x="6770129" y="4862194"/>
              <a:ext cx="97158" cy="456025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" name="î$ľíďê"/>
            <p:cNvSpPr/>
            <p:nvPr/>
          </p:nvSpPr>
          <p:spPr bwMode="auto">
            <a:xfrm>
              <a:off x="5190329" y="4861071"/>
              <a:ext cx="535211" cy="457148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0" name="ïŝḻîḓé"/>
            <p:cNvSpPr/>
            <p:nvPr/>
          </p:nvSpPr>
          <p:spPr bwMode="auto">
            <a:xfrm>
              <a:off x="5362181" y="5340683"/>
              <a:ext cx="191508" cy="133662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1" name="išlîḋê"/>
            <p:cNvSpPr/>
            <p:nvPr/>
          </p:nvSpPr>
          <p:spPr bwMode="auto">
            <a:xfrm>
              <a:off x="5362181" y="5340683"/>
              <a:ext cx="191508" cy="133662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2" name="íŝ1íḓe"/>
            <p:cNvSpPr/>
            <p:nvPr/>
          </p:nvSpPr>
          <p:spPr bwMode="auto">
            <a:xfrm>
              <a:off x="5386330" y="5479400"/>
              <a:ext cx="143210" cy="9715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3" name="íŝḷiḍè"/>
            <p:cNvSpPr/>
            <p:nvPr/>
          </p:nvSpPr>
          <p:spPr bwMode="auto">
            <a:xfrm>
              <a:off x="5458216" y="5479400"/>
              <a:ext cx="71324" cy="9715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4" name="ísľîḑê"/>
            <p:cNvSpPr/>
            <p:nvPr/>
          </p:nvSpPr>
          <p:spPr bwMode="auto">
            <a:xfrm>
              <a:off x="5379591" y="5465360"/>
              <a:ext cx="156688" cy="1684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ïṡḻídè"/>
            <p:cNvSpPr/>
            <p:nvPr/>
          </p:nvSpPr>
          <p:spPr bwMode="auto">
            <a:xfrm>
              <a:off x="5486296" y="5465921"/>
              <a:ext cx="28080" cy="41559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6" name="íSľíḑê"/>
            <p:cNvSpPr/>
            <p:nvPr/>
          </p:nvSpPr>
          <p:spPr bwMode="auto">
            <a:xfrm>
              <a:off x="5443614" y="5465921"/>
              <a:ext cx="28642" cy="41559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7" name="îşḷîḋê"/>
            <p:cNvSpPr/>
            <p:nvPr/>
          </p:nvSpPr>
          <p:spPr bwMode="auto">
            <a:xfrm>
              <a:off x="5401493" y="5465921"/>
              <a:ext cx="27519" cy="41559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8" name="isľiḓe"/>
            <p:cNvSpPr/>
            <p:nvPr/>
          </p:nvSpPr>
          <p:spPr bwMode="auto">
            <a:xfrm>
              <a:off x="5458216" y="5465921"/>
              <a:ext cx="14040" cy="41559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9" name="iṧlîḍé"/>
            <p:cNvSpPr/>
            <p:nvPr/>
          </p:nvSpPr>
          <p:spPr bwMode="auto">
            <a:xfrm>
              <a:off x="5500336" y="5465921"/>
              <a:ext cx="14040" cy="41559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0" name="íṩlíďê"/>
            <p:cNvSpPr/>
            <p:nvPr/>
          </p:nvSpPr>
          <p:spPr bwMode="auto">
            <a:xfrm>
              <a:off x="5415534" y="5465921"/>
              <a:ext cx="13479" cy="41559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1" name="ïSļîdé"/>
            <p:cNvSpPr/>
            <p:nvPr/>
          </p:nvSpPr>
          <p:spPr bwMode="auto">
            <a:xfrm>
              <a:off x="5495282" y="5460305"/>
              <a:ext cx="11232" cy="1067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2" name="ïs1ïḍè"/>
            <p:cNvSpPr/>
            <p:nvPr/>
          </p:nvSpPr>
          <p:spPr bwMode="auto">
            <a:xfrm>
              <a:off x="5452038" y="5460305"/>
              <a:ext cx="11794" cy="1067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îṥḻîḍè"/>
            <p:cNvSpPr/>
            <p:nvPr/>
          </p:nvSpPr>
          <p:spPr bwMode="auto">
            <a:xfrm>
              <a:off x="5409917" y="5460305"/>
              <a:ext cx="10671" cy="1067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íŝļïḋe"/>
            <p:cNvSpPr/>
            <p:nvPr/>
          </p:nvSpPr>
          <p:spPr bwMode="auto">
            <a:xfrm>
              <a:off x="5393631" y="5522643"/>
              <a:ext cx="128608" cy="1684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5" name="iŝļîde"/>
            <p:cNvSpPr/>
            <p:nvPr/>
          </p:nvSpPr>
          <p:spPr bwMode="auto">
            <a:xfrm>
              <a:off x="5458216" y="5522643"/>
              <a:ext cx="64023" cy="1684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6" name="îś1ïḓe"/>
            <p:cNvSpPr/>
            <p:nvPr/>
          </p:nvSpPr>
          <p:spPr bwMode="auto">
            <a:xfrm>
              <a:off x="5395316" y="5539492"/>
              <a:ext cx="125238" cy="7301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7" name="iṡḻîḋé"/>
            <p:cNvSpPr/>
            <p:nvPr/>
          </p:nvSpPr>
          <p:spPr bwMode="auto">
            <a:xfrm>
              <a:off x="5458216" y="5539492"/>
              <a:ext cx="62339" cy="7301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8" name="i$ľïdê"/>
            <p:cNvSpPr/>
            <p:nvPr/>
          </p:nvSpPr>
          <p:spPr bwMode="auto">
            <a:xfrm>
              <a:off x="5360496" y="4862194"/>
              <a:ext cx="194878" cy="456025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9" name="îṣḻïďe"/>
            <p:cNvSpPr/>
            <p:nvPr/>
          </p:nvSpPr>
          <p:spPr bwMode="auto">
            <a:xfrm>
              <a:off x="5501459" y="4879604"/>
              <a:ext cx="202178" cy="438615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0" name="íSḷíḑè"/>
            <p:cNvSpPr/>
            <p:nvPr/>
          </p:nvSpPr>
          <p:spPr bwMode="auto">
            <a:xfrm>
              <a:off x="5213355" y="4879604"/>
              <a:ext cx="201055" cy="438615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1" name="i$1ïḍe"/>
            <p:cNvSpPr/>
            <p:nvPr/>
          </p:nvSpPr>
          <p:spPr bwMode="auto">
            <a:xfrm>
              <a:off x="5359373" y="5317657"/>
              <a:ext cx="196001" cy="28080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2" name="íṣḷïḑe"/>
            <p:cNvSpPr/>
            <p:nvPr/>
          </p:nvSpPr>
          <p:spPr bwMode="auto">
            <a:xfrm>
              <a:off x="5458216" y="5317657"/>
              <a:ext cx="97158" cy="28080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3" name="íŝļïḓe"/>
            <p:cNvSpPr/>
            <p:nvPr/>
          </p:nvSpPr>
          <p:spPr bwMode="auto">
            <a:xfrm>
              <a:off x="5458216" y="4862194"/>
              <a:ext cx="97158" cy="456025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4" name="ï$ḷîdè"/>
            <p:cNvSpPr/>
            <p:nvPr/>
          </p:nvSpPr>
          <p:spPr bwMode="auto">
            <a:xfrm>
              <a:off x="5486296" y="4025400"/>
              <a:ext cx="1258561" cy="1073792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5" name="iŝľiḑê"/>
            <p:cNvSpPr/>
            <p:nvPr/>
          </p:nvSpPr>
          <p:spPr bwMode="auto">
            <a:xfrm>
              <a:off x="5887283" y="5163777"/>
              <a:ext cx="454902" cy="317308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6" name="íŝḷîḑe"/>
            <p:cNvSpPr/>
            <p:nvPr/>
          </p:nvSpPr>
          <p:spPr bwMode="auto">
            <a:xfrm>
              <a:off x="6057450" y="5352477"/>
              <a:ext cx="119061" cy="93789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7" name="îśḻíḑè"/>
            <p:cNvSpPr/>
            <p:nvPr/>
          </p:nvSpPr>
          <p:spPr bwMode="auto">
            <a:xfrm>
              <a:off x="6025439" y="5406952"/>
              <a:ext cx="179153" cy="68516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8" name="iš1ïḍe"/>
            <p:cNvSpPr/>
            <p:nvPr/>
          </p:nvSpPr>
          <p:spPr bwMode="auto">
            <a:xfrm>
              <a:off x="6099009" y="5388981"/>
              <a:ext cx="34820" cy="34820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9" name="îśľïḑè"/>
            <p:cNvSpPr/>
            <p:nvPr/>
          </p:nvSpPr>
          <p:spPr bwMode="auto">
            <a:xfrm>
              <a:off x="6057450" y="5287330"/>
              <a:ext cx="119061" cy="119622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0" name="ïṩ1îḓé"/>
            <p:cNvSpPr/>
            <p:nvPr/>
          </p:nvSpPr>
          <p:spPr bwMode="auto">
            <a:xfrm>
              <a:off x="6116980" y="5388981"/>
              <a:ext cx="16848" cy="34820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1" name="îś1ïḑê"/>
            <p:cNvSpPr/>
            <p:nvPr/>
          </p:nvSpPr>
          <p:spPr bwMode="auto">
            <a:xfrm>
              <a:off x="6116980" y="5287330"/>
              <a:ext cx="59530" cy="119622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2" name="íş1íḍè"/>
            <p:cNvSpPr/>
            <p:nvPr/>
          </p:nvSpPr>
          <p:spPr bwMode="auto">
            <a:xfrm>
              <a:off x="6131021" y="5346861"/>
              <a:ext cx="12355" cy="11794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3" name="iṡļíḑe"/>
            <p:cNvSpPr/>
            <p:nvPr/>
          </p:nvSpPr>
          <p:spPr bwMode="auto">
            <a:xfrm>
              <a:off x="6090585" y="5346861"/>
              <a:ext cx="11232" cy="11794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4" name="íśliḍè"/>
            <p:cNvSpPr/>
            <p:nvPr/>
          </p:nvSpPr>
          <p:spPr bwMode="auto">
            <a:xfrm>
              <a:off x="6099009" y="5367640"/>
              <a:ext cx="34820" cy="21903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5" name="íṥ1íḓe"/>
            <p:cNvSpPr/>
            <p:nvPr/>
          </p:nvSpPr>
          <p:spPr bwMode="auto">
            <a:xfrm>
              <a:off x="6141130" y="5363709"/>
              <a:ext cx="15164" cy="15164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6" name="ïşļiḓe"/>
            <p:cNvSpPr/>
            <p:nvPr/>
          </p:nvSpPr>
          <p:spPr bwMode="auto">
            <a:xfrm>
              <a:off x="6077668" y="5363709"/>
              <a:ext cx="15164" cy="15164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7" name="ísľiḑè"/>
            <p:cNvSpPr/>
            <p:nvPr/>
          </p:nvSpPr>
          <p:spPr bwMode="auto">
            <a:xfrm>
              <a:off x="6033301" y="5274413"/>
              <a:ext cx="162866" cy="189823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8" name="isḻïḑè"/>
            <p:cNvSpPr/>
            <p:nvPr/>
          </p:nvSpPr>
          <p:spPr bwMode="auto">
            <a:xfrm>
              <a:off x="6106871" y="5379995"/>
              <a:ext cx="19095" cy="9547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9" name="ïṩḻïdè"/>
            <p:cNvSpPr/>
            <p:nvPr/>
          </p:nvSpPr>
          <p:spPr bwMode="auto">
            <a:xfrm>
              <a:off x="6170333" y="5343491"/>
              <a:ext cx="17971" cy="24149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0" name="íṩḻîḑê"/>
            <p:cNvSpPr/>
            <p:nvPr/>
          </p:nvSpPr>
          <p:spPr bwMode="auto">
            <a:xfrm>
              <a:off x="6045656" y="5343491"/>
              <a:ext cx="16848" cy="24149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1" name="ïsliḑè"/>
            <p:cNvSpPr/>
            <p:nvPr/>
          </p:nvSpPr>
          <p:spPr bwMode="auto">
            <a:xfrm>
              <a:off x="5947937" y="5492317"/>
              <a:ext cx="334156" cy="2280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2" name="ïşļídè"/>
            <p:cNvSpPr/>
            <p:nvPr/>
          </p:nvSpPr>
          <p:spPr bwMode="auto">
            <a:xfrm>
              <a:off x="6114734" y="5492317"/>
              <a:ext cx="167359" cy="2280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3" name="ïṡḷïdè"/>
            <p:cNvSpPr/>
            <p:nvPr/>
          </p:nvSpPr>
          <p:spPr bwMode="auto">
            <a:xfrm>
              <a:off x="5931650" y="5458059"/>
              <a:ext cx="366168" cy="40436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4" name="íṥḻïḍè"/>
            <p:cNvSpPr/>
            <p:nvPr/>
          </p:nvSpPr>
          <p:spPr bwMode="auto">
            <a:xfrm>
              <a:off x="6182127" y="5461990"/>
              <a:ext cx="64585" cy="95473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5" name="išḷiḓè"/>
            <p:cNvSpPr/>
            <p:nvPr/>
          </p:nvSpPr>
          <p:spPr bwMode="auto">
            <a:xfrm>
              <a:off x="6082722" y="5461990"/>
              <a:ext cx="64585" cy="95473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6" name="íṣļíḋè"/>
            <p:cNvSpPr/>
            <p:nvPr/>
          </p:nvSpPr>
          <p:spPr bwMode="auto">
            <a:xfrm>
              <a:off x="5983318" y="5461990"/>
              <a:ext cx="64023" cy="95473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7" name="iSļídé"/>
            <p:cNvSpPr/>
            <p:nvPr/>
          </p:nvSpPr>
          <p:spPr bwMode="auto">
            <a:xfrm>
              <a:off x="6114734" y="5461990"/>
              <a:ext cx="32573" cy="95473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8" name="îṩľídê"/>
            <p:cNvSpPr/>
            <p:nvPr/>
          </p:nvSpPr>
          <p:spPr bwMode="auto">
            <a:xfrm>
              <a:off x="6214700" y="5461990"/>
              <a:ext cx="32012" cy="95473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9" name="îṥlîḋe"/>
            <p:cNvSpPr/>
            <p:nvPr/>
          </p:nvSpPr>
          <p:spPr bwMode="auto">
            <a:xfrm>
              <a:off x="6015330" y="5461990"/>
              <a:ext cx="32012" cy="95473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0" name="isḷïḓé"/>
            <p:cNvSpPr/>
            <p:nvPr/>
          </p:nvSpPr>
          <p:spPr bwMode="auto">
            <a:xfrm>
              <a:off x="6201221" y="5446265"/>
              <a:ext cx="26396" cy="2695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1" name="îŝ1idè"/>
            <p:cNvSpPr/>
            <p:nvPr/>
          </p:nvSpPr>
          <p:spPr bwMode="auto">
            <a:xfrm>
              <a:off x="6101817" y="5446265"/>
              <a:ext cx="26396" cy="2695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2" name="ïṩ1íḑe"/>
            <p:cNvSpPr/>
            <p:nvPr/>
          </p:nvSpPr>
          <p:spPr bwMode="auto">
            <a:xfrm>
              <a:off x="6002412" y="5446265"/>
              <a:ext cx="25834" cy="2695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3" name="ïşľídê"/>
            <p:cNvSpPr/>
            <p:nvPr/>
          </p:nvSpPr>
          <p:spPr bwMode="auto">
            <a:xfrm>
              <a:off x="5963100" y="5593968"/>
              <a:ext cx="303829" cy="38751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4" name="ïŝḷiḑè"/>
            <p:cNvSpPr/>
            <p:nvPr/>
          </p:nvSpPr>
          <p:spPr bwMode="auto">
            <a:xfrm>
              <a:off x="6114734" y="5593968"/>
              <a:ext cx="152196" cy="38751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5" name="iṧlîḍe"/>
            <p:cNvSpPr/>
            <p:nvPr/>
          </p:nvSpPr>
          <p:spPr bwMode="auto">
            <a:xfrm>
              <a:off x="5969278" y="5632718"/>
              <a:ext cx="291474" cy="18533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6" name="îślïḓè"/>
            <p:cNvSpPr/>
            <p:nvPr/>
          </p:nvSpPr>
          <p:spPr bwMode="auto">
            <a:xfrm>
              <a:off x="6114734" y="5632718"/>
              <a:ext cx="146018" cy="18533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7" name="íṥľiḑé"/>
            <p:cNvSpPr/>
            <p:nvPr/>
          </p:nvSpPr>
          <p:spPr bwMode="auto">
            <a:xfrm>
              <a:off x="6150115" y="5449073"/>
              <a:ext cx="41559" cy="15164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8" name="îsḻiḓè"/>
            <p:cNvSpPr/>
            <p:nvPr/>
          </p:nvSpPr>
          <p:spPr bwMode="auto">
            <a:xfrm>
              <a:off x="6038355" y="5449073"/>
              <a:ext cx="41559" cy="15164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9" name="îŝ1îḋe"/>
            <p:cNvSpPr/>
            <p:nvPr/>
          </p:nvSpPr>
          <p:spPr bwMode="auto">
            <a:xfrm>
              <a:off x="5886721" y="4028208"/>
              <a:ext cx="457710" cy="1070423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0" name="ïṣ1ïde"/>
            <p:cNvSpPr/>
            <p:nvPr/>
          </p:nvSpPr>
          <p:spPr bwMode="auto">
            <a:xfrm>
              <a:off x="6216385" y="4066397"/>
              <a:ext cx="473996" cy="1032233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1" name="iṡ1iḓè"/>
            <p:cNvSpPr/>
            <p:nvPr/>
          </p:nvSpPr>
          <p:spPr bwMode="auto">
            <a:xfrm>
              <a:off x="5540210" y="4066397"/>
              <a:ext cx="473996" cy="1032233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2" name="ïş1iďè"/>
            <p:cNvSpPr/>
            <p:nvPr/>
          </p:nvSpPr>
          <p:spPr bwMode="auto">
            <a:xfrm>
              <a:off x="6114734" y="4028208"/>
              <a:ext cx="229697" cy="1070423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3" name="îŝ1iḍè"/>
            <p:cNvSpPr/>
            <p:nvPr/>
          </p:nvSpPr>
          <p:spPr bwMode="auto">
            <a:xfrm>
              <a:off x="5887283" y="5097507"/>
              <a:ext cx="454902" cy="77502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4" name="íš1ïďé"/>
            <p:cNvSpPr/>
            <p:nvPr/>
          </p:nvSpPr>
          <p:spPr bwMode="auto">
            <a:xfrm>
              <a:off x="6114734" y="5097507"/>
              <a:ext cx="227451" cy="77502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9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09870" y="864479"/>
            <a:ext cx="1938388" cy="1226027"/>
            <a:chOff x="8726219" y="-661205"/>
            <a:chExt cx="2154936" cy="1322409"/>
          </a:xfrm>
        </p:grpSpPr>
        <p:sp>
          <p:nvSpPr>
            <p:cNvPr id="9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00" name="Content Placeholder 22">
            <a:extLst>
              <a:ext uri="{FF2B5EF4-FFF2-40B4-BE49-F238E27FC236}">
                <a16:creationId xmlns:a16="http://schemas.microsoft.com/office/drawing/2014/main" id="{F6129D55-6D85-5D48-E8A6-77D87E575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869" y="212090"/>
            <a:ext cx="3238916" cy="2167402"/>
          </a:xfrm>
          <a:prstGeom prst="rect">
            <a:avLst/>
          </a:prstGeom>
        </p:spPr>
      </p:pic>
      <p:grpSp>
        <p:nvGrpSpPr>
          <p:cNvPr id="101" name="组合 643">
            <a:extLst>
              <a:ext uri="{FF2B5EF4-FFF2-40B4-BE49-F238E27FC236}">
                <a16:creationId xmlns:a16="http://schemas.microsoft.com/office/drawing/2014/main" id="{0DA730AA-BCC7-75A6-EF04-05E9E7D04D23}"/>
              </a:ext>
            </a:extLst>
          </p:cNvPr>
          <p:cNvGrpSpPr/>
          <p:nvPr/>
        </p:nvGrpSpPr>
        <p:grpSpPr>
          <a:xfrm>
            <a:off x="764025" y="54483"/>
            <a:ext cx="1987730" cy="1748147"/>
            <a:chOff x="11122317" y="360744"/>
            <a:chExt cx="578618" cy="488833"/>
          </a:xfrm>
        </p:grpSpPr>
        <p:sp>
          <p:nvSpPr>
            <p:cNvPr id="102" name="îṥlïdè">
              <a:extLst>
                <a:ext uri="{FF2B5EF4-FFF2-40B4-BE49-F238E27FC236}">
                  <a16:creationId xmlns:a16="http://schemas.microsoft.com/office/drawing/2014/main" id="{C3E6DBB7-D469-6C6F-5314-4AAC9DCD497A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03" name="iş1iďe">
              <a:extLst>
                <a:ext uri="{FF2B5EF4-FFF2-40B4-BE49-F238E27FC236}">
                  <a16:creationId xmlns:a16="http://schemas.microsoft.com/office/drawing/2014/main" id="{EE001CAA-93D5-EE29-8D6F-4FAAD076262A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  <a:sym typeface="+mn-lt"/>
              </a:endParaRPr>
            </a:p>
          </p:txBody>
        </p:sp>
      </p:grpSp>
      <p:pic>
        <p:nvPicPr>
          <p:cNvPr id="105" name="Picture 4" descr="Ariel/Gallery | Ariel the little mermaid, The little mermaid, Disney little  mermaid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731" y="3709770"/>
            <a:ext cx="2396716" cy="314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26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indow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F3D49E01-EDD5-8916-280F-EF62730AC81B}"/>
              </a:ext>
            </a:extLst>
          </p:cNvPr>
          <p:cNvSpPr txBox="1"/>
          <p:nvPr/>
        </p:nvSpPr>
        <p:spPr>
          <a:xfrm>
            <a:off x="1909418" y="1251971"/>
            <a:ext cx="801854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ea typeface="方正胖娃繁体" panose="03000509000000000000" pitchFamily="65" charset="-122"/>
                <a:cs typeface="Arial" panose="020B0604020202020204" pitchFamily="34" charset="0"/>
              </a:rPr>
              <a:t>TRÂN TRỌNG CẢM  ƠN</a:t>
            </a:r>
          </a:p>
          <a:p>
            <a:pPr algn="ctr"/>
            <a:r>
              <a:rPr lang="en-US" altLang="zh-C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ea typeface="方正胖娃繁体" panose="03000509000000000000" pitchFamily="65" charset="-122"/>
                <a:cs typeface="Arial" panose="020B0604020202020204" pitchFamily="34" charset="0"/>
              </a:rPr>
              <a:t>QUÝ THẦY CÔ</a:t>
            </a:r>
          </a:p>
          <a:p>
            <a:pPr algn="ctr"/>
            <a:r>
              <a:rPr lang="en-US" altLang="zh-C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ea typeface="方正胖娃繁体" panose="03000509000000000000" pitchFamily="65" charset="-122"/>
                <a:cs typeface="Arial" panose="020B0604020202020204" pitchFamily="34" charset="0"/>
              </a:rPr>
              <a:t>ĐÃ VỀ DỰ GIỜ LỚP 1E</a:t>
            </a:r>
            <a:endParaRPr lang="zh-CN" alt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  <a:ea typeface="方正胖娃繁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组合 34">
            <a:extLst>
              <a:ext uri="{FF2B5EF4-FFF2-40B4-BE49-F238E27FC236}">
                <a16:creationId xmlns:a16="http://schemas.microsoft.com/office/drawing/2014/main" id="{3003B4F5-EC36-809E-620C-F1F25A358868}"/>
              </a:ext>
            </a:extLst>
          </p:cNvPr>
          <p:cNvGrpSpPr/>
          <p:nvPr/>
        </p:nvGrpSpPr>
        <p:grpSpPr>
          <a:xfrm>
            <a:off x="9926275" y="188209"/>
            <a:ext cx="1847215" cy="1694815"/>
            <a:chOff x="5190329" y="4025400"/>
            <a:chExt cx="1847125" cy="1694929"/>
          </a:xfrm>
        </p:grpSpPr>
        <p:sp>
          <p:nvSpPr>
            <p:cNvPr id="4" name="íşḷíḋe">
              <a:extLst>
                <a:ext uri="{FF2B5EF4-FFF2-40B4-BE49-F238E27FC236}">
                  <a16:creationId xmlns:a16="http://schemas.microsoft.com/office/drawing/2014/main" id="{6AD4322E-2E06-AA0D-7153-AFD63EC826BB}"/>
                </a:ext>
              </a:extLst>
            </p:cNvPr>
            <p:cNvSpPr/>
            <p:nvPr/>
          </p:nvSpPr>
          <p:spPr bwMode="auto">
            <a:xfrm>
              <a:off x="6502243" y="4861071"/>
              <a:ext cx="535211" cy="457148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" name="iŝļídê">
              <a:extLst>
                <a:ext uri="{FF2B5EF4-FFF2-40B4-BE49-F238E27FC236}">
                  <a16:creationId xmlns:a16="http://schemas.microsoft.com/office/drawing/2014/main" id="{76883880-DF41-B6E2-8E41-96CEC5AADF01}"/>
                </a:ext>
              </a:extLst>
            </p:cNvPr>
            <p:cNvSpPr/>
            <p:nvPr/>
          </p:nvSpPr>
          <p:spPr bwMode="auto">
            <a:xfrm>
              <a:off x="6672410" y="5338436"/>
              <a:ext cx="194878" cy="137594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" name="íṥlïḋè">
              <a:extLst>
                <a:ext uri="{FF2B5EF4-FFF2-40B4-BE49-F238E27FC236}">
                  <a16:creationId xmlns:a16="http://schemas.microsoft.com/office/drawing/2014/main" id="{AC027904-0CA2-83D2-DFB3-BEC7FBA82A4D}"/>
                </a:ext>
              </a:extLst>
            </p:cNvPr>
            <p:cNvSpPr/>
            <p:nvPr/>
          </p:nvSpPr>
          <p:spPr bwMode="auto">
            <a:xfrm>
              <a:off x="6698243" y="5479400"/>
              <a:ext cx="143210" cy="9715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" name="íṩlidé">
              <a:extLst>
                <a:ext uri="{FF2B5EF4-FFF2-40B4-BE49-F238E27FC236}">
                  <a16:creationId xmlns:a16="http://schemas.microsoft.com/office/drawing/2014/main" id="{9B4158E3-E477-D606-C8BD-D0049A5DE476}"/>
                </a:ext>
              </a:extLst>
            </p:cNvPr>
            <p:cNvSpPr/>
            <p:nvPr/>
          </p:nvSpPr>
          <p:spPr bwMode="auto">
            <a:xfrm>
              <a:off x="6770129" y="5479400"/>
              <a:ext cx="71324" cy="9715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" name="íśḻîḋe">
              <a:extLst>
                <a:ext uri="{FF2B5EF4-FFF2-40B4-BE49-F238E27FC236}">
                  <a16:creationId xmlns:a16="http://schemas.microsoft.com/office/drawing/2014/main" id="{F09DE438-5E6D-2060-0BBF-0A42ADF79ACA}"/>
                </a:ext>
              </a:extLst>
            </p:cNvPr>
            <p:cNvSpPr/>
            <p:nvPr/>
          </p:nvSpPr>
          <p:spPr bwMode="auto">
            <a:xfrm>
              <a:off x="6691504" y="5465360"/>
              <a:ext cx="156688" cy="1684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íṧḻíḋé">
              <a:extLst>
                <a:ext uri="{FF2B5EF4-FFF2-40B4-BE49-F238E27FC236}">
                  <a16:creationId xmlns:a16="http://schemas.microsoft.com/office/drawing/2014/main" id="{B5287092-236B-2056-4786-CCDCA0EFDEE4}"/>
                </a:ext>
              </a:extLst>
            </p:cNvPr>
            <p:cNvSpPr/>
            <p:nvPr/>
          </p:nvSpPr>
          <p:spPr bwMode="auto">
            <a:xfrm>
              <a:off x="6798209" y="5465921"/>
              <a:ext cx="28080" cy="41559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ïšlîḍè">
              <a:extLst>
                <a:ext uri="{FF2B5EF4-FFF2-40B4-BE49-F238E27FC236}">
                  <a16:creationId xmlns:a16="http://schemas.microsoft.com/office/drawing/2014/main" id="{2FCBDF58-2574-63AE-99DA-5161BAB6F7F7}"/>
                </a:ext>
              </a:extLst>
            </p:cNvPr>
            <p:cNvSpPr/>
            <p:nvPr/>
          </p:nvSpPr>
          <p:spPr bwMode="auto">
            <a:xfrm>
              <a:off x="6756089" y="5465921"/>
              <a:ext cx="28080" cy="41559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îṧḻîḓe">
              <a:extLst>
                <a:ext uri="{FF2B5EF4-FFF2-40B4-BE49-F238E27FC236}">
                  <a16:creationId xmlns:a16="http://schemas.microsoft.com/office/drawing/2014/main" id="{450B0BC3-20E2-1527-6993-4A45DD9F0848}"/>
                </a:ext>
              </a:extLst>
            </p:cNvPr>
            <p:cNvSpPr/>
            <p:nvPr/>
          </p:nvSpPr>
          <p:spPr bwMode="auto">
            <a:xfrm>
              <a:off x="6713407" y="5465921"/>
              <a:ext cx="27519" cy="41559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iŝlïḍé">
              <a:extLst>
                <a:ext uri="{FF2B5EF4-FFF2-40B4-BE49-F238E27FC236}">
                  <a16:creationId xmlns:a16="http://schemas.microsoft.com/office/drawing/2014/main" id="{3496D641-5B35-61C0-B28B-CE82F189BA0A}"/>
                </a:ext>
              </a:extLst>
            </p:cNvPr>
            <p:cNvSpPr/>
            <p:nvPr/>
          </p:nvSpPr>
          <p:spPr bwMode="auto">
            <a:xfrm>
              <a:off x="6770129" y="5465921"/>
              <a:ext cx="14040" cy="41559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isḻidê">
              <a:extLst>
                <a:ext uri="{FF2B5EF4-FFF2-40B4-BE49-F238E27FC236}">
                  <a16:creationId xmlns:a16="http://schemas.microsoft.com/office/drawing/2014/main" id="{7AE651C2-71BA-AE0C-EA11-9199D56D6822}"/>
                </a:ext>
              </a:extLst>
            </p:cNvPr>
            <p:cNvSpPr/>
            <p:nvPr/>
          </p:nvSpPr>
          <p:spPr bwMode="auto">
            <a:xfrm>
              <a:off x="6812249" y="5465921"/>
              <a:ext cx="14040" cy="41559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iṩļíḋe">
              <a:extLst>
                <a:ext uri="{FF2B5EF4-FFF2-40B4-BE49-F238E27FC236}">
                  <a16:creationId xmlns:a16="http://schemas.microsoft.com/office/drawing/2014/main" id="{06404B9F-CCA3-F3AA-2A49-6D6EDFEA2196}"/>
                </a:ext>
              </a:extLst>
            </p:cNvPr>
            <p:cNvSpPr/>
            <p:nvPr/>
          </p:nvSpPr>
          <p:spPr bwMode="auto">
            <a:xfrm>
              <a:off x="6727447" y="5465921"/>
              <a:ext cx="13479" cy="41559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iSlïďè">
              <a:extLst>
                <a:ext uri="{FF2B5EF4-FFF2-40B4-BE49-F238E27FC236}">
                  <a16:creationId xmlns:a16="http://schemas.microsoft.com/office/drawing/2014/main" id="{73C522F6-A8B2-CA54-0BAE-2878FE77C403}"/>
                </a:ext>
              </a:extLst>
            </p:cNvPr>
            <p:cNvSpPr/>
            <p:nvPr/>
          </p:nvSpPr>
          <p:spPr bwMode="auto">
            <a:xfrm>
              <a:off x="6807195" y="5460305"/>
              <a:ext cx="11232" cy="1067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" name="iŝḻïḑè">
              <a:extLst>
                <a:ext uri="{FF2B5EF4-FFF2-40B4-BE49-F238E27FC236}">
                  <a16:creationId xmlns:a16="http://schemas.microsoft.com/office/drawing/2014/main" id="{52636D44-B859-54B3-1746-9B61D1389917}"/>
                </a:ext>
              </a:extLst>
            </p:cNvPr>
            <p:cNvSpPr/>
            <p:nvPr/>
          </p:nvSpPr>
          <p:spPr bwMode="auto">
            <a:xfrm>
              <a:off x="6763951" y="5460305"/>
              <a:ext cx="11794" cy="1067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ïṣľîḍè">
              <a:extLst>
                <a:ext uri="{FF2B5EF4-FFF2-40B4-BE49-F238E27FC236}">
                  <a16:creationId xmlns:a16="http://schemas.microsoft.com/office/drawing/2014/main" id="{62E31B86-C2E6-B5EE-22F1-84EB2F4E276C}"/>
                </a:ext>
              </a:extLst>
            </p:cNvPr>
            <p:cNvSpPr/>
            <p:nvPr/>
          </p:nvSpPr>
          <p:spPr bwMode="auto">
            <a:xfrm>
              <a:off x="6721831" y="5460305"/>
              <a:ext cx="10671" cy="1067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" name="ïṡľiḋe">
              <a:extLst>
                <a:ext uri="{FF2B5EF4-FFF2-40B4-BE49-F238E27FC236}">
                  <a16:creationId xmlns:a16="http://schemas.microsoft.com/office/drawing/2014/main" id="{E360102B-5F3B-9DAC-9543-C6C28CD786BE}"/>
                </a:ext>
              </a:extLst>
            </p:cNvPr>
            <p:cNvSpPr/>
            <p:nvPr/>
          </p:nvSpPr>
          <p:spPr bwMode="auto">
            <a:xfrm>
              <a:off x="6705544" y="5522643"/>
              <a:ext cx="128608" cy="1684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îŝḷíḍê">
              <a:extLst>
                <a:ext uri="{FF2B5EF4-FFF2-40B4-BE49-F238E27FC236}">
                  <a16:creationId xmlns:a16="http://schemas.microsoft.com/office/drawing/2014/main" id="{40F8538A-9530-840E-8769-99A71A0DFEE5}"/>
                </a:ext>
              </a:extLst>
            </p:cNvPr>
            <p:cNvSpPr/>
            <p:nvPr/>
          </p:nvSpPr>
          <p:spPr bwMode="auto">
            <a:xfrm>
              <a:off x="6770129" y="5522643"/>
              <a:ext cx="64023" cy="1684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" name="ïśļîḑê">
              <a:extLst>
                <a:ext uri="{FF2B5EF4-FFF2-40B4-BE49-F238E27FC236}">
                  <a16:creationId xmlns:a16="http://schemas.microsoft.com/office/drawing/2014/main" id="{C6A2B955-88FB-D888-CA5E-C3B563BE8867}"/>
                </a:ext>
              </a:extLst>
            </p:cNvPr>
            <p:cNvSpPr/>
            <p:nvPr/>
          </p:nvSpPr>
          <p:spPr bwMode="auto">
            <a:xfrm>
              <a:off x="6707791" y="5539492"/>
              <a:ext cx="124677" cy="7301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ïṡḷïḓé">
              <a:extLst>
                <a:ext uri="{FF2B5EF4-FFF2-40B4-BE49-F238E27FC236}">
                  <a16:creationId xmlns:a16="http://schemas.microsoft.com/office/drawing/2014/main" id="{4E960FC7-52F4-A52D-25FB-395802B90252}"/>
                </a:ext>
              </a:extLst>
            </p:cNvPr>
            <p:cNvSpPr/>
            <p:nvPr/>
          </p:nvSpPr>
          <p:spPr bwMode="auto">
            <a:xfrm>
              <a:off x="6770129" y="5539492"/>
              <a:ext cx="62339" cy="7301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î$ļíḍè">
              <a:extLst>
                <a:ext uri="{FF2B5EF4-FFF2-40B4-BE49-F238E27FC236}">
                  <a16:creationId xmlns:a16="http://schemas.microsoft.com/office/drawing/2014/main" id="{5D9C492D-DBC4-4885-5340-54AD990D8BD6}"/>
                </a:ext>
              </a:extLst>
            </p:cNvPr>
            <p:cNvSpPr/>
            <p:nvPr/>
          </p:nvSpPr>
          <p:spPr bwMode="auto">
            <a:xfrm>
              <a:off x="6672410" y="4862194"/>
              <a:ext cx="194878" cy="456025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íṥ1iḍê">
              <a:extLst>
                <a:ext uri="{FF2B5EF4-FFF2-40B4-BE49-F238E27FC236}">
                  <a16:creationId xmlns:a16="http://schemas.microsoft.com/office/drawing/2014/main" id="{D7F75A03-156B-FCE6-575F-0D9E9DBEC45D}"/>
                </a:ext>
              </a:extLst>
            </p:cNvPr>
            <p:cNvSpPr/>
            <p:nvPr/>
          </p:nvSpPr>
          <p:spPr bwMode="auto">
            <a:xfrm>
              <a:off x="6813373" y="4879604"/>
              <a:ext cx="202178" cy="438615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" name="ïšḷide">
              <a:extLst>
                <a:ext uri="{FF2B5EF4-FFF2-40B4-BE49-F238E27FC236}">
                  <a16:creationId xmlns:a16="http://schemas.microsoft.com/office/drawing/2014/main" id="{0CF79490-CAFC-BBA4-25C9-6BEC720B0849}"/>
                </a:ext>
              </a:extLst>
            </p:cNvPr>
            <p:cNvSpPr/>
            <p:nvPr/>
          </p:nvSpPr>
          <p:spPr bwMode="auto">
            <a:xfrm>
              <a:off x="6525269" y="4879604"/>
              <a:ext cx="201617" cy="438615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" name="îšlïde">
              <a:extLst>
                <a:ext uri="{FF2B5EF4-FFF2-40B4-BE49-F238E27FC236}">
                  <a16:creationId xmlns:a16="http://schemas.microsoft.com/office/drawing/2014/main" id="{DF9BAF66-334F-B233-0040-C1E790BB3D9F}"/>
                </a:ext>
              </a:extLst>
            </p:cNvPr>
            <p:cNvSpPr/>
            <p:nvPr/>
          </p:nvSpPr>
          <p:spPr bwMode="auto">
            <a:xfrm>
              <a:off x="6672410" y="5317657"/>
              <a:ext cx="194878" cy="28080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ïs1îḓe">
              <a:extLst>
                <a:ext uri="{FF2B5EF4-FFF2-40B4-BE49-F238E27FC236}">
                  <a16:creationId xmlns:a16="http://schemas.microsoft.com/office/drawing/2014/main" id="{36D02C13-3517-196A-AAA0-8081D7AE248E}"/>
                </a:ext>
              </a:extLst>
            </p:cNvPr>
            <p:cNvSpPr/>
            <p:nvPr/>
          </p:nvSpPr>
          <p:spPr bwMode="auto">
            <a:xfrm>
              <a:off x="6770691" y="5317657"/>
              <a:ext cx="96596" cy="28080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îSļîḍe">
              <a:extLst>
                <a:ext uri="{FF2B5EF4-FFF2-40B4-BE49-F238E27FC236}">
                  <a16:creationId xmlns:a16="http://schemas.microsoft.com/office/drawing/2014/main" id="{532A80DC-F1B4-18BA-5DE8-0797B4642141}"/>
                </a:ext>
              </a:extLst>
            </p:cNvPr>
            <p:cNvSpPr/>
            <p:nvPr/>
          </p:nvSpPr>
          <p:spPr bwMode="auto">
            <a:xfrm>
              <a:off x="6770129" y="4862194"/>
              <a:ext cx="97158" cy="456025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î$ľíďê">
              <a:extLst>
                <a:ext uri="{FF2B5EF4-FFF2-40B4-BE49-F238E27FC236}">
                  <a16:creationId xmlns:a16="http://schemas.microsoft.com/office/drawing/2014/main" id="{EFE1BF26-F308-240C-0A39-214169F922DD}"/>
                </a:ext>
              </a:extLst>
            </p:cNvPr>
            <p:cNvSpPr/>
            <p:nvPr/>
          </p:nvSpPr>
          <p:spPr bwMode="auto">
            <a:xfrm>
              <a:off x="5190329" y="4861071"/>
              <a:ext cx="535211" cy="457148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" name="ïŝḻîḓé">
              <a:extLst>
                <a:ext uri="{FF2B5EF4-FFF2-40B4-BE49-F238E27FC236}">
                  <a16:creationId xmlns:a16="http://schemas.microsoft.com/office/drawing/2014/main" id="{EBCB1B4B-7F0B-AF88-40B5-96CF5A334858}"/>
                </a:ext>
              </a:extLst>
            </p:cNvPr>
            <p:cNvSpPr/>
            <p:nvPr/>
          </p:nvSpPr>
          <p:spPr bwMode="auto">
            <a:xfrm>
              <a:off x="5362181" y="5340683"/>
              <a:ext cx="191508" cy="133662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0" name="išlîḋê">
              <a:extLst>
                <a:ext uri="{FF2B5EF4-FFF2-40B4-BE49-F238E27FC236}">
                  <a16:creationId xmlns:a16="http://schemas.microsoft.com/office/drawing/2014/main" id="{B80B7D40-851E-88EC-9197-16671A91689C}"/>
                </a:ext>
              </a:extLst>
            </p:cNvPr>
            <p:cNvSpPr/>
            <p:nvPr/>
          </p:nvSpPr>
          <p:spPr bwMode="auto">
            <a:xfrm>
              <a:off x="5362181" y="5340683"/>
              <a:ext cx="191508" cy="133662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1" name="íŝ1íḓe">
              <a:extLst>
                <a:ext uri="{FF2B5EF4-FFF2-40B4-BE49-F238E27FC236}">
                  <a16:creationId xmlns:a16="http://schemas.microsoft.com/office/drawing/2014/main" id="{E7AC1B80-E0AA-8927-93A9-82168BEAFCCC}"/>
                </a:ext>
              </a:extLst>
            </p:cNvPr>
            <p:cNvSpPr/>
            <p:nvPr/>
          </p:nvSpPr>
          <p:spPr bwMode="auto">
            <a:xfrm>
              <a:off x="5386330" y="5479400"/>
              <a:ext cx="143210" cy="9715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2" name="íŝḷiḍè">
              <a:extLst>
                <a:ext uri="{FF2B5EF4-FFF2-40B4-BE49-F238E27FC236}">
                  <a16:creationId xmlns:a16="http://schemas.microsoft.com/office/drawing/2014/main" id="{39D4B8D2-DCC9-1CCE-9466-BF24AE2E2CAC}"/>
                </a:ext>
              </a:extLst>
            </p:cNvPr>
            <p:cNvSpPr/>
            <p:nvPr/>
          </p:nvSpPr>
          <p:spPr bwMode="auto">
            <a:xfrm>
              <a:off x="5458216" y="5479400"/>
              <a:ext cx="71324" cy="9715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3" name="ísľîḑê">
              <a:extLst>
                <a:ext uri="{FF2B5EF4-FFF2-40B4-BE49-F238E27FC236}">
                  <a16:creationId xmlns:a16="http://schemas.microsoft.com/office/drawing/2014/main" id="{723FDC8E-DBBD-53A5-B935-29DE779C04AE}"/>
                </a:ext>
              </a:extLst>
            </p:cNvPr>
            <p:cNvSpPr/>
            <p:nvPr/>
          </p:nvSpPr>
          <p:spPr bwMode="auto">
            <a:xfrm>
              <a:off x="5379591" y="5465360"/>
              <a:ext cx="156688" cy="1684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4" name="ïṡḻídè">
              <a:extLst>
                <a:ext uri="{FF2B5EF4-FFF2-40B4-BE49-F238E27FC236}">
                  <a16:creationId xmlns:a16="http://schemas.microsoft.com/office/drawing/2014/main" id="{E62CB2C8-5D87-9FE3-51F4-3B9AB30D6E58}"/>
                </a:ext>
              </a:extLst>
            </p:cNvPr>
            <p:cNvSpPr/>
            <p:nvPr/>
          </p:nvSpPr>
          <p:spPr bwMode="auto">
            <a:xfrm>
              <a:off x="5486296" y="5465921"/>
              <a:ext cx="28080" cy="41559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íSľíḑê">
              <a:extLst>
                <a:ext uri="{FF2B5EF4-FFF2-40B4-BE49-F238E27FC236}">
                  <a16:creationId xmlns:a16="http://schemas.microsoft.com/office/drawing/2014/main" id="{EEF54AD5-D571-D802-F511-F6FB1D6EF083}"/>
                </a:ext>
              </a:extLst>
            </p:cNvPr>
            <p:cNvSpPr/>
            <p:nvPr/>
          </p:nvSpPr>
          <p:spPr bwMode="auto">
            <a:xfrm>
              <a:off x="5443614" y="5465921"/>
              <a:ext cx="28642" cy="41559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6" name="îşḷîḋê">
              <a:extLst>
                <a:ext uri="{FF2B5EF4-FFF2-40B4-BE49-F238E27FC236}">
                  <a16:creationId xmlns:a16="http://schemas.microsoft.com/office/drawing/2014/main" id="{6213C94A-4A20-F707-DBF7-7CB49ED11E25}"/>
                </a:ext>
              </a:extLst>
            </p:cNvPr>
            <p:cNvSpPr/>
            <p:nvPr/>
          </p:nvSpPr>
          <p:spPr bwMode="auto">
            <a:xfrm>
              <a:off x="5401493" y="5465921"/>
              <a:ext cx="27519" cy="41559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7" name="isľiḓe">
              <a:extLst>
                <a:ext uri="{FF2B5EF4-FFF2-40B4-BE49-F238E27FC236}">
                  <a16:creationId xmlns:a16="http://schemas.microsoft.com/office/drawing/2014/main" id="{6E8D4113-602A-0D95-4262-DE926A037725}"/>
                </a:ext>
              </a:extLst>
            </p:cNvPr>
            <p:cNvSpPr/>
            <p:nvPr/>
          </p:nvSpPr>
          <p:spPr bwMode="auto">
            <a:xfrm>
              <a:off x="5458216" y="5465921"/>
              <a:ext cx="14040" cy="41559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8" name="iṧlîḍé">
              <a:extLst>
                <a:ext uri="{FF2B5EF4-FFF2-40B4-BE49-F238E27FC236}">
                  <a16:creationId xmlns:a16="http://schemas.microsoft.com/office/drawing/2014/main" id="{3A0F9F9A-ABAD-C50C-EEAF-A36C3B793C74}"/>
                </a:ext>
              </a:extLst>
            </p:cNvPr>
            <p:cNvSpPr/>
            <p:nvPr/>
          </p:nvSpPr>
          <p:spPr bwMode="auto">
            <a:xfrm>
              <a:off x="5500336" y="5465921"/>
              <a:ext cx="14040" cy="41559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9" name="íṩlíďê">
              <a:extLst>
                <a:ext uri="{FF2B5EF4-FFF2-40B4-BE49-F238E27FC236}">
                  <a16:creationId xmlns:a16="http://schemas.microsoft.com/office/drawing/2014/main" id="{EE7F192B-E421-C772-CF97-3AE7DAD50AC9}"/>
                </a:ext>
              </a:extLst>
            </p:cNvPr>
            <p:cNvSpPr/>
            <p:nvPr/>
          </p:nvSpPr>
          <p:spPr bwMode="auto">
            <a:xfrm>
              <a:off x="5415534" y="5465921"/>
              <a:ext cx="13479" cy="41559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0" name="ïSļîdé">
              <a:extLst>
                <a:ext uri="{FF2B5EF4-FFF2-40B4-BE49-F238E27FC236}">
                  <a16:creationId xmlns:a16="http://schemas.microsoft.com/office/drawing/2014/main" id="{E1D1B790-0D1D-DDFC-FDD3-07C6767CC4DA}"/>
                </a:ext>
              </a:extLst>
            </p:cNvPr>
            <p:cNvSpPr/>
            <p:nvPr/>
          </p:nvSpPr>
          <p:spPr bwMode="auto">
            <a:xfrm>
              <a:off x="5495282" y="5460305"/>
              <a:ext cx="11232" cy="1067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1" name="ïs1ïḍè">
              <a:extLst>
                <a:ext uri="{FF2B5EF4-FFF2-40B4-BE49-F238E27FC236}">
                  <a16:creationId xmlns:a16="http://schemas.microsoft.com/office/drawing/2014/main" id="{2359ADBC-1B0C-30EF-D901-0A2A9B2E479B}"/>
                </a:ext>
              </a:extLst>
            </p:cNvPr>
            <p:cNvSpPr/>
            <p:nvPr/>
          </p:nvSpPr>
          <p:spPr bwMode="auto">
            <a:xfrm>
              <a:off x="5452038" y="5460305"/>
              <a:ext cx="11794" cy="1067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2" name="îṥḻîḍè">
              <a:extLst>
                <a:ext uri="{FF2B5EF4-FFF2-40B4-BE49-F238E27FC236}">
                  <a16:creationId xmlns:a16="http://schemas.microsoft.com/office/drawing/2014/main" id="{FAE4BA6E-AF71-751C-B8E0-38040516F211}"/>
                </a:ext>
              </a:extLst>
            </p:cNvPr>
            <p:cNvSpPr/>
            <p:nvPr/>
          </p:nvSpPr>
          <p:spPr bwMode="auto">
            <a:xfrm>
              <a:off x="5409917" y="5460305"/>
              <a:ext cx="10671" cy="1067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íŝļïḋe">
              <a:extLst>
                <a:ext uri="{FF2B5EF4-FFF2-40B4-BE49-F238E27FC236}">
                  <a16:creationId xmlns:a16="http://schemas.microsoft.com/office/drawing/2014/main" id="{0A8F12EC-ECCB-2D9C-8B78-82142A11075C}"/>
                </a:ext>
              </a:extLst>
            </p:cNvPr>
            <p:cNvSpPr/>
            <p:nvPr/>
          </p:nvSpPr>
          <p:spPr bwMode="auto">
            <a:xfrm>
              <a:off x="5393631" y="5522643"/>
              <a:ext cx="128608" cy="1684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iŝļîde">
              <a:extLst>
                <a:ext uri="{FF2B5EF4-FFF2-40B4-BE49-F238E27FC236}">
                  <a16:creationId xmlns:a16="http://schemas.microsoft.com/office/drawing/2014/main" id="{F8C2226D-EA23-9EBA-23D9-8EC5460AECB5}"/>
                </a:ext>
              </a:extLst>
            </p:cNvPr>
            <p:cNvSpPr/>
            <p:nvPr/>
          </p:nvSpPr>
          <p:spPr bwMode="auto">
            <a:xfrm>
              <a:off x="5458216" y="5522643"/>
              <a:ext cx="64023" cy="1684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5" name="îś1ïḓe">
              <a:extLst>
                <a:ext uri="{FF2B5EF4-FFF2-40B4-BE49-F238E27FC236}">
                  <a16:creationId xmlns:a16="http://schemas.microsoft.com/office/drawing/2014/main" id="{C2F04A26-E2BF-0D3F-0B01-91413FDEF27F}"/>
                </a:ext>
              </a:extLst>
            </p:cNvPr>
            <p:cNvSpPr/>
            <p:nvPr/>
          </p:nvSpPr>
          <p:spPr bwMode="auto">
            <a:xfrm>
              <a:off x="5395316" y="5539492"/>
              <a:ext cx="125238" cy="7301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6" name="iṡḻîḋé">
              <a:extLst>
                <a:ext uri="{FF2B5EF4-FFF2-40B4-BE49-F238E27FC236}">
                  <a16:creationId xmlns:a16="http://schemas.microsoft.com/office/drawing/2014/main" id="{3DBB6C8B-69FC-5BCB-19A6-01F76A7C602A}"/>
                </a:ext>
              </a:extLst>
            </p:cNvPr>
            <p:cNvSpPr/>
            <p:nvPr/>
          </p:nvSpPr>
          <p:spPr bwMode="auto">
            <a:xfrm>
              <a:off x="5458216" y="5539492"/>
              <a:ext cx="62339" cy="7301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7" name="i$ľïdê">
              <a:extLst>
                <a:ext uri="{FF2B5EF4-FFF2-40B4-BE49-F238E27FC236}">
                  <a16:creationId xmlns:a16="http://schemas.microsoft.com/office/drawing/2014/main" id="{04C6263F-D89C-9D05-45E2-D7DEECB91349}"/>
                </a:ext>
              </a:extLst>
            </p:cNvPr>
            <p:cNvSpPr/>
            <p:nvPr/>
          </p:nvSpPr>
          <p:spPr bwMode="auto">
            <a:xfrm>
              <a:off x="5360496" y="4862194"/>
              <a:ext cx="194878" cy="456025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8" name="îṣḻïďe">
              <a:extLst>
                <a:ext uri="{FF2B5EF4-FFF2-40B4-BE49-F238E27FC236}">
                  <a16:creationId xmlns:a16="http://schemas.microsoft.com/office/drawing/2014/main" id="{2FF0697F-8441-D407-E574-71B096C7475D}"/>
                </a:ext>
              </a:extLst>
            </p:cNvPr>
            <p:cNvSpPr/>
            <p:nvPr/>
          </p:nvSpPr>
          <p:spPr bwMode="auto">
            <a:xfrm>
              <a:off x="5501459" y="4879604"/>
              <a:ext cx="202178" cy="438615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9" name="íSḷíḑè">
              <a:extLst>
                <a:ext uri="{FF2B5EF4-FFF2-40B4-BE49-F238E27FC236}">
                  <a16:creationId xmlns:a16="http://schemas.microsoft.com/office/drawing/2014/main" id="{01933892-2F31-D9F3-08E5-8680514520D5}"/>
                </a:ext>
              </a:extLst>
            </p:cNvPr>
            <p:cNvSpPr/>
            <p:nvPr/>
          </p:nvSpPr>
          <p:spPr bwMode="auto">
            <a:xfrm>
              <a:off x="5213355" y="4879604"/>
              <a:ext cx="201055" cy="438615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0" name="i$1ïḍe">
              <a:extLst>
                <a:ext uri="{FF2B5EF4-FFF2-40B4-BE49-F238E27FC236}">
                  <a16:creationId xmlns:a16="http://schemas.microsoft.com/office/drawing/2014/main" id="{46D8DFBA-AF1F-0DD4-5A9B-8A2744DDFA86}"/>
                </a:ext>
              </a:extLst>
            </p:cNvPr>
            <p:cNvSpPr/>
            <p:nvPr/>
          </p:nvSpPr>
          <p:spPr bwMode="auto">
            <a:xfrm>
              <a:off x="5359373" y="5317657"/>
              <a:ext cx="196001" cy="28080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1" name="íṣḷïḑe">
              <a:extLst>
                <a:ext uri="{FF2B5EF4-FFF2-40B4-BE49-F238E27FC236}">
                  <a16:creationId xmlns:a16="http://schemas.microsoft.com/office/drawing/2014/main" id="{6655B137-48CB-F20E-2138-0072D1D3DFB0}"/>
                </a:ext>
              </a:extLst>
            </p:cNvPr>
            <p:cNvSpPr/>
            <p:nvPr/>
          </p:nvSpPr>
          <p:spPr bwMode="auto">
            <a:xfrm>
              <a:off x="5458216" y="5317657"/>
              <a:ext cx="97158" cy="28080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2" name="íŝļïḓe">
              <a:extLst>
                <a:ext uri="{FF2B5EF4-FFF2-40B4-BE49-F238E27FC236}">
                  <a16:creationId xmlns:a16="http://schemas.microsoft.com/office/drawing/2014/main" id="{3FAAD94C-F521-5DC0-712A-EC470E2702EC}"/>
                </a:ext>
              </a:extLst>
            </p:cNvPr>
            <p:cNvSpPr/>
            <p:nvPr/>
          </p:nvSpPr>
          <p:spPr bwMode="auto">
            <a:xfrm>
              <a:off x="5458216" y="4862194"/>
              <a:ext cx="97158" cy="456025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3" name="ï$ḷîdè">
              <a:extLst>
                <a:ext uri="{FF2B5EF4-FFF2-40B4-BE49-F238E27FC236}">
                  <a16:creationId xmlns:a16="http://schemas.microsoft.com/office/drawing/2014/main" id="{1B13F448-D285-143C-D7A2-5967D47BA48E}"/>
                </a:ext>
              </a:extLst>
            </p:cNvPr>
            <p:cNvSpPr/>
            <p:nvPr/>
          </p:nvSpPr>
          <p:spPr bwMode="auto">
            <a:xfrm>
              <a:off x="5486296" y="4025400"/>
              <a:ext cx="1258561" cy="1073792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4" name="iŝľiḑê">
              <a:extLst>
                <a:ext uri="{FF2B5EF4-FFF2-40B4-BE49-F238E27FC236}">
                  <a16:creationId xmlns:a16="http://schemas.microsoft.com/office/drawing/2014/main" id="{4B1CC6F5-73AF-5300-3018-90342E41F81C}"/>
                </a:ext>
              </a:extLst>
            </p:cNvPr>
            <p:cNvSpPr/>
            <p:nvPr/>
          </p:nvSpPr>
          <p:spPr bwMode="auto">
            <a:xfrm>
              <a:off x="5887283" y="5163777"/>
              <a:ext cx="454902" cy="317308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5" name="íŝḷîḑe">
              <a:extLst>
                <a:ext uri="{FF2B5EF4-FFF2-40B4-BE49-F238E27FC236}">
                  <a16:creationId xmlns:a16="http://schemas.microsoft.com/office/drawing/2014/main" id="{234EF104-A66B-FFEB-51F0-2493630FB806}"/>
                </a:ext>
              </a:extLst>
            </p:cNvPr>
            <p:cNvSpPr/>
            <p:nvPr/>
          </p:nvSpPr>
          <p:spPr bwMode="auto">
            <a:xfrm>
              <a:off x="6057450" y="5352477"/>
              <a:ext cx="119061" cy="93789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6" name="îśḻíḑè">
              <a:extLst>
                <a:ext uri="{FF2B5EF4-FFF2-40B4-BE49-F238E27FC236}">
                  <a16:creationId xmlns:a16="http://schemas.microsoft.com/office/drawing/2014/main" id="{4B4B4275-95EE-A8B5-5359-EF11C6E071B1}"/>
                </a:ext>
              </a:extLst>
            </p:cNvPr>
            <p:cNvSpPr/>
            <p:nvPr/>
          </p:nvSpPr>
          <p:spPr bwMode="auto">
            <a:xfrm>
              <a:off x="6025439" y="5406952"/>
              <a:ext cx="179153" cy="68516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7" name="iš1ïḍe">
              <a:extLst>
                <a:ext uri="{FF2B5EF4-FFF2-40B4-BE49-F238E27FC236}">
                  <a16:creationId xmlns:a16="http://schemas.microsoft.com/office/drawing/2014/main" id="{5C12063A-A9AE-C19E-A3EA-68978DD3D297}"/>
                </a:ext>
              </a:extLst>
            </p:cNvPr>
            <p:cNvSpPr/>
            <p:nvPr/>
          </p:nvSpPr>
          <p:spPr bwMode="auto">
            <a:xfrm>
              <a:off x="6099009" y="5388981"/>
              <a:ext cx="34820" cy="34820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8" name="îśľïḑè">
              <a:extLst>
                <a:ext uri="{FF2B5EF4-FFF2-40B4-BE49-F238E27FC236}">
                  <a16:creationId xmlns:a16="http://schemas.microsoft.com/office/drawing/2014/main" id="{092F13D6-1977-8BD7-243F-6CD2443D38FB}"/>
                </a:ext>
              </a:extLst>
            </p:cNvPr>
            <p:cNvSpPr/>
            <p:nvPr/>
          </p:nvSpPr>
          <p:spPr bwMode="auto">
            <a:xfrm>
              <a:off x="6057450" y="5287330"/>
              <a:ext cx="119061" cy="119622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9" name="ïṩ1îḓé">
              <a:extLst>
                <a:ext uri="{FF2B5EF4-FFF2-40B4-BE49-F238E27FC236}">
                  <a16:creationId xmlns:a16="http://schemas.microsoft.com/office/drawing/2014/main" id="{2531A6A7-F3AF-8935-650F-BBE2EF0C7315}"/>
                </a:ext>
              </a:extLst>
            </p:cNvPr>
            <p:cNvSpPr/>
            <p:nvPr/>
          </p:nvSpPr>
          <p:spPr bwMode="auto">
            <a:xfrm>
              <a:off x="6116980" y="5388981"/>
              <a:ext cx="16848" cy="34820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0" name="îś1ïḑê">
              <a:extLst>
                <a:ext uri="{FF2B5EF4-FFF2-40B4-BE49-F238E27FC236}">
                  <a16:creationId xmlns:a16="http://schemas.microsoft.com/office/drawing/2014/main" id="{CEFBE452-C6E6-B6B1-964E-F32E5B2CE420}"/>
                </a:ext>
              </a:extLst>
            </p:cNvPr>
            <p:cNvSpPr/>
            <p:nvPr/>
          </p:nvSpPr>
          <p:spPr bwMode="auto">
            <a:xfrm>
              <a:off x="6116980" y="5287330"/>
              <a:ext cx="59530" cy="119622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1" name="íş1íḍè">
              <a:extLst>
                <a:ext uri="{FF2B5EF4-FFF2-40B4-BE49-F238E27FC236}">
                  <a16:creationId xmlns:a16="http://schemas.microsoft.com/office/drawing/2014/main" id="{6350195D-7C7A-35EC-F4ED-BA791501135D}"/>
                </a:ext>
              </a:extLst>
            </p:cNvPr>
            <p:cNvSpPr/>
            <p:nvPr/>
          </p:nvSpPr>
          <p:spPr bwMode="auto">
            <a:xfrm>
              <a:off x="6131021" y="5346861"/>
              <a:ext cx="12355" cy="11794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2" name="iṡļíḑe">
              <a:extLst>
                <a:ext uri="{FF2B5EF4-FFF2-40B4-BE49-F238E27FC236}">
                  <a16:creationId xmlns:a16="http://schemas.microsoft.com/office/drawing/2014/main" id="{C92D05F1-7709-ED4A-02DB-733D431AD456}"/>
                </a:ext>
              </a:extLst>
            </p:cNvPr>
            <p:cNvSpPr/>
            <p:nvPr/>
          </p:nvSpPr>
          <p:spPr bwMode="auto">
            <a:xfrm>
              <a:off x="6090585" y="5346861"/>
              <a:ext cx="11232" cy="11794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3" name="íśliḍè">
              <a:extLst>
                <a:ext uri="{FF2B5EF4-FFF2-40B4-BE49-F238E27FC236}">
                  <a16:creationId xmlns:a16="http://schemas.microsoft.com/office/drawing/2014/main" id="{7B99EF85-EFEE-DA3C-4073-3F62301A703A}"/>
                </a:ext>
              </a:extLst>
            </p:cNvPr>
            <p:cNvSpPr/>
            <p:nvPr/>
          </p:nvSpPr>
          <p:spPr bwMode="auto">
            <a:xfrm>
              <a:off x="6099009" y="5367640"/>
              <a:ext cx="34820" cy="21903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4" name="íṥ1íḓe">
              <a:extLst>
                <a:ext uri="{FF2B5EF4-FFF2-40B4-BE49-F238E27FC236}">
                  <a16:creationId xmlns:a16="http://schemas.microsoft.com/office/drawing/2014/main" id="{38AEAF4A-51AD-FF0E-EB13-5691D40E6022}"/>
                </a:ext>
              </a:extLst>
            </p:cNvPr>
            <p:cNvSpPr/>
            <p:nvPr/>
          </p:nvSpPr>
          <p:spPr bwMode="auto">
            <a:xfrm>
              <a:off x="6141130" y="5363709"/>
              <a:ext cx="15164" cy="15164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5" name="ïşļiḓe">
              <a:extLst>
                <a:ext uri="{FF2B5EF4-FFF2-40B4-BE49-F238E27FC236}">
                  <a16:creationId xmlns:a16="http://schemas.microsoft.com/office/drawing/2014/main" id="{CB8E4F42-448C-47E6-6B74-21F415F8C950}"/>
                </a:ext>
              </a:extLst>
            </p:cNvPr>
            <p:cNvSpPr/>
            <p:nvPr/>
          </p:nvSpPr>
          <p:spPr bwMode="auto">
            <a:xfrm>
              <a:off x="6077668" y="5363709"/>
              <a:ext cx="15164" cy="15164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6" name="ísľiḑè">
              <a:extLst>
                <a:ext uri="{FF2B5EF4-FFF2-40B4-BE49-F238E27FC236}">
                  <a16:creationId xmlns:a16="http://schemas.microsoft.com/office/drawing/2014/main" id="{17DC63E2-0CFA-12A1-417D-41280B015D34}"/>
                </a:ext>
              </a:extLst>
            </p:cNvPr>
            <p:cNvSpPr/>
            <p:nvPr/>
          </p:nvSpPr>
          <p:spPr bwMode="auto">
            <a:xfrm>
              <a:off x="6033301" y="5274413"/>
              <a:ext cx="162866" cy="189823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7" name="isḻïḑè">
              <a:extLst>
                <a:ext uri="{FF2B5EF4-FFF2-40B4-BE49-F238E27FC236}">
                  <a16:creationId xmlns:a16="http://schemas.microsoft.com/office/drawing/2014/main" id="{8AC49AC3-EA3D-2E6B-1872-C1CA469CB3E6}"/>
                </a:ext>
              </a:extLst>
            </p:cNvPr>
            <p:cNvSpPr/>
            <p:nvPr/>
          </p:nvSpPr>
          <p:spPr bwMode="auto">
            <a:xfrm>
              <a:off x="6106871" y="5379995"/>
              <a:ext cx="19095" cy="9547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8" name="ïṩḻïdè">
              <a:extLst>
                <a:ext uri="{FF2B5EF4-FFF2-40B4-BE49-F238E27FC236}">
                  <a16:creationId xmlns:a16="http://schemas.microsoft.com/office/drawing/2014/main" id="{D3B1B73F-E2A3-064C-8C83-39AFB65E70DF}"/>
                </a:ext>
              </a:extLst>
            </p:cNvPr>
            <p:cNvSpPr/>
            <p:nvPr/>
          </p:nvSpPr>
          <p:spPr bwMode="auto">
            <a:xfrm>
              <a:off x="6170333" y="5343491"/>
              <a:ext cx="17971" cy="24149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9" name="íṩḻîḑê">
              <a:extLst>
                <a:ext uri="{FF2B5EF4-FFF2-40B4-BE49-F238E27FC236}">
                  <a16:creationId xmlns:a16="http://schemas.microsoft.com/office/drawing/2014/main" id="{E60A8693-CBA3-04A0-F75E-92D22F4749D3}"/>
                </a:ext>
              </a:extLst>
            </p:cNvPr>
            <p:cNvSpPr/>
            <p:nvPr/>
          </p:nvSpPr>
          <p:spPr bwMode="auto">
            <a:xfrm>
              <a:off x="6045656" y="5343491"/>
              <a:ext cx="16848" cy="24149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0" name="ïsliḑè">
              <a:extLst>
                <a:ext uri="{FF2B5EF4-FFF2-40B4-BE49-F238E27FC236}">
                  <a16:creationId xmlns:a16="http://schemas.microsoft.com/office/drawing/2014/main" id="{77DC0DCB-159C-8BDF-1789-ECB097C1453B}"/>
                </a:ext>
              </a:extLst>
            </p:cNvPr>
            <p:cNvSpPr/>
            <p:nvPr/>
          </p:nvSpPr>
          <p:spPr bwMode="auto">
            <a:xfrm>
              <a:off x="5947937" y="5492317"/>
              <a:ext cx="334156" cy="2280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1" name="ïşļídè">
              <a:extLst>
                <a:ext uri="{FF2B5EF4-FFF2-40B4-BE49-F238E27FC236}">
                  <a16:creationId xmlns:a16="http://schemas.microsoft.com/office/drawing/2014/main" id="{95D5EBF6-7F55-69DA-663B-69F809282166}"/>
                </a:ext>
              </a:extLst>
            </p:cNvPr>
            <p:cNvSpPr/>
            <p:nvPr/>
          </p:nvSpPr>
          <p:spPr bwMode="auto">
            <a:xfrm>
              <a:off x="6114734" y="5492317"/>
              <a:ext cx="167359" cy="2280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2" name="ïṡḷïdè">
              <a:extLst>
                <a:ext uri="{FF2B5EF4-FFF2-40B4-BE49-F238E27FC236}">
                  <a16:creationId xmlns:a16="http://schemas.microsoft.com/office/drawing/2014/main" id="{3E1A5303-E68A-B332-7D9E-6B83760BD653}"/>
                </a:ext>
              </a:extLst>
            </p:cNvPr>
            <p:cNvSpPr/>
            <p:nvPr/>
          </p:nvSpPr>
          <p:spPr bwMode="auto">
            <a:xfrm>
              <a:off x="5931650" y="5458059"/>
              <a:ext cx="366168" cy="40436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3" name="íṥḻïḍè">
              <a:extLst>
                <a:ext uri="{FF2B5EF4-FFF2-40B4-BE49-F238E27FC236}">
                  <a16:creationId xmlns:a16="http://schemas.microsoft.com/office/drawing/2014/main" id="{FE0B3E46-ECCC-506C-0F9F-BCB3AC019181}"/>
                </a:ext>
              </a:extLst>
            </p:cNvPr>
            <p:cNvSpPr/>
            <p:nvPr/>
          </p:nvSpPr>
          <p:spPr bwMode="auto">
            <a:xfrm>
              <a:off x="6182127" y="5461990"/>
              <a:ext cx="64585" cy="95473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4" name="išḷiḓè">
              <a:extLst>
                <a:ext uri="{FF2B5EF4-FFF2-40B4-BE49-F238E27FC236}">
                  <a16:creationId xmlns:a16="http://schemas.microsoft.com/office/drawing/2014/main" id="{4A2365B1-B1F3-7D61-243D-A45DF9458ED5}"/>
                </a:ext>
              </a:extLst>
            </p:cNvPr>
            <p:cNvSpPr/>
            <p:nvPr/>
          </p:nvSpPr>
          <p:spPr bwMode="auto">
            <a:xfrm>
              <a:off x="6082722" y="5461990"/>
              <a:ext cx="64585" cy="95473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5" name="íṣļíḋè">
              <a:extLst>
                <a:ext uri="{FF2B5EF4-FFF2-40B4-BE49-F238E27FC236}">
                  <a16:creationId xmlns:a16="http://schemas.microsoft.com/office/drawing/2014/main" id="{592BC0B0-0D1D-DBAD-ADEE-FA10C40A6744}"/>
                </a:ext>
              </a:extLst>
            </p:cNvPr>
            <p:cNvSpPr/>
            <p:nvPr/>
          </p:nvSpPr>
          <p:spPr bwMode="auto">
            <a:xfrm>
              <a:off x="5983318" y="5461990"/>
              <a:ext cx="64023" cy="95473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6" name="iSļídé">
              <a:extLst>
                <a:ext uri="{FF2B5EF4-FFF2-40B4-BE49-F238E27FC236}">
                  <a16:creationId xmlns:a16="http://schemas.microsoft.com/office/drawing/2014/main" id="{1A38294D-EFF2-16A0-6824-31C3BE050947}"/>
                </a:ext>
              </a:extLst>
            </p:cNvPr>
            <p:cNvSpPr/>
            <p:nvPr/>
          </p:nvSpPr>
          <p:spPr bwMode="auto">
            <a:xfrm>
              <a:off x="6114734" y="5461990"/>
              <a:ext cx="32573" cy="95473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7" name="îṩľídê">
              <a:extLst>
                <a:ext uri="{FF2B5EF4-FFF2-40B4-BE49-F238E27FC236}">
                  <a16:creationId xmlns:a16="http://schemas.microsoft.com/office/drawing/2014/main" id="{257A0BD2-A63E-3067-15FC-866D9B0BA985}"/>
                </a:ext>
              </a:extLst>
            </p:cNvPr>
            <p:cNvSpPr/>
            <p:nvPr/>
          </p:nvSpPr>
          <p:spPr bwMode="auto">
            <a:xfrm>
              <a:off x="6214700" y="5461990"/>
              <a:ext cx="32012" cy="95473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8" name="îṥlîḋe">
              <a:extLst>
                <a:ext uri="{FF2B5EF4-FFF2-40B4-BE49-F238E27FC236}">
                  <a16:creationId xmlns:a16="http://schemas.microsoft.com/office/drawing/2014/main" id="{F5233409-EFF6-3993-2D8C-0C181020AD92}"/>
                </a:ext>
              </a:extLst>
            </p:cNvPr>
            <p:cNvSpPr/>
            <p:nvPr/>
          </p:nvSpPr>
          <p:spPr bwMode="auto">
            <a:xfrm>
              <a:off x="6015330" y="5461990"/>
              <a:ext cx="32012" cy="95473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9" name="isḷïḓé">
              <a:extLst>
                <a:ext uri="{FF2B5EF4-FFF2-40B4-BE49-F238E27FC236}">
                  <a16:creationId xmlns:a16="http://schemas.microsoft.com/office/drawing/2014/main" id="{5E59F30B-CB7B-670A-8659-3E424764D4C3}"/>
                </a:ext>
              </a:extLst>
            </p:cNvPr>
            <p:cNvSpPr/>
            <p:nvPr/>
          </p:nvSpPr>
          <p:spPr bwMode="auto">
            <a:xfrm>
              <a:off x="6201221" y="5446265"/>
              <a:ext cx="26396" cy="2695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0" name="îŝ1idè">
              <a:extLst>
                <a:ext uri="{FF2B5EF4-FFF2-40B4-BE49-F238E27FC236}">
                  <a16:creationId xmlns:a16="http://schemas.microsoft.com/office/drawing/2014/main" id="{BB07AEBB-9F6D-B570-1869-DEF95ED8EDB3}"/>
                </a:ext>
              </a:extLst>
            </p:cNvPr>
            <p:cNvSpPr/>
            <p:nvPr/>
          </p:nvSpPr>
          <p:spPr bwMode="auto">
            <a:xfrm>
              <a:off x="6101817" y="5446265"/>
              <a:ext cx="26396" cy="2695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1" name="ïṩ1íḑe">
              <a:extLst>
                <a:ext uri="{FF2B5EF4-FFF2-40B4-BE49-F238E27FC236}">
                  <a16:creationId xmlns:a16="http://schemas.microsoft.com/office/drawing/2014/main" id="{716FB276-1B45-7CEF-6EB2-7C4C0E54F832}"/>
                </a:ext>
              </a:extLst>
            </p:cNvPr>
            <p:cNvSpPr/>
            <p:nvPr/>
          </p:nvSpPr>
          <p:spPr bwMode="auto">
            <a:xfrm>
              <a:off x="6002412" y="5446265"/>
              <a:ext cx="25834" cy="2695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2" name="ïşľídê">
              <a:extLst>
                <a:ext uri="{FF2B5EF4-FFF2-40B4-BE49-F238E27FC236}">
                  <a16:creationId xmlns:a16="http://schemas.microsoft.com/office/drawing/2014/main" id="{92E78244-EF30-1EDE-1CCA-1C20577D7E08}"/>
                </a:ext>
              </a:extLst>
            </p:cNvPr>
            <p:cNvSpPr/>
            <p:nvPr/>
          </p:nvSpPr>
          <p:spPr bwMode="auto">
            <a:xfrm>
              <a:off x="5963100" y="5593968"/>
              <a:ext cx="303829" cy="38751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3" name="ïŝḷiḑè">
              <a:extLst>
                <a:ext uri="{FF2B5EF4-FFF2-40B4-BE49-F238E27FC236}">
                  <a16:creationId xmlns:a16="http://schemas.microsoft.com/office/drawing/2014/main" id="{34EFC07F-3878-7BFE-A73E-31A94BCBAA88}"/>
                </a:ext>
              </a:extLst>
            </p:cNvPr>
            <p:cNvSpPr/>
            <p:nvPr/>
          </p:nvSpPr>
          <p:spPr bwMode="auto">
            <a:xfrm>
              <a:off x="6114734" y="5593968"/>
              <a:ext cx="152196" cy="38751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4" name="iṧlîḍe">
              <a:extLst>
                <a:ext uri="{FF2B5EF4-FFF2-40B4-BE49-F238E27FC236}">
                  <a16:creationId xmlns:a16="http://schemas.microsoft.com/office/drawing/2014/main" id="{CD9DAC5A-2DA2-1317-313D-6B8BC3E1E601}"/>
                </a:ext>
              </a:extLst>
            </p:cNvPr>
            <p:cNvSpPr/>
            <p:nvPr/>
          </p:nvSpPr>
          <p:spPr bwMode="auto">
            <a:xfrm>
              <a:off x="5969278" y="5632718"/>
              <a:ext cx="291474" cy="18533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5" name="îślïḓè">
              <a:extLst>
                <a:ext uri="{FF2B5EF4-FFF2-40B4-BE49-F238E27FC236}">
                  <a16:creationId xmlns:a16="http://schemas.microsoft.com/office/drawing/2014/main" id="{6DAB55B9-CD79-D4D1-624A-E1F7661418C0}"/>
                </a:ext>
              </a:extLst>
            </p:cNvPr>
            <p:cNvSpPr/>
            <p:nvPr/>
          </p:nvSpPr>
          <p:spPr bwMode="auto">
            <a:xfrm>
              <a:off x="6114734" y="5632718"/>
              <a:ext cx="146018" cy="18533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6" name="íṥľiḑé">
              <a:extLst>
                <a:ext uri="{FF2B5EF4-FFF2-40B4-BE49-F238E27FC236}">
                  <a16:creationId xmlns:a16="http://schemas.microsoft.com/office/drawing/2014/main" id="{6EB87530-27CB-7067-6FE2-B2E493F92420}"/>
                </a:ext>
              </a:extLst>
            </p:cNvPr>
            <p:cNvSpPr/>
            <p:nvPr/>
          </p:nvSpPr>
          <p:spPr bwMode="auto">
            <a:xfrm>
              <a:off x="6150115" y="5449073"/>
              <a:ext cx="41559" cy="15164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7" name="îsḻiḓè">
              <a:extLst>
                <a:ext uri="{FF2B5EF4-FFF2-40B4-BE49-F238E27FC236}">
                  <a16:creationId xmlns:a16="http://schemas.microsoft.com/office/drawing/2014/main" id="{FD49C33C-CA60-3178-DBFC-E67860A67FEF}"/>
                </a:ext>
              </a:extLst>
            </p:cNvPr>
            <p:cNvSpPr/>
            <p:nvPr/>
          </p:nvSpPr>
          <p:spPr bwMode="auto">
            <a:xfrm>
              <a:off x="6038355" y="5449073"/>
              <a:ext cx="41559" cy="15164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8" name="îŝ1îḋe">
              <a:extLst>
                <a:ext uri="{FF2B5EF4-FFF2-40B4-BE49-F238E27FC236}">
                  <a16:creationId xmlns:a16="http://schemas.microsoft.com/office/drawing/2014/main" id="{48512EDF-69FC-8E0A-2C06-3EC83DE2CE63}"/>
                </a:ext>
              </a:extLst>
            </p:cNvPr>
            <p:cNvSpPr/>
            <p:nvPr/>
          </p:nvSpPr>
          <p:spPr bwMode="auto">
            <a:xfrm>
              <a:off x="5886721" y="4028208"/>
              <a:ext cx="457710" cy="1070423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9" name="ïṣ1ïde">
              <a:extLst>
                <a:ext uri="{FF2B5EF4-FFF2-40B4-BE49-F238E27FC236}">
                  <a16:creationId xmlns:a16="http://schemas.microsoft.com/office/drawing/2014/main" id="{BA64D51C-4EAD-AF5C-90E5-86B6B422C50B}"/>
                </a:ext>
              </a:extLst>
            </p:cNvPr>
            <p:cNvSpPr/>
            <p:nvPr/>
          </p:nvSpPr>
          <p:spPr bwMode="auto">
            <a:xfrm>
              <a:off x="6216385" y="4066397"/>
              <a:ext cx="473996" cy="1032233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0" name="iṡ1iḓè">
              <a:extLst>
                <a:ext uri="{FF2B5EF4-FFF2-40B4-BE49-F238E27FC236}">
                  <a16:creationId xmlns:a16="http://schemas.microsoft.com/office/drawing/2014/main" id="{4A679E85-D945-331C-2BC2-52E061EEEEE1}"/>
                </a:ext>
              </a:extLst>
            </p:cNvPr>
            <p:cNvSpPr/>
            <p:nvPr/>
          </p:nvSpPr>
          <p:spPr bwMode="auto">
            <a:xfrm>
              <a:off x="5540210" y="4066397"/>
              <a:ext cx="473996" cy="1032233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1" name="ïş1iďè">
              <a:extLst>
                <a:ext uri="{FF2B5EF4-FFF2-40B4-BE49-F238E27FC236}">
                  <a16:creationId xmlns:a16="http://schemas.microsoft.com/office/drawing/2014/main" id="{55B0F89F-D396-CFE3-31D3-CF3B4A09EF58}"/>
                </a:ext>
              </a:extLst>
            </p:cNvPr>
            <p:cNvSpPr/>
            <p:nvPr/>
          </p:nvSpPr>
          <p:spPr bwMode="auto">
            <a:xfrm>
              <a:off x="6114734" y="4028208"/>
              <a:ext cx="229697" cy="1070423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2" name="îŝ1iḍè">
              <a:extLst>
                <a:ext uri="{FF2B5EF4-FFF2-40B4-BE49-F238E27FC236}">
                  <a16:creationId xmlns:a16="http://schemas.microsoft.com/office/drawing/2014/main" id="{F145F8A9-D1E1-E94E-9C68-F996AD1B1799}"/>
                </a:ext>
              </a:extLst>
            </p:cNvPr>
            <p:cNvSpPr/>
            <p:nvPr/>
          </p:nvSpPr>
          <p:spPr bwMode="auto">
            <a:xfrm>
              <a:off x="5887283" y="5097507"/>
              <a:ext cx="454902" cy="77502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3" name="íš1ïďé">
              <a:extLst>
                <a:ext uri="{FF2B5EF4-FFF2-40B4-BE49-F238E27FC236}">
                  <a16:creationId xmlns:a16="http://schemas.microsoft.com/office/drawing/2014/main" id="{63B934EC-0230-A8FF-EFDE-B05FEBB5F89C}"/>
                </a:ext>
              </a:extLst>
            </p:cNvPr>
            <p:cNvSpPr/>
            <p:nvPr/>
          </p:nvSpPr>
          <p:spPr bwMode="auto">
            <a:xfrm>
              <a:off x="6114734" y="5097507"/>
              <a:ext cx="227451" cy="77502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94" name="组合 1">
            <a:extLst>
              <a:ext uri="{FF2B5EF4-FFF2-40B4-BE49-F238E27FC236}">
                <a16:creationId xmlns:a16="http://schemas.microsoft.com/office/drawing/2014/main" id="{203173F3-D215-FC54-6A6A-E443703EE507}"/>
              </a:ext>
            </a:extLst>
          </p:cNvPr>
          <p:cNvGrpSpPr/>
          <p:nvPr/>
        </p:nvGrpSpPr>
        <p:grpSpPr>
          <a:xfrm flipH="1" flipV="1">
            <a:off x="332249" y="141767"/>
            <a:ext cx="1629410" cy="1110615"/>
            <a:chOff x="7353266" y="3607972"/>
            <a:chExt cx="2592752" cy="1903887"/>
          </a:xfrm>
        </p:grpSpPr>
        <p:sp>
          <p:nvSpPr>
            <p:cNvPr id="95" name="ïṣḷïdè">
              <a:extLst>
                <a:ext uri="{FF2B5EF4-FFF2-40B4-BE49-F238E27FC236}">
                  <a16:creationId xmlns:a16="http://schemas.microsoft.com/office/drawing/2014/main" id="{852BD810-3909-5827-B20C-A2DE8683ADA4}"/>
                </a:ext>
              </a:extLst>
            </p:cNvPr>
            <p:cNvSpPr/>
            <p:nvPr/>
          </p:nvSpPr>
          <p:spPr bwMode="auto">
            <a:xfrm rot="2217985">
              <a:off x="7353266" y="3991882"/>
              <a:ext cx="864301" cy="1519977"/>
            </a:xfrm>
            <a:custGeom>
              <a:avLst/>
              <a:gdLst>
                <a:gd name="T0" fmla="*/ 480 w 518"/>
                <a:gd name="T1" fmla="*/ 14 h 912"/>
                <a:gd name="T2" fmla="*/ 450 w 518"/>
                <a:gd name="T3" fmla="*/ 13 h 912"/>
                <a:gd name="T4" fmla="*/ 344 w 518"/>
                <a:gd name="T5" fmla="*/ 9 h 912"/>
                <a:gd name="T6" fmla="*/ 368 w 518"/>
                <a:gd name="T7" fmla="*/ 0 h 912"/>
                <a:gd name="T8" fmla="*/ 311 w 518"/>
                <a:gd name="T9" fmla="*/ 11 h 912"/>
                <a:gd name="T10" fmla="*/ 278 w 518"/>
                <a:gd name="T11" fmla="*/ 17 h 912"/>
                <a:gd name="T12" fmla="*/ 212 w 518"/>
                <a:gd name="T13" fmla="*/ 37 h 912"/>
                <a:gd name="T14" fmla="*/ 190 w 518"/>
                <a:gd name="T15" fmla="*/ 64 h 912"/>
                <a:gd name="T16" fmla="*/ 163 w 518"/>
                <a:gd name="T17" fmla="*/ 91 h 912"/>
                <a:gd name="T18" fmla="*/ 146 w 518"/>
                <a:gd name="T19" fmla="*/ 117 h 912"/>
                <a:gd name="T20" fmla="*/ 147 w 518"/>
                <a:gd name="T21" fmla="*/ 185 h 912"/>
                <a:gd name="T22" fmla="*/ 156 w 518"/>
                <a:gd name="T23" fmla="*/ 216 h 912"/>
                <a:gd name="T24" fmla="*/ 198 w 518"/>
                <a:gd name="T25" fmla="*/ 270 h 912"/>
                <a:gd name="T26" fmla="*/ 233 w 518"/>
                <a:gd name="T27" fmla="*/ 270 h 912"/>
                <a:gd name="T28" fmla="*/ 238 w 518"/>
                <a:gd name="T29" fmla="*/ 278 h 912"/>
                <a:gd name="T30" fmla="*/ 291 w 518"/>
                <a:gd name="T31" fmla="*/ 217 h 912"/>
                <a:gd name="T32" fmla="*/ 299 w 518"/>
                <a:gd name="T33" fmla="*/ 221 h 912"/>
                <a:gd name="T34" fmla="*/ 251 w 518"/>
                <a:gd name="T35" fmla="*/ 162 h 912"/>
                <a:gd name="T36" fmla="*/ 249 w 518"/>
                <a:gd name="T37" fmla="*/ 157 h 912"/>
                <a:gd name="T38" fmla="*/ 223 w 518"/>
                <a:gd name="T39" fmla="*/ 152 h 912"/>
                <a:gd name="T40" fmla="*/ 186 w 518"/>
                <a:gd name="T41" fmla="*/ 159 h 912"/>
                <a:gd name="T42" fmla="*/ 120 w 518"/>
                <a:gd name="T43" fmla="*/ 177 h 912"/>
                <a:gd name="T44" fmla="*/ 97 w 518"/>
                <a:gd name="T45" fmla="*/ 198 h 912"/>
                <a:gd name="T46" fmla="*/ 33 w 518"/>
                <a:gd name="T47" fmla="*/ 281 h 912"/>
                <a:gd name="T48" fmla="*/ 28 w 518"/>
                <a:gd name="T49" fmla="*/ 283 h 912"/>
                <a:gd name="T50" fmla="*/ 18 w 518"/>
                <a:gd name="T51" fmla="*/ 307 h 912"/>
                <a:gd name="T52" fmla="*/ 12 w 518"/>
                <a:gd name="T53" fmla="*/ 345 h 912"/>
                <a:gd name="T54" fmla="*/ 0 w 518"/>
                <a:gd name="T55" fmla="*/ 378 h 912"/>
                <a:gd name="T56" fmla="*/ 26 w 518"/>
                <a:gd name="T57" fmla="*/ 476 h 912"/>
                <a:gd name="T58" fmla="*/ 24 w 518"/>
                <a:gd name="T59" fmla="*/ 482 h 912"/>
                <a:gd name="T60" fmla="*/ 34 w 518"/>
                <a:gd name="T61" fmla="*/ 511 h 912"/>
                <a:gd name="T62" fmla="*/ 83 w 518"/>
                <a:gd name="T63" fmla="*/ 558 h 912"/>
                <a:gd name="T64" fmla="*/ 110 w 518"/>
                <a:gd name="T65" fmla="*/ 578 h 912"/>
                <a:gd name="T66" fmla="*/ 172 w 518"/>
                <a:gd name="T67" fmla="*/ 607 h 912"/>
                <a:gd name="T68" fmla="*/ 202 w 518"/>
                <a:gd name="T69" fmla="*/ 602 h 912"/>
                <a:gd name="T70" fmla="*/ 275 w 518"/>
                <a:gd name="T71" fmla="*/ 533 h 912"/>
                <a:gd name="T72" fmla="*/ 280 w 518"/>
                <a:gd name="T73" fmla="*/ 530 h 912"/>
                <a:gd name="T74" fmla="*/ 283 w 518"/>
                <a:gd name="T75" fmla="*/ 505 h 912"/>
                <a:gd name="T76" fmla="*/ 268 w 518"/>
                <a:gd name="T77" fmla="*/ 471 h 912"/>
                <a:gd name="T78" fmla="*/ 215 w 518"/>
                <a:gd name="T79" fmla="*/ 430 h 912"/>
                <a:gd name="T80" fmla="*/ 181 w 518"/>
                <a:gd name="T81" fmla="*/ 437 h 912"/>
                <a:gd name="T82" fmla="*/ 144 w 518"/>
                <a:gd name="T83" fmla="*/ 444 h 912"/>
                <a:gd name="T84" fmla="*/ 117 w 518"/>
                <a:gd name="T85" fmla="*/ 457 h 912"/>
                <a:gd name="T86" fmla="*/ 77 w 518"/>
                <a:gd name="T87" fmla="*/ 514 h 912"/>
                <a:gd name="T88" fmla="*/ 61 w 518"/>
                <a:gd name="T89" fmla="*/ 543 h 912"/>
                <a:gd name="T90" fmla="*/ 31 w 518"/>
                <a:gd name="T91" fmla="*/ 605 h 912"/>
                <a:gd name="T92" fmla="*/ 33 w 518"/>
                <a:gd name="T93" fmla="*/ 640 h 912"/>
                <a:gd name="T94" fmla="*/ 27 w 518"/>
                <a:gd name="T95" fmla="*/ 678 h 912"/>
                <a:gd name="T96" fmla="*/ 29 w 518"/>
                <a:gd name="T97" fmla="*/ 703 h 912"/>
                <a:gd name="T98" fmla="*/ 40 w 518"/>
                <a:gd name="T99" fmla="*/ 740 h 912"/>
                <a:gd name="T100" fmla="*/ 57 w 518"/>
                <a:gd name="T101" fmla="*/ 807 h 912"/>
                <a:gd name="T102" fmla="*/ 76 w 518"/>
                <a:gd name="T103" fmla="*/ 831 h 912"/>
                <a:gd name="T104" fmla="*/ 152 w 518"/>
                <a:gd name="T105" fmla="*/ 904 h 912"/>
                <a:gd name="T106" fmla="*/ 153 w 518"/>
                <a:gd name="T107" fmla="*/ 91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18" h="912">
                  <a:moveTo>
                    <a:pt x="479" y="22"/>
                  </a:moveTo>
                  <a:cubicBezTo>
                    <a:pt x="489" y="24"/>
                    <a:pt x="501" y="25"/>
                    <a:pt x="513" y="27"/>
                  </a:cubicBezTo>
                  <a:cubicBezTo>
                    <a:pt x="515" y="28"/>
                    <a:pt x="517" y="26"/>
                    <a:pt x="518" y="24"/>
                  </a:cubicBezTo>
                  <a:cubicBezTo>
                    <a:pt x="518" y="22"/>
                    <a:pt x="517" y="20"/>
                    <a:pt x="514" y="19"/>
                  </a:cubicBezTo>
                  <a:cubicBezTo>
                    <a:pt x="502" y="17"/>
                    <a:pt x="490" y="15"/>
                    <a:pt x="480" y="14"/>
                  </a:cubicBezTo>
                  <a:cubicBezTo>
                    <a:pt x="478" y="14"/>
                    <a:pt x="476" y="15"/>
                    <a:pt x="476" y="18"/>
                  </a:cubicBezTo>
                  <a:cubicBezTo>
                    <a:pt x="475" y="20"/>
                    <a:pt x="477" y="22"/>
                    <a:pt x="479" y="22"/>
                  </a:cubicBezTo>
                  <a:close/>
                  <a:moveTo>
                    <a:pt x="412" y="11"/>
                  </a:moveTo>
                  <a:cubicBezTo>
                    <a:pt x="422" y="12"/>
                    <a:pt x="433" y="14"/>
                    <a:pt x="445" y="16"/>
                  </a:cubicBezTo>
                  <a:cubicBezTo>
                    <a:pt x="448" y="17"/>
                    <a:pt x="450" y="15"/>
                    <a:pt x="450" y="13"/>
                  </a:cubicBezTo>
                  <a:cubicBezTo>
                    <a:pt x="451" y="11"/>
                    <a:pt x="449" y="9"/>
                    <a:pt x="447" y="8"/>
                  </a:cubicBezTo>
                  <a:cubicBezTo>
                    <a:pt x="434" y="6"/>
                    <a:pt x="423" y="4"/>
                    <a:pt x="413" y="3"/>
                  </a:cubicBezTo>
                  <a:cubicBezTo>
                    <a:pt x="411" y="2"/>
                    <a:pt x="409" y="4"/>
                    <a:pt x="408" y="6"/>
                  </a:cubicBezTo>
                  <a:cubicBezTo>
                    <a:pt x="408" y="9"/>
                    <a:pt x="410" y="11"/>
                    <a:pt x="412" y="11"/>
                  </a:cubicBezTo>
                  <a:close/>
                  <a:moveTo>
                    <a:pt x="344" y="9"/>
                  </a:moveTo>
                  <a:cubicBezTo>
                    <a:pt x="353" y="8"/>
                    <a:pt x="361" y="8"/>
                    <a:pt x="368" y="8"/>
                  </a:cubicBezTo>
                  <a:cubicBezTo>
                    <a:pt x="372" y="8"/>
                    <a:pt x="375" y="8"/>
                    <a:pt x="378" y="8"/>
                  </a:cubicBezTo>
                  <a:cubicBezTo>
                    <a:pt x="380" y="8"/>
                    <a:pt x="382" y="7"/>
                    <a:pt x="382" y="4"/>
                  </a:cubicBezTo>
                  <a:cubicBezTo>
                    <a:pt x="383" y="2"/>
                    <a:pt x="381" y="0"/>
                    <a:pt x="378" y="0"/>
                  </a:cubicBezTo>
                  <a:cubicBezTo>
                    <a:pt x="375" y="0"/>
                    <a:pt x="372" y="0"/>
                    <a:pt x="368" y="0"/>
                  </a:cubicBezTo>
                  <a:cubicBezTo>
                    <a:pt x="361" y="0"/>
                    <a:pt x="353" y="0"/>
                    <a:pt x="344" y="0"/>
                  </a:cubicBezTo>
                  <a:cubicBezTo>
                    <a:pt x="342" y="1"/>
                    <a:pt x="340" y="3"/>
                    <a:pt x="340" y="5"/>
                  </a:cubicBezTo>
                  <a:cubicBezTo>
                    <a:pt x="340" y="7"/>
                    <a:pt x="342" y="9"/>
                    <a:pt x="344" y="9"/>
                  </a:cubicBezTo>
                  <a:close/>
                  <a:moveTo>
                    <a:pt x="278" y="17"/>
                  </a:moveTo>
                  <a:cubicBezTo>
                    <a:pt x="288" y="15"/>
                    <a:pt x="299" y="12"/>
                    <a:pt x="311" y="11"/>
                  </a:cubicBezTo>
                  <a:cubicBezTo>
                    <a:pt x="313" y="11"/>
                    <a:pt x="314" y="9"/>
                    <a:pt x="314" y="7"/>
                  </a:cubicBezTo>
                  <a:cubicBezTo>
                    <a:pt x="314" y="4"/>
                    <a:pt x="312" y="3"/>
                    <a:pt x="310" y="3"/>
                  </a:cubicBezTo>
                  <a:cubicBezTo>
                    <a:pt x="298" y="4"/>
                    <a:pt x="287" y="6"/>
                    <a:pt x="275" y="9"/>
                  </a:cubicBezTo>
                  <a:cubicBezTo>
                    <a:pt x="273" y="10"/>
                    <a:pt x="272" y="12"/>
                    <a:pt x="272" y="14"/>
                  </a:cubicBezTo>
                  <a:cubicBezTo>
                    <a:pt x="273" y="17"/>
                    <a:pt x="275" y="18"/>
                    <a:pt x="278" y="17"/>
                  </a:cubicBezTo>
                  <a:close/>
                  <a:moveTo>
                    <a:pt x="216" y="44"/>
                  </a:moveTo>
                  <a:cubicBezTo>
                    <a:pt x="225" y="38"/>
                    <a:pt x="235" y="33"/>
                    <a:pt x="246" y="28"/>
                  </a:cubicBezTo>
                  <a:cubicBezTo>
                    <a:pt x="248" y="27"/>
                    <a:pt x="249" y="25"/>
                    <a:pt x="248" y="23"/>
                  </a:cubicBezTo>
                  <a:cubicBezTo>
                    <a:pt x="247" y="21"/>
                    <a:pt x="245" y="20"/>
                    <a:pt x="243" y="21"/>
                  </a:cubicBezTo>
                  <a:cubicBezTo>
                    <a:pt x="232" y="25"/>
                    <a:pt x="221" y="31"/>
                    <a:pt x="212" y="37"/>
                  </a:cubicBezTo>
                  <a:cubicBezTo>
                    <a:pt x="210" y="38"/>
                    <a:pt x="209" y="41"/>
                    <a:pt x="210" y="43"/>
                  </a:cubicBezTo>
                  <a:cubicBezTo>
                    <a:pt x="212" y="44"/>
                    <a:pt x="214" y="45"/>
                    <a:pt x="216" y="44"/>
                  </a:cubicBezTo>
                  <a:close/>
                  <a:moveTo>
                    <a:pt x="169" y="90"/>
                  </a:moveTo>
                  <a:cubicBezTo>
                    <a:pt x="171" y="86"/>
                    <a:pt x="173" y="83"/>
                    <a:pt x="176" y="80"/>
                  </a:cubicBezTo>
                  <a:cubicBezTo>
                    <a:pt x="180" y="74"/>
                    <a:pt x="185" y="69"/>
                    <a:pt x="190" y="64"/>
                  </a:cubicBezTo>
                  <a:cubicBezTo>
                    <a:pt x="192" y="63"/>
                    <a:pt x="192" y="60"/>
                    <a:pt x="190" y="59"/>
                  </a:cubicBezTo>
                  <a:cubicBezTo>
                    <a:pt x="188" y="57"/>
                    <a:pt x="186" y="57"/>
                    <a:pt x="184" y="58"/>
                  </a:cubicBezTo>
                  <a:cubicBezTo>
                    <a:pt x="179" y="64"/>
                    <a:pt x="174" y="69"/>
                    <a:pt x="169" y="75"/>
                  </a:cubicBezTo>
                  <a:cubicBezTo>
                    <a:pt x="167" y="78"/>
                    <a:pt x="164" y="82"/>
                    <a:pt x="162" y="85"/>
                  </a:cubicBezTo>
                  <a:cubicBezTo>
                    <a:pt x="161" y="87"/>
                    <a:pt x="161" y="90"/>
                    <a:pt x="163" y="91"/>
                  </a:cubicBezTo>
                  <a:cubicBezTo>
                    <a:pt x="165" y="92"/>
                    <a:pt x="167" y="92"/>
                    <a:pt x="169" y="90"/>
                  </a:cubicBezTo>
                  <a:close/>
                  <a:moveTo>
                    <a:pt x="147" y="152"/>
                  </a:moveTo>
                  <a:cubicBezTo>
                    <a:pt x="148" y="141"/>
                    <a:pt x="150" y="130"/>
                    <a:pt x="154" y="120"/>
                  </a:cubicBezTo>
                  <a:cubicBezTo>
                    <a:pt x="155" y="117"/>
                    <a:pt x="154" y="115"/>
                    <a:pt x="151" y="114"/>
                  </a:cubicBezTo>
                  <a:cubicBezTo>
                    <a:pt x="149" y="113"/>
                    <a:pt x="147" y="115"/>
                    <a:pt x="146" y="117"/>
                  </a:cubicBezTo>
                  <a:cubicBezTo>
                    <a:pt x="142" y="128"/>
                    <a:pt x="140" y="139"/>
                    <a:pt x="138" y="151"/>
                  </a:cubicBezTo>
                  <a:cubicBezTo>
                    <a:pt x="138" y="153"/>
                    <a:pt x="140" y="155"/>
                    <a:pt x="142" y="155"/>
                  </a:cubicBezTo>
                  <a:cubicBezTo>
                    <a:pt x="144" y="156"/>
                    <a:pt x="146" y="154"/>
                    <a:pt x="147" y="152"/>
                  </a:cubicBezTo>
                  <a:close/>
                  <a:moveTo>
                    <a:pt x="156" y="216"/>
                  </a:moveTo>
                  <a:cubicBezTo>
                    <a:pt x="152" y="206"/>
                    <a:pt x="149" y="196"/>
                    <a:pt x="147" y="185"/>
                  </a:cubicBezTo>
                  <a:cubicBezTo>
                    <a:pt x="147" y="183"/>
                    <a:pt x="145" y="181"/>
                    <a:pt x="142" y="181"/>
                  </a:cubicBezTo>
                  <a:cubicBezTo>
                    <a:pt x="140" y="182"/>
                    <a:pt x="139" y="184"/>
                    <a:pt x="139" y="186"/>
                  </a:cubicBezTo>
                  <a:cubicBezTo>
                    <a:pt x="141" y="198"/>
                    <a:pt x="144" y="209"/>
                    <a:pt x="149" y="220"/>
                  </a:cubicBezTo>
                  <a:cubicBezTo>
                    <a:pt x="150" y="222"/>
                    <a:pt x="152" y="223"/>
                    <a:pt x="154" y="222"/>
                  </a:cubicBezTo>
                  <a:cubicBezTo>
                    <a:pt x="156" y="221"/>
                    <a:pt x="157" y="218"/>
                    <a:pt x="156" y="216"/>
                  </a:cubicBezTo>
                  <a:close/>
                  <a:moveTo>
                    <a:pt x="201" y="262"/>
                  </a:moveTo>
                  <a:cubicBezTo>
                    <a:pt x="191" y="258"/>
                    <a:pt x="182" y="251"/>
                    <a:pt x="175" y="243"/>
                  </a:cubicBezTo>
                  <a:cubicBezTo>
                    <a:pt x="173" y="242"/>
                    <a:pt x="171" y="242"/>
                    <a:pt x="169" y="243"/>
                  </a:cubicBezTo>
                  <a:cubicBezTo>
                    <a:pt x="167" y="245"/>
                    <a:pt x="167" y="247"/>
                    <a:pt x="169" y="249"/>
                  </a:cubicBezTo>
                  <a:cubicBezTo>
                    <a:pt x="177" y="258"/>
                    <a:pt x="187" y="265"/>
                    <a:pt x="198" y="270"/>
                  </a:cubicBezTo>
                  <a:cubicBezTo>
                    <a:pt x="200" y="271"/>
                    <a:pt x="202" y="270"/>
                    <a:pt x="203" y="268"/>
                  </a:cubicBezTo>
                  <a:cubicBezTo>
                    <a:pt x="204" y="266"/>
                    <a:pt x="203" y="263"/>
                    <a:pt x="201" y="262"/>
                  </a:cubicBezTo>
                  <a:close/>
                  <a:moveTo>
                    <a:pt x="263" y="262"/>
                  </a:moveTo>
                  <a:cubicBezTo>
                    <a:pt x="255" y="266"/>
                    <a:pt x="246" y="269"/>
                    <a:pt x="237" y="270"/>
                  </a:cubicBezTo>
                  <a:cubicBezTo>
                    <a:pt x="236" y="270"/>
                    <a:pt x="234" y="270"/>
                    <a:pt x="233" y="270"/>
                  </a:cubicBezTo>
                  <a:cubicBezTo>
                    <a:pt x="232" y="270"/>
                    <a:pt x="232" y="270"/>
                    <a:pt x="232" y="270"/>
                  </a:cubicBezTo>
                  <a:cubicBezTo>
                    <a:pt x="230" y="270"/>
                    <a:pt x="228" y="272"/>
                    <a:pt x="228" y="274"/>
                  </a:cubicBezTo>
                  <a:cubicBezTo>
                    <a:pt x="228" y="276"/>
                    <a:pt x="230" y="278"/>
                    <a:pt x="232" y="278"/>
                  </a:cubicBezTo>
                  <a:cubicBezTo>
                    <a:pt x="233" y="278"/>
                    <a:pt x="233" y="278"/>
                    <a:pt x="233" y="278"/>
                  </a:cubicBezTo>
                  <a:cubicBezTo>
                    <a:pt x="234" y="278"/>
                    <a:pt x="236" y="278"/>
                    <a:pt x="238" y="278"/>
                  </a:cubicBezTo>
                  <a:cubicBezTo>
                    <a:pt x="248" y="277"/>
                    <a:pt x="258" y="274"/>
                    <a:pt x="267" y="269"/>
                  </a:cubicBezTo>
                  <a:cubicBezTo>
                    <a:pt x="269" y="268"/>
                    <a:pt x="270" y="265"/>
                    <a:pt x="269" y="263"/>
                  </a:cubicBezTo>
                  <a:cubicBezTo>
                    <a:pt x="268" y="261"/>
                    <a:pt x="265" y="261"/>
                    <a:pt x="263" y="262"/>
                  </a:cubicBezTo>
                  <a:close/>
                  <a:moveTo>
                    <a:pt x="291" y="209"/>
                  </a:moveTo>
                  <a:cubicBezTo>
                    <a:pt x="291" y="212"/>
                    <a:pt x="291" y="214"/>
                    <a:pt x="291" y="217"/>
                  </a:cubicBezTo>
                  <a:cubicBezTo>
                    <a:pt x="291" y="218"/>
                    <a:pt x="291" y="219"/>
                    <a:pt x="291" y="221"/>
                  </a:cubicBezTo>
                  <a:cubicBezTo>
                    <a:pt x="291" y="227"/>
                    <a:pt x="289" y="234"/>
                    <a:pt x="285" y="239"/>
                  </a:cubicBezTo>
                  <a:cubicBezTo>
                    <a:pt x="284" y="241"/>
                    <a:pt x="285" y="244"/>
                    <a:pt x="287" y="245"/>
                  </a:cubicBezTo>
                  <a:cubicBezTo>
                    <a:pt x="289" y="246"/>
                    <a:pt x="291" y="245"/>
                    <a:pt x="293" y="243"/>
                  </a:cubicBezTo>
                  <a:cubicBezTo>
                    <a:pt x="296" y="237"/>
                    <a:pt x="299" y="229"/>
                    <a:pt x="299" y="221"/>
                  </a:cubicBezTo>
                  <a:cubicBezTo>
                    <a:pt x="300" y="220"/>
                    <a:pt x="300" y="218"/>
                    <a:pt x="300" y="217"/>
                  </a:cubicBezTo>
                  <a:cubicBezTo>
                    <a:pt x="300" y="214"/>
                    <a:pt x="299" y="211"/>
                    <a:pt x="299" y="208"/>
                  </a:cubicBezTo>
                  <a:cubicBezTo>
                    <a:pt x="299" y="205"/>
                    <a:pt x="296" y="204"/>
                    <a:pt x="294" y="204"/>
                  </a:cubicBezTo>
                  <a:cubicBezTo>
                    <a:pt x="292" y="205"/>
                    <a:pt x="290" y="207"/>
                    <a:pt x="291" y="209"/>
                  </a:cubicBezTo>
                  <a:close/>
                  <a:moveTo>
                    <a:pt x="251" y="162"/>
                  </a:moveTo>
                  <a:cubicBezTo>
                    <a:pt x="261" y="166"/>
                    <a:pt x="270" y="173"/>
                    <a:pt x="277" y="181"/>
                  </a:cubicBezTo>
                  <a:cubicBezTo>
                    <a:pt x="278" y="182"/>
                    <a:pt x="281" y="183"/>
                    <a:pt x="283" y="181"/>
                  </a:cubicBezTo>
                  <a:cubicBezTo>
                    <a:pt x="284" y="180"/>
                    <a:pt x="285" y="177"/>
                    <a:pt x="283" y="175"/>
                  </a:cubicBezTo>
                  <a:cubicBezTo>
                    <a:pt x="275" y="166"/>
                    <a:pt x="265" y="159"/>
                    <a:pt x="254" y="154"/>
                  </a:cubicBezTo>
                  <a:cubicBezTo>
                    <a:pt x="252" y="154"/>
                    <a:pt x="250" y="155"/>
                    <a:pt x="249" y="157"/>
                  </a:cubicBezTo>
                  <a:cubicBezTo>
                    <a:pt x="248" y="159"/>
                    <a:pt x="249" y="161"/>
                    <a:pt x="251" y="162"/>
                  </a:cubicBezTo>
                  <a:close/>
                  <a:moveTo>
                    <a:pt x="186" y="159"/>
                  </a:moveTo>
                  <a:cubicBezTo>
                    <a:pt x="196" y="157"/>
                    <a:pt x="206" y="156"/>
                    <a:pt x="216" y="156"/>
                  </a:cubicBezTo>
                  <a:cubicBezTo>
                    <a:pt x="217" y="156"/>
                    <a:pt x="218" y="156"/>
                    <a:pt x="219" y="156"/>
                  </a:cubicBezTo>
                  <a:cubicBezTo>
                    <a:pt x="221" y="156"/>
                    <a:pt x="223" y="154"/>
                    <a:pt x="223" y="152"/>
                  </a:cubicBezTo>
                  <a:cubicBezTo>
                    <a:pt x="223" y="149"/>
                    <a:pt x="222" y="147"/>
                    <a:pt x="219" y="147"/>
                  </a:cubicBezTo>
                  <a:cubicBezTo>
                    <a:pt x="218" y="147"/>
                    <a:pt x="217" y="147"/>
                    <a:pt x="216" y="147"/>
                  </a:cubicBezTo>
                  <a:cubicBezTo>
                    <a:pt x="205" y="147"/>
                    <a:pt x="195" y="149"/>
                    <a:pt x="184" y="151"/>
                  </a:cubicBezTo>
                  <a:cubicBezTo>
                    <a:pt x="182" y="152"/>
                    <a:pt x="181" y="154"/>
                    <a:pt x="181" y="156"/>
                  </a:cubicBezTo>
                  <a:cubicBezTo>
                    <a:pt x="182" y="158"/>
                    <a:pt x="184" y="160"/>
                    <a:pt x="186" y="159"/>
                  </a:cubicBezTo>
                  <a:close/>
                  <a:moveTo>
                    <a:pt x="124" y="184"/>
                  </a:moveTo>
                  <a:cubicBezTo>
                    <a:pt x="134" y="179"/>
                    <a:pt x="144" y="174"/>
                    <a:pt x="154" y="169"/>
                  </a:cubicBezTo>
                  <a:cubicBezTo>
                    <a:pt x="156" y="168"/>
                    <a:pt x="157" y="166"/>
                    <a:pt x="157" y="164"/>
                  </a:cubicBezTo>
                  <a:cubicBezTo>
                    <a:pt x="156" y="162"/>
                    <a:pt x="153" y="161"/>
                    <a:pt x="151" y="162"/>
                  </a:cubicBezTo>
                  <a:cubicBezTo>
                    <a:pt x="140" y="166"/>
                    <a:pt x="130" y="171"/>
                    <a:pt x="120" y="177"/>
                  </a:cubicBezTo>
                  <a:cubicBezTo>
                    <a:pt x="118" y="178"/>
                    <a:pt x="117" y="181"/>
                    <a:pt x="119" y="183"/>
                  </a:cubicBezTo>
                  <a:cubicBezTo>
                    <a:pt x="120" y="185"/>
                    <a:pt x="122" y="186"/>
                    <a:pt x="124" y="184"/>
                  </a:cubicBezTo>
                  <a:close/>
                  <a:moveTo>
                    <a:pt x="72" y="226"/>
                  </a:moveTo>
                  <a:cubicBezTo>
                    <a:pt x="80" y="218"/>
                    <a:pt x="88" y="211"/>
                    <a:pt x="97" y="204"/>
                  </a:cubicBezTo>
                  <a:cubicBezTo>
                    <a:pt x="99" y="202"/>
                    <a:pt x="99" y="200"/>
                    <a:pt x="97" y="198"/>
                  </a:cubicBezTo>
                  <a:cubicBezTo>
                    <a:pt x="96" y="196"/>
                    <a:pt x="93" y="196"/>
                    <a:pt x="92" y="197"/>
                  </a:cubicBezTo>
                  <a:cubicBezTo>
                    <a:pt x="83" y="204"/>
                    <a:pt x="74" y="212"/>
                    <a:pt x="66" y="221"/>
                  </a:cubicBezTo>
                  <a:cubicBezTo>
                    <a:pt x="65" y="222"/>
                    <a:pt x="65" y="225"/>
                    <a:pt x="66" y="227"/>
                  </a:cubicBezTo>
                  <a:cubicBezTo>
                    <a:pt x="68" y="228"/>
                    <a:pt x="71" y="228"/>
                    <a:pt x="72" y="226"/>
                  </a:cubicBezTo>
                  <a:close/>
                  <a:moveTo>
                    <a:pt x="33" y="281"/>
                  </a:moveTo>
                  <a:cubicBezTo>
                    <a:pt x="39" y="271"/>
                    <a:pt x="44" y="262"/>
                    <a:pt x="51" y="252"/>
                  </a:cubicBezTo>
                  <a:cubicBezTo>
                    <a:pt x="52" y="251"/>
                    <a:pt x="52" y="248"/>
                    <a:pt x="50" y="247"/>
                  </a:cubicBezTo>
                  <a:cubicBezTo>
                    <a:pt x="48" y="245"/>
                    <a:pt x="45" y="246"/>
                    <a:pt x="44" y="248"/>
                  </a:cubicBezTo>
                  <a:cubicBezTo>
                    <a:pt x="37" y="257"/>
                    <a:pt x="31" y="267"/>
                    <a:pt x="26" y="277"/>
                  </a:cubicBezTo>
                  <a:cubicBezTo>
                    <a:pt x="25" y="279"/>
                    <a:pt x="26" y="282"/>
                    <a:pt x="28" y="283"/>
                  </a:cubicBezTo>
                  <a:cubicBezTo>
                    <a:pt x="30" y="284"/>
                    <a:pt x="32" y="283"/>
                    <a:pt x="33" y="281"/>
                  </a:cubicBezTo>
                  <a:close/>
                  <a:moveTo>
                    <a:pt x="12" y="345"/>
                  </a:moveTo>
                  <a:cubicBezTo>
                    <a:pt x="13" y="337"/>
                    <a:pt x="15" y="330"/>
                    <a:pt x="17" y="323"/>
                  </a:cubicBezTo>
                  <a:cubicBezTo>
                    <a:pt x="18" y="319"/>
                    <a:pt x="19" y="316"/>
                    <a:pt x="20" y="312"/>
                  </a:cubicBezTo>
                  <a:cubicBezTo>
                    <a:pt x="21" y="310"/>
                    <a:pt x="20" y="308"/>
                    <a:pt x="18" y="307"/>
                  </a:cubicBezTo>
                  <a:cubicBezTo>
                    <a:pt x="16" y="306"/>
                    <a:pt x="13" y="307"/>
                    <a:pt x="13" y="309"/>
                  </a:cubicBezTo>
                  <a:cubicBezTo>
                    <a:pt x="11" y="313"/>
                    <a:pt x="10" y="317"/>
                    <a:pt x="9" y="320"/>
                  </a:cubicBezTo>
                  <a:cubicBezTo>
                    <a:pt x="7" y="328"/>
                    <a:pt x="5" y="335"/>
                    <a:pt x="4" y="343"/>
                  </a:cubicBezTo>
                  <a:cubicBezTo>
                    <a:pt x="3" y="345"/>
                    <a:pt x="5" y="347"/>
                    <a:pt x="7" y="348"/>
                  </a:cubicBezTo>
                  <a:cubicBezTo>
                    <a:pt x="9" y="348"/>
                    <a:pt x="12" y="347"/>
                    <a:pt x="12" y="345"/>
                  </a:cubicBezTo>
                  <a:close/>
                  <a:moveTo>
                    <a:pt x="10" y="411"/>
                  </a:moveTo>
                  <a:cubicBezTo>
                    <a:pt x="9" y="403"/>
                    <a:pt x="8" y="394"/>
                    <a:pt x="8" y="385"/>
                  </a:cubicBezTo>
                  <a:cubicBezTo>
                    <a:pt x="8" y="383"/>
                    <a:pt x="8" y="380"/>
                    <a:pt x="9" y="378"/>
                  </a:cubicBezTo>
                  <a:cubicBezTo>
                    <a:pt x="9" y="376"/>
                    <a:pt x="7" y="374"/>
                    <a:pt x="5" y="374"/>
                  </a:cubicBezTo>
                  <a:cubicBezTo>
                    <a:pt x="2" y="374"/>
                    <a:pt x="0" y="375"/>
                    <a:pt x="0" y="378"/>
                  </a:cubicBezTo>
                  <a:cubicBezTo>
                    <a:pt x="0" y="380"/>
                    <a:pt x="0" y="383"/>
                    <a:pt x="0" y="385"/>
                  </a:cubicBezTo>
                  <a:cubicBezTo>
                    <a:pt x="0" y="394"/>
                    <a:pt x="1" y="403"/>
                    <a:pt x="2" y="412"/>
                  </a:cubicBezTo>
                  <a:cubicBezTo>
                    <a:pt x="2" y="415"/>
                    <a:pt x="4" y="416"/>
                    <a:pt x="6" y="416"/>
                  </a:cubicBezTo>
                  <a:cubicBezTo>
                    <a:pt x="9" y="416"/>
                    <a:pt x="10" y="414"/>
                    <a:pt x="10" y="411"/>
                  </a:cubicBezTo>
                  <a:close/>
                  <a:moveTo>
                    <a:pt x="26" y="476"/>
                  </a:moveTo>
                  <a:cubicBezTo>
                    <a:pt x="22" y="466"/>
                    <a:pt x="19" y="455"/>
                    <a:pt x="16" y="445"/>
                  </a:cubicBezTo>
                  <a:cubicBezTo>
                    <a:pt x="15" y="442"/>
                    <a:pt x="13" y="441"/>
                    <a:pt x="11" y="442"/>
                  </a:cubicBezTo>
                  <a:cubicBezTo>
                    <a:pt x="9" y="442"/>
                    <a:pt x="7" y="444"/>
                    <a:pt x="8" y="447"/>
                  </a:cubicBezTo>
                  <a:cubicBezTo>
                    <a:pt x="11" y="458"/>
                    <a:pt x="14" y="469"/>
                    <a:pt x="19" y="480"/>
                  </a:cubicBezTo>
                  <a:cubicBezTo>
                    <a:pt x="20" y="482"/>
                    <a:pt x="22" y="483"/>
                    <a:pt x="24" y="482"/>
                  </a:cubicBezTo>
                  <a:cubicBezTo>
                    <a:pt x="26" y="481"/>
                    <a:pt x="27" y="479"/>
                    <a:pt x="26" y="476"/>
                  </a:cubicBezTo>
                  <a:close/>
                  <a:moveTo>
                    <a:pt x="60" y="534"/>
                  </a:moveTo>
                  <a:cubicBezTo>
                    <a:pt x="53" y="525"/>
                    <a:pt x="47" y="516"/>
                    <a:pt x="41" y="507"/>
                  </a:cubicBezTo>
                  <a:cubicBezTo>
                    <a:pt x="40" y="505"/>
                    <a:pt x="37" y="504"/>
                    <a:pt x="36" y="505"/>
                  </a:cubicBezTo>
                  <a:cubicBezTo>
                    <a:pt x="34" y="506"/>
                    <a:pt x="33" y="509"/>
                    <a:pt x="34" y="511"/>
                  </a:cubicBezTo>
                  <a:cubicBezTo>
                    <a:pt x="40" y="521"/>
                    <a:pt x="46" y="530"/>
                    <a:pt x="54" y="539"/>
                  </a:cubicBezTo>
                  <a:cubicBezTo>
                    <a:pt x="55" y="541"/>
                    <a:pt x="58" y="541"/>
                    <a:pt x="60" y="540"/>
                  </a:cubicBezTo>
                  <a:cubicBezTo>
                    <a:pt x="61" y="539"/>
                    <a:pt x="62" y="536"/>
                    <a:pt x="60" y="534"/>
                  </a:cubicBezTo>
                  <a:close/>
                  <a:moveTo>
                    <a:pt x="110" y="578"/>
                  </a:moveTo>
                  <a:cubicBezTo>
                    <a:pt x="101" y="572"/>
                    <a:pt x="92" y="566"/>
                    <a:pt x="83" y="558"/>
                  </a:cubicBezTo>
                  <a:cubicBezTo>
                    <a:pt x="82" y="557"/>
                    <a:pt x="79" y="557"/>
                    <a:pt x="78" y="559"/>
                  </a:cubicBezTo>
                  <a:cubicBezTo>
                    <a:pt x="76" y="560"/>
                    <a:pt x="76" y="563"/>
                    <a:pt x="78" y="565"/>
                  </a:cubicBezTo>
                  <a:cubicBezTo>
                    <a:pt x="87" y="572"/>
                    <a:pt x="96" y="579"/>
                    <a:pt x="106" y="585"/>
                  </a:cubicBezTo>
                  <a:cubicBezTo>
                    <a:pt x="108" y="586"/>
                    <a:pt x="110" y="586"/>
                    <a:pt x="112" y="584"/>
                  </a:cubicBezTo>
                  <a:cubicBezTo>
                    <a:pt x="113" y="582"/>
                    <a:pt x="112" y="579"/>
                    <a:pt x="110" y="578"/>
                  </a:cubicBezTo>
                  <a:close/>
                  <a:moveTo>
                    <a:pt x="173" y="599"/>
                  </a:moveTo>
                  <a:cubicBezTo>
                    <a:pt x="162" y="598"/>
                    <a:pt x="151" y="596"/>
                    <a:pt x="140" y="592"/>
                  </a:cubicBezTo>
                  <a:cubicBezTo>
                    <a:pt x="138" y="592"/>
                    <a:pt x="136" y="593"/>
                    <a:pt x="135" y="595"/>
                  </a:cubicBezTo>
                  <a:cubicBezTo>
                    <a:pt x="134" y="597"/>
                    <a:pt x="136" y="599"/>
                    <a:pt x="138" y="600"/>
                  </a:cubicBezTo>
                  <a:cubicBezTo>
                    <a:pt x="149" y="604"/>
                    <a:pt x="160" y="606"/>
                    <a:pt x="172" y="607"/>
                  </a:cubicBezTo>
                  <a:cubicBezTo>
                    <a:pt x="174" y="608"/>
                    <a:pt x="176" y="606"/>
                    <a:pt x="176" y="604"/>
                  </a:cubicBezTo>
                  <a:cubicBezTo>
                    <a:pt x="177" y="601"/>
                    <a:pt x="175" y="599"/>
                    <a:pt x="173" y="599"/>
                  </a:cubicBezTo>
                  <a:close/>
                  <a:moveTo>
                    <a:pt x="235" y="584"/>
                  </a:moveTo>
                  <a:cubicBezTo>
                    <a:pt x="226" y="590"/>
                    <a:pt x="216" y="595"/>
                    <a:pt x="205" y="597"/>
                  </a:cubicBezTo>
                  <a:cubicBezTo>
                    <a:pt x="203" y="597"/>
                    <a:pt x="202" y="600"/>
                    <a:pt x="202" y="602"/>
                  </a:cubicBezTo>
                  <a:cubicBezTo>
                    <a:pt x="203" y="604"/>
                    <a:pt x="205" y="606"/>
                    <a:pt x="207" y="605"/>
                  </a:cubicBezTo>
                  <a:cubicBezTo>
                    <a:pt x="219" y="602"/>
                    <a:pt x="230" y="597"/>
                    <a:pt x="240" y="591"/>
                  </a:cubicBezTo>
                  <a:cubicBezTo>
                    <a:pt x="242" y="590"/>
                    <a:pt x="242" y="587"/>
                    <a:pt x="241" y="585"/>
                  </a:cubicBezTo>
                  <a:cubicBezTo>
                    <a:pt x="240" y="583"/>
                    <a:pt x="237" y="583"/>
                    <a:pt x="235" y="584"/>
                  </a:cubicBezTo>
                  <a:close/>
                  <a:moveTo>
                    <a:pt x="275" y="533"/>
                  </a:moveTo>
                  <a:cubicBezTo>
                    <a:pt x="271" y="543"/>
                    <a:pt x="266" y="553"/>
                    <a:pt x="259" y="562"/>
                  </a:cubicBezTo>
                  <a:cubicBezTo>
                    <a:pt x="258" y="563"/>
                    <a:pt x="258" y="566"/>
                    <a:pt x="260" y="567"/>
                  </a:cubicBezTo>
                  <a:cubicBezTo>
                    <a:pt x="262" y="569"/>
                    <a:pt x="264" y="568"/>
                    <a:pt x="266" y="567"/>
                  </a:cubicBezTo>
                  <a:cubicBezTo>
                    <a:pt x="273" y="557"/>
                    <a:pt x="279" y="547"/>
                    <a:pt x="283" y="536"/>
                  </a:cubicBezTo>
                  <a:cubicBezTo>
                    <a:pt x="283" y="533"/>
                    <a:pt x="282" y="531"/>
                    <a:pt x="280" y="530"/>
                  </a:cubicBezTo>
                  <a:cubicBezTo>
                    <a:pt x="278" y="530"/>
                    <a:pt x="275" y="531"/>
                    <a:pt x="275" y="533"/>
                  </a:cubicBezTo>
                  <a:close/>
                  <a:moveTo>
                    <a:pt x="268" y="471"/>
                  </a:moveTo>
                  <a:cubicBezTo>
                    <a:pt x="269" y="473"/>
                    <a:pt x="270" y="475"/>
                    <a:pt x="271" y="477"/>
                  </a:cubicBezTo>
                  <a:cubicBezTo>
                    <a:pt x="276" y="485"/>
                    <a:pt x="278" y="493"/>
                    <a:pt x="279" y="501"/>
                  </a:cubicBezTo>
                  <a:cubicBezTo>
                    <a:pt x="279" y="503"/>
                    <a:pt x="281" y="505"/>
                    <a:pt x="283" y="505"/>
                  </a:cubicBezTo>
                  <a:cubicBezTo>
                    <a:pt x="285" y="504"/>
                    <a:pt x="287" y="502"/>
                    <a:pt x="287" y="500"/>
                  </a:cubicBezTo>
                  <a:cubicBezTo>
                    <a:pt x="286" y="491"/>
                    <a:pt x="283" y="482"/>
                    <a:pt x="279" y="473"/>
                  </a:cubicBezTo>
                  <a:cubicBezTo>
                    <a:pt x="277" y="471"/>
                    <a:pt x="276" y="469"/>
                    <a:pt x="275" y="466"/>
                  </a:cubicBezTo>
                  <a:cubicBezTo>
                    <a:pt x="273" y="465"/>
                    <a:pt x="271" y="464"/>
                    <a:pt x="269" y="465"/>
                  </a:cubicBezTo>
                  <a:cubicBezTo>
                    <a:pt x="267" y="467"/>
                    <a:pt x="267" y="469"/>
                    <a:pt x="268" y="471"/>
                  </a:cubicBezTo>
                  <a:close/>
                  <a:moveTo>
                    <a:pt x="214" y="438"/>
                  </a:moveTo>
                  <a:cubicBezTo>
                    <a:pt x="225" y="440"/>
                    <a:pt x="235" y="444"/>
                    <a:pt x="244" y="449"/>
                  </a:cubicBezTo>
                  <a:cubicBezTo>
                    <a:pt x="246" y="450"/>
                    <a:pt x="249" y="450"/>
                    <a:pt x="250" y="448"/>
                  </a:cubicBezTo>
                  <a:cubicBezTo>
                    <a:pt x="251" y="446"/>
                    <a:pt x="251" y="443"/>
                    <a:pt x="249" y="442"/>
                  </a:cubicBezTo>
                  <a:cubicBezTo>
                    <a:pt x="239" y="436"/>
                    <a:pt x="227" y="432"/>
                    <a:pt x="215" y="430"/>
                  </a:cubicBezTo>
                  <a:cubicBezTo>
                    <a:pt x="213" y="429"/>
                    <a:pt x="211" y="431"/>
                    <a:pt x="211" y="433"/>
                  </a:cubicBezTo>
                  <a:cubicBezTo>
                    <a:pt x="210" y="435"/>
                    <a:pt x="212" y="437"/>
                    <a:pt x="214" y="438"/>
                  </a:cubicBezTo>
                  <a:close/>
                  <a:moveTo>
                    <a:pt x="150" y="446"/>
                  </a:moveTo>
                  <a:cubicBezTo>
                    <a:pt x="156" y="443"/>
                    <a:pt x="162" y="441"/>
                    <a:pt x="169" y="439"/>
                  </a:cubicBezTo>
                  <a:cubicBezTo>
                    <a:pt x="173" y="438"/>
                    <a:pt x="177" y="437"/>
                    <a:pt x="181" y="437"/>
                  </a:cubicBezTo>
                  <a:cubicBezTo>
                    <a:pt x="183" y="436"/>
                    <a:pt x="185" y="434"/>
                    <a:pt x="185" y="432"/>
                  </a:cubicBezTo>
                  <a:cubicBezTo>
                    <a:pt x="184" y="430"/>
                    <a:pt x="182" y="428"/>
                    <a:pt x="180" y="429"/>
                  </a:cubicBezTo>
                  <a:cubicBezTo>
                    <a:pt x="176" y="429"/>
                    <a:pt x="171" y="430"/>
                    <a:pt x="167" y="431"/>
                  </a:cubicBezTo>
                  <a:cubicBezTo>
                    <a:pt x="160" y="433"/>
                    <a:pt x="153" y="436"/>
                    <a:pt x="146" y="439"/>
                  </a:cubicBezTo>
                  <a:cubicBezTo>
                    <a:pt x="144" y="440"/>
                    <a:pt x="143" y="442"/>
                    <a:pt x="144" y="444"/>
                  </a:cubicBezTo>
                  <a:cubicBezTo>
                    <a:pt x="145" y="446"/>
                    <a:pt x="148" y="447"/>
                    <a:pt x="150" y="446"/>
                  </a:cubicBezTo>
                  <a:close/>
                  <a:moveTo>
                    <a:pt x="98" y="487"/>
                  </a:moveTo>
                  <a:cubicBezTo>
                    <a:pt x="105" y="478"/>
                    <a:pt x="113" y="471"/>
                    <a:pt x="122" y="464"/>
                  </a:cubicBezTo>
                  <a:cubicBezTo>
                    <a:pt x="123" y="462"/>
                    <a:pt x="124" y="460"/>
                    <a:pt x="122" y="458"/>
                  </a:cubicBezTo>
                  <a:cubicBezTo>
                    <a:pt x="121" y="456"/>
                    <a:pt x="118" y="456"/>
                    <a:pt x="117" y="457"/>
                  </a:cubicBezTo>
                  <a:cubicBezTo>
                    <a:pt x="107" y="464"/>
                    <a:pt x="99" y="473"/>
                    <a:pt x="91" y="481"/>
                  </a:cubicBezTo>
                  <a:cubicBezTo>
                    <a:pt x="90" y="483"/>
                    <a:pt x="90" y="486"/>
                    <a:pt x="92" y="487"/>
                  </a:cubicBezTo>
                  <a:cubicBezTo>
                    <a:pt x="93" y="489"/>
                    <a:pt x="96" y="489"/>
                    <a:pt x="98" y="487"/>
                  </a:cubicBezTo>
                  <a:close/>
                  <a:moveTo>
                    <a:pt x="61" y="543"/>
                  </a:moveTo>
                  <a:cubicBezTo>
                    <a:pt x="66" y="533"/>
                    <a:pt x="71" y="523"/>
                    <a:pt x="77" y="514"/>
                  </a:cubicBezTo>
                  <a:cubicBezTo>
                    <a:pt x="79" y="512"/>
                    <a:pt x="78" y="509"/>
                    <a:pt x="76" y="508"/>
                  </a:cubicBezTo>
                  <a:cubicBezTo>
                    <a:pt x="74" y="507"/>
                    <a:pt x="72" y="507"/>
                    <a:pt x="71" y="509"/>
                  </a:cubicBezTo>
                  <a:cubicBezTo>
                    <a:pt x="64" y="519"/>
                    <a:pt x="59" y="529"/>
                    <a:pt x="53" y="539"/>
                  </a:cubicBezTo>
                  <a:cubicBezTo>
                    <a:pt x="52" y="541"/>
                    <a:pt x="53" y="544"/>
                    <a:pt x="55" y="545"/>
                  </a:cubicBezTo>
                  <a:cubicBezTo>
                    <a:pt x="57" y="546"/>
                    <a:pt x="60" y="545"/>
                    <a:pt x="61" y="543"/>
                  </a:cubicBezTo>
                  <a:close/>
                  <a:moveTo>
                    <a:pt x="39" y="607"/>
                  </a:moveTo>
                  <a:cubicBezTo>
                    <a:pt x="41" y="596"/>
                    <a:pt x="44" y="585"/>
                    <a:pt x="48" y="574"/>
                  </a:cubicBezTo>
                  <a:cubicBezTo>
                    <a:pt x="49" y="572"/>
                    <a:pt x="48" y="570"/>
                    <a:pt x="45" y="569"/>
                  </a:cubicBezTo>
                  <a:cubicBezTo>
                    <a:pt x="43" y="568"/>
                    <a:pt x="41" y="569"/>
                    <a:pt x="40" y="571"/>
                  </a:cubicBezTo>
                  <a:cubicBezTo>
                    <a:pt x="36" y="582"/>
                    <a:pt x="33" y="593"/>
                    <a:pt x="31" y="605"/>
                  </a:cubicBezTo>
                  <a:cubicBezTo>
                    <a:pt x="30" y="607"/>
                    <a:pt x="31" y="609"/>
                    <a:pt x="34" y="610"/>
                  </a:cubicBezTo>
                  <a:cubicBezTo>
                    <a:pt x="36" y="610"/>
                    <a:pt x="38" y="609"/>
                    <a:pt x="39" y="607"/>
                  </a:cubicBezTo>
                  <a:close/>
                  <a:moveTo>
                    <a:pt x="31" y="673"/>
                  </a:moveTo>
                  <a:cubicBezTo>
                    <a:pt x="31" y="673"/>
                    <a:pt x="31" y="672"/>
                    <a:pt x="31" y="671"/>
                  </a:cubicBezTo>
                  <a:cubicBezTo>
                    <a:pt x="31" y="660"/>
                    <a:pt x="32" y="650"/>
                    <a:pt x="33" y="640"/>
                  </a:cubicBezTo>
                  <a:cubicBezTo>
                    <a:pt x="33" y="638"/>
                    <a:pt x="32" y="635"/>
                    <a:pt x="29" y="635"/>
                  </a:cubicBezTo>
                  <a:cubicBezTo>
                    <a:pt x="27" y="635"/>
                    <a:pt x="25" y="637"/>
                    <a:pt x="25" y="639"/>
                  </a:cubicBezTo>
                  <a:cubicBezTo>
                    <a:pt x="24" y="650"/>
                    <a:pt x="23" y="660"/>
                    <a:pt x="23" y="671"/>
                  </a:cubicBezTo>
                  <a:cubicBezTo>
                    <a:pt x="23" y="672"/>
                    <a:pt x="23" y="673"/>
                    <a:pt x="23" y="674"/>
                  </a:cubicBezTo>
                  <a:cubicBezTo>
                    <a:pt x="23" y="676"/>
                    <a:pt x="25" y="678"/>
                    <a:pt x="27" y="678"/>
                  </a:cubicBezTo>
                  <a:cubicBezTo>
                    <a:pt x="30" y="678"/>
                    <a:pt x="32" y="676"/>
                    <a:pt x="31" y="673"/>
                  </a:cubicBezTo>
                  <a:close/>
                  <a:moveTo>
                    <a:pt x="40" y="740"/>
                  </a:moveTo>
                  <a:cubicBezTo>
                    <a:pt x="39" y="735"/>
                    <a:pt x="37" y="729"/>
                    <a:pt x="36" y="724"/>
                  </a:cubicBezTo>
                  <a:cubicBezTo>
                    <a:pt x="35" y="718"/>
                    <a:pt x="34" y="713"/>
                    <a:pt x="34" y="707"/>
                  </a:cubicBezTo>
                  <a:cubicBezTo>
                    <a:pt x="33" y="705"/>
                    <a:pt x="31" y="703"/>
                    <a:pt x="29" y="703"/>
                  </a:cubicBezTo>
                  <a:cubicBezTo>
                    <a:pt x="27" y="704"/>
                    <a:pt x="25" y="706"/>
                    <a:pt x="26" y="708"/>
                  </a:cubicBezTo>
                  <a:cubicBezTo>
                    <a:pt x="26" y="714"/>
                    <a:pt x="27" y="719"/>
                    <a:pt x="28" y="725"/>
                  </a:cubicBezTo>
                  <a:cubicBezTo>
                    <a:pt x="29" y="731"/>
                    <a:pt x="31" y="737"/>
                    <a:pt x="32" y="742"/>
                  </a:cubicBezTo>
                  <a:cubicBezTo>
                    <a:pt x="33" y="744"/>
                    <a:pt x="35" y="746"/>
                    <a:pt x="37" y="745"/>
                  </a:cubicBezTo>
                  <a:cubicBezTo>
                    <a:pt x="39" y="745"/>
                    <a:pt x="41" y="742"/>
                    <a:pt x="40" y="740"/>
                  </a:cubicBezTo>
                  <a:close/>
                  <a:moveTo>
                    <a:pt x="64" y="803"/>
                  </a:moveTo>
                  <a:cubicBezTo>
                    <a:pt x="59" y="793"/>
                    <a:pt x="54" y="783"/>
                    <a:pt x="50" y="772"/>
                  </a:cubicBezTo>
                  <a:cubicBezTo>
                    <a:pt x="50" y="770"/>
                    <a:pt x="47" y="769"/>
                    <a:pt x="45" y="770"/>
                  </a:cubicBezTo>
                  <a:cubicBezTo>
                    <a:pt x="43" y="771"/>
                    <a:pt x="42" y="773"/>
                    <a:pt x="43" y="775"/>
                  </a:cubicBezTo>
                  <a:cubicBezTo>
                    <a:pt x="47" y="786"/>
                    <a:pt x="52" y="797"/>
                    <a:pt x="57" y="807"/>
                  </a:cubicBezTo>
                  <a:cubicBezTo>
                    <a:pt x="58" y="809"/>
                    <a:pt x="61" y="810"/>
                    <a:pt x="63" y="808"/>
                  </a:cubicBezTo>
                  <a:cubicBezTo>
                    <a:pt x="65" y="807"/>
                    <a:pt x="65" y="805"/>
                    <a:pt x="64" y="803"/>
                  </a:cubicBezTo>
                  <a:close/>
                  <a:moveTo>
                    <a:pt x="102" y="858"/>
                  </a:moveTo>
                  <a:cubicBezTo>
                    <a:pt x="95" y="850"/>
                    <a:pt x="88" y="841"/>
                    <a:pt x="82" y="832"/>
                  </a:cubicBezTo>
                  <a:cubicBezTo>
                    <a:pt x="80" y="830"/>
                    <a:pt x="78" y="829"/>
                    <a:pt x="76" y="831"/>
                  </a:cubicBezTo>
                  <a:cubicBezTo>
                    <a:pt x="74" y="832"/>
                    <a:pt x="74" y="835"/>
                    <a:pt x="75" y="836"/>
                  </a:cubicBezTo>
                  <a:cubicBezTo>
                    <a:pt x="81" y="846"/>
                    <a:pt x="88" y="855"/>
                    <a:pt x="96" y="864"/>
                  </a:cubicBezTo>
                  <a:cubicBezTo>
                    <a:pt x="97" y="866"/>
                    <a:pt x="100" y="866"/>
                    <a:pt x="102" y="864"/>
                  </a:cubicBezTo>
                  <a:cubicBezTo>
                    <a:pt x="104" y="863"/>
                    <a:pt x="104" y="860"/>
                    <a:pt x="102" y="858"/>
                  </a:cubicBezTo>
                  <a:close/>
                  <a:moveTo>
                    <a:pt x="152" y="904"/>
                  </a:moveTo>
                  <a:cubicBezTo>
                    <a:pt x="143" y="897"/>
                    <a:pt x="134" y="890"/>
                    <a:pt x="126" y="883"/>
                  </a:cubicBezTo>
                  <a:cubicBezTo>
                    <a:pt x="124" y="881"/>
                    <a:pt x="121" y="881"/>
                    <a:pt x="120" y="883"/>
                  </a:cubicBezTo>
                  <a:cubicBezTo>
                    <a:pt x="118" y="885"/>
                    <a:pt x="119" y="887"/>
                    <a:pt x="120" y="889"/>
                  </a:cubicBezTo>
                  <a:cubicBezTo>
                    <a:pt x="129" y="896"/>
                    <a:pt x="138" y="904"/>
                    <a:pt x="147" y="910"/>
                  </a:cubicBezTo>
                  <a:cubicBezTo>
                    <a:pt x="149" y="912"/>
                    <a:pt x="152" y="911"/>
                    <a:pt x="153" y="910"/>
                  </a:cubicBezTo>
                  <a:cubicBezTo>
                    <a:pt x="154" y="908"/>
                    <a:pt x="154" y="905"/>
                    <a:pt x="152" y="904"/>
                  </a:cubicBezTo>
                  <a:close/>
                </a:path>
              </a:pathLst>
            </a:custGeom>
            <a:solidFill>
              <a:srgbClr val="4F4F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Freeform 34">
              <a:extLst>
                <a:ext uri="{FF2B5EF4-FFF2-40B4-BE49-F238E27FC236}">
                  <a16:creationId xmlns:a16="http://schemas.microsoft.com/office/drawing/2014/main" id="{4F5C41D2-F447-15E4-33C7-0FD083F5E966}"/>
                </a:ext>
              </a:extLst>
            </p:cNvPr>
            <p:cNvSpPr>
              <a:spLocks noEditPoints="1"/>
            </p:cNvSpPr>
            <p:nvPr/>
          </p:nvSpPr>
          <p:spPr bwMode="auto">
            <a:xfrm rot="8869549" flipH="1">
              <a:off x="8379499" y="3607972"/>
              <a:ext cx="1566519" cy="1015692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68" tIns="34285" rIns="68568" bIns="34285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26" name="Picture 4" descr="Ariel/Gallery | Ariel the little mermaid, The little mermaid, Disney little  mermaid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743" y="4405423"/>
            <a:ext cx="1834231" cy="240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71" y="2308675"/>
            <a:ext cx="1923574" cy="1844088"/>
          </a:xfrm>
          <a:prstGeom prst="rect">
            <a:avLst/>
          </a:prstGeom>
        </p:spPr>
      </p:pic>
      <p:pic>
        <p:nvPicPr>
          <p:cNvPr id="228" name="bensound-clapandye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6221" y="12328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89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4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176796" fill="hold"/>
                                            <p:tgtEl>
                                              <p:spTgt spid="2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242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8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4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176796" fill="hold"/>
                                            <p:tgtEl>
                                              <p:spTgt spid="2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242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8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ời bạn vui múa ca (Bài hát mẫu)- Chủ đề 3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0DA634DB-FAB3-8B65-F186-7442399357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60" end="388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amyit Island">
            <a:extLst>
              <a:ext uri="{FF2B5EF4-FFF2-40B4-BE49-F238E27FC236}">
                <a16:creationId xmlns:a16="http://schemas.microsoft.com/office/drawing/2014/main" id="{987C1F8D-0E35-0083-5D3E-75B7F1CAE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63" b="26329"/>
          <a:stretch/>
        </p:blipFill>
        <p:spPr bwMode="auto">
          <a:xfrm>
            <a:off x="637291" y="236856"/>
            <a:ext cx="10578467" cy="572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98A45A-003E-CB1C-1578-4E29E07552A6}"/>
              </a:ext>
            </a:extLst>
          </p:cNvPr>
          <p:cNvSpPr/>
          <p:nvPr/>
        </p:nvSpPr>
        <p:spPr>
          <a:xfrm>
            <a:off x="5753028" y="236856"/>
            <a:ext cx="5449930" cy="572149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93B702-B3E7-1E2C-2B89-56B2BE3BE134}"/>
              </a:ext>
            </a:extLst>
          </p:cNvPr>
          <p:cNvSpPr/>
          <p:nvPr/>
        </p:nvSpPr>
        <p:spPr>
          <a:xfrm>
            <a:off x="606107" y="248170"/>
            <a:ext cx="10578467" cy="571017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27B7B1-22D7-3714-B3B4-D539FBC4E414}"/>
              </a:ext>
            </a:extLst>
          </p:cNvPr>
          <p:cNvGrpSpPr/>
          <p:nvPr/>
        </p:nvGrpSpPr>
        <p:grpSpPr>
          <a:xfrm>
            <a:off x="615299" y="236856"/>
            <a:ext cx="10578467" cy="5721492"/>
            <a:chOff x="516460" y="541656"/>
            <a:chExt cx="10578467" cy="572149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518F49C-8807-0F2C-B6F9-24E45BEE0A0F}"/>
                </a:ext>
              </a:extLst>
            </p:cNvPr>
            <p:cNvSpPr/>
            <p:nvPr/>
          </p:nvSpPr>
          <p:spPr>
            <a:xfrm>
              <a:off x="5863025" y="541656"/>
              <a:ext cx="5231902" cy="5710178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9938FE-E5DF-DFF3-6170-5A9A874F7409}"/>
                </a:ext>
              </a:extLst>
            </p:cNvPr>
            <p:cNvSpPr/>
            <p:nvPr/>
          </p:nvSpPr>
          <p:spPr>
            <a:xfrm>
              <a:off x="516460" y="552970"/>
              <a:ext cx="5315381" cy="5710178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62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393F2B7D-84E7-EC14-C829-EB8B9F5E3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95574" y="4799065"/>
            <a:ext cx="487363" cy="48736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45E5AA2A-EDD4-B7CD-C0B6-EB39BB95CF7C}"/>
              </a:ext>
            </a:extLst>
          </p:cNvPr>
          <p:cNvSpPr/>
          <p:nvPr/>
        </p:nvSpPr>
        <p:spPr>
          <a:xfrm rot="186544">
            <a:off x="1823071" y="684460"/>
            <a:ext cx="8107370" cy="2414880"/>
          </a:xfrm>
          <a:prstGeom prst="cloud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FF48-B590-571C-4B36-24F681891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930" y="1200306"/>
            <a:ext cx="7590539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hãy đọc câu văn sau: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1D9482-4EA2-D545-B396-EAB7A5DEAB5A}"/>
              </a:ext>
            </a:extLst>
          </p:cNvPr>
          <p:cNvSpPr txBox="1"/>
          <p:nvPr/>
        </p:nvSpPr>
        <p:spPr>
          <a:xfrm>
            <a:off x="1054591" y="3762104"/>
            <a:ext cx="9981215" cy="159095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2530" tIns="56266" rIns="112530" bIns="5626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 </a:t>
            </a:r>
            <a:r>
              <a:rPr lang="en-US" sz="4800" noProof="0">
                <a:solidFill>
                  <a:prstClr val="black"/>
                </a:solidFill>
                <a:latin typeface="UTM Avo" panose="02040603050506020204" pitchFamily="18" charset="0"/>
              </a:rPr>
              <a:t>M</a:t>
            </a:r>
            <a:r>
              <a:rPr lang="en-US" sz="4800">
                <a:solidFill>
                  <a:prstClr val="black"/>
                </a:solidFill>
                <a:latin typeface="UTM Avo" panose="02040603050506020204" pitchFamily="18" charset="0"/>
              </a:rPr>
              <a:t>ùa gặt ở làng quê nhộn nhịp và tấp nập.</a:t>
            </a:r>
            <a:endParaRPr kumimoji="0" lang="es-E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764804-1925-A9D4-F8BF-D5210D35CB57}"/>
              </a:ext>
            </a:extLst>
          </p:cNvPr>
          <p:cNvSpPr txBox="1"/>
          <p:nvPr/>
        </p:nvSpPr>
        <p:spPr>
          <a:xfrm>
            <a:off x="4807639" y="3759373"/>
            <a:ext cx="18872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ang</a:t>
            </a:r>
          </a:p>
        </p:txBody>
      </p:sp>
    </p:spTree>
    <p:extLst>
      <p:ext uri="{BB962C8B-B14F-4D97-AF65-F5344CB8AC3E}">
        <p14:creationId xmlns:p14="http://schemas.microsoft.com/office/powerpoint/2010/main" val="235082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Nền Màu Xanh Da Trời Thiết Kế - Ảnh miễn phí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71" y="0"/>
            <a:ext cx="122899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7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AFB7D3-6E20-79BE-2278-AA09795A4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15" y="174687"/>
            <a:ext cx="9449531" cy="5801424"/>
          </a:xfrm>
          <a:prstGeom prst="roundRect">
            <a:avLst/>
          </a:prstGeom>
        </p:spPr>
      </p:pic>
      <p:pic>
        <p:nvPicPr>
          <p:cNvPr id="8" name="图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9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6" y="5382991"/>
            <a:ext cx="2348781" cy="1569268"/>
          </a:xfrm>
          <a:prstGeom prst="rect">
            <a:avLst/>
          </a:prstGeom>
        </p:spPr>
      </p:pic>
      <p:pic>
        <p:nvPicPr>
          <p:cNvPr id="10" name="图片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17" y="4088096"/>
            <a:ext cx="1093967" cy="2747943"/>
          </a:xfrm>
          <a:prstGeom prst="rect">
            <a:avLst/>
          </a:prstGeom>
        </p:spPr>
      </p:pic>
      <p:pic>
        <p:nvPicPr>
          <p:cNvPr id="11" name="图片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20" y="5252444"/>
            <a:ext cx="1273076" cy="1585740"/>
          </a:xfrm>
          <a:prstGeom prst="rect">
            <a:avLst/>
          </a:prstGeom>
        </p:spPr>
      </p:pic>
      <p:pic>
        <p:nvPicPr>
          <p:cNvPr id="12" name="图片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71" y="5210061"/>
            <a:ext cx="477628" cy="1401664"/>
          </a:xfrm>
          <a:prstGeom prst="rect">
            <a:avLst/>
          </a:prstGeom>
        </p:spPr>
      </p:pic>
      <p:pic>
        <p:nvPicPr>
          <p:cNvPr id="13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94" y="5414162"/>
            <a:ext cx="523843" cy="1315845"/>
          </a:xfrm>
          <a:prstGeom prst="rect">
            <a:avLst/>
          </a:prstGeom>
        </p:spPr>
      </p:pic>
      <p:pic>
        <p:nvPicPr>
          <p:cNvPr id="14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65" y="4588820"/>
            <a:ext cx="3419484" cy="1927299"/>
          </a:xfrm>
          <a:prstGeom prst="rect">
            <a:avLst/>
          </a:prstGeom>
        </p:spPr>
      </p:pic>
      <p:pic>
        <p:nvPicPr>
          <p:cNvPr id="15" name="图片 4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16" name="图片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42" y="3615288"/>
            <a:ext cx="1104980" cy="3242713"/>
          </a:xfrm>
          <a:prstGeom prst="rect">
            <a:avLst/>
          </a:prstGeom>
        </p:spPr>
      </p:pic>
      <p:pic>
        <p:nvPicPr>
          <p:cNvPr id="17" name="图片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35" y="6116989"/>
            <a:ext cx="1627115" cy="659627"/>
          </a:xfrm>
          <a:prstGeom prst="rect">
            <a:avLst/>
          </a:prstGeom>
        </p:spPr>
      </p:pic>
      <p:pic>
        <p:nvPicPr>
          <p:cNvPr id="18" name="图片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92" y="4864147"/>
            <a:ext cx="482227" cy="1111963"/>
          </a:xfrm>
          <a:prstGeom prst="rect">
            <a:avLst/>
          </a:prstGeom>
        </p:spPr>
      </p:pic>
      <p:pic>
        <p:nvPicPr>
          <p:cNvPr id="19" name="图片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20" name="图片 4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21" name="图片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22" name="图片 5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A27B7B1-22D7-3714-B3B4-D539FBC4E414}"/>
              </a:ext>
            </a:extLst>
          </p:cNvPr>
          <p:cNvGrpSpPr/>
          <p:nvPr/>
        </p:nvGrpSpPr>
        <p:grpSpPr>
          <a:xfrm>
            <a:off x="772193" y="174687"/>
            <a:ext cx="10968666" cy="6598481"/>
            <a:chOff x="516460" y="541656"/>
            <a:chExt cx="10578467" cy="572149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518F49C-8807-0F2C-B6F9-24E45BEE0A0F}"/>
                </a:ext>
              </a:extLst>
            </p:cNvPr>
            <p:cNvSpPr/>
            <p:nvPr/>
          </p:nvSpPr>
          <p:spPr>
            <a:xfrm>
              <a:off x="5863025" y="541656"/>
              <a:ext cx="5231902" cy="5710178"/>
            </a:xfrm>
            <a:prstGeom prst="rect">
              <a:avLst/>
            </a:prstGeom>
            <a:blipFill>
              <a:blip r:embed="rId21"/>
              <a:stretch>
                <a:fillRect/>
              </a:stretch>
            </a:blipFill>
            <a:ln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B9938FE-E5DF-DFF3-6170-5A9A874F7409}"/>
                </a:ext>
              </a:extLst>
            </p:cNvPr>
            <p:cNvSpPr/>
            <p:nvPr/>
          </p:nvSpPr>
          <p:spPr>
            <a:xfrm>
              <a:off x="516460" y="552970"/>
              <a:ext cx="5315381" cy="5710178"/>
            </a:xfrm>
            <a:prstGeom prst="rect">
              <a:avLst/>
            </a:prstGeom>
            <a:blipFill>
              <a:blip r:embed="rId21"/>
              <a:stretch>
                <a:fillRect/>
              </a:stretch>
            </a:blipFill>
            <a:ln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</p:grpSp>
      <p:pic>
        <p:nvPicPr>
          <p:cNvPr id="3" name="Giới thiệu bài">
            <a:hlinkClick r:id="" action="ppaction://media"/>
            <a:extLst>
              <a:ext uri="{FF2B5EF4-FFF2-40B4-BE49-F238E27FC236}">
                <a16:creationId xmlns:a16="http://schemas.microsoft.com/office/drawing/2014/main" id="{1E3B9A92-1FC3-4447-8ED3-84C0A0433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7849" y="6952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77708" y="158395"/>
            <a:ext cx="6887845" cy="6614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852D84-7781-42F6-8C6C-84D5E6F23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828" y="3805524"/>
            <a:ext cx="5654402" cy="3052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668328" y="158395"/>
            <a:ext cx="3715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4886" y="743170"/>
            <a:ext cx="102020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	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lướt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	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904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72424" y="91315"/>
            <a:ext cx="6887845" cy="6614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19101" y="42880"/>
            <a:ext cx="371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latin typeface="UTM Avo"/>
              </a:rPr>
              <a:t>Nàng</a:t>
            </a:r>
            <a:r>
              <a:rPr lang="en-US" sz="3600" b="1" dirty="0">
                <a:solidFill>
                  <a:srgbClr val="FF0066"/>
                </a:solidFill>
                <a:latin typeface="UTM Avo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vo"/>
              </a:rPr>
              <a:t>tiên</a:t>
            </a:r>
            <a:r>
              <a:rPr lang="en-US" sz="3600" b="1" dirty="0">
                <a:solidFill>
                  <a:srgbClr val="FF0066"/>
                </a:solidFill>
                <a:latin typeface="UTM Avo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vo"/>
              </a:rPr>
              <a:t>cá</a:t>
            </a:r>
            <a:endParaRPr lang="en-US" sz="3600" b="1" dirty="0">
              <a:solidFill>
                <a:srgbClr val="FF0066"/>
              </a:solidFill>
              <a:latin typeface="UTM Av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7749" y="1027612"/>
            <a:ext cx="102020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UTM Avo"/>
              </a:rPr>
              <a:t>	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tiên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vua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Nửa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Nửa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kia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Nhờ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thế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lướt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nhẹ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nhàng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</a:t>
            </a:r>
          </a:p>
          <a:p>
            <a:r>
              <a:rPr lang="en-US" sz="3600" dirty="0">
                <a:solidFill>
                  <a:prstClr val="black"/>
                </a:solidFill>
                <a:latin typeface="UTM Avo"/>
              </a:rPr>
              <a:t>	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tiên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tất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muốn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chưa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đất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liền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Đêm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đêm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ngân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nga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nàng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quên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mệt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/>
              </a:rPr>
              <a:t>buồn</a:t>
            </a:r>
            <a:r>
              <a:rPr lang="en-US" sz="3600" dirty="0">
                <a:solidFill>
                  <a:prstClr val="black"/>
                </a:solidFill>
                <a:latin typeface="UTM Avo"/>
              </a:rPr>
              <a:t>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6A94D7-6B23-4B03-8E02-78C67F2D54AA}"/>
              </a:ext>
            </a:extLst>
          </p:cNvPr>
          <p:cNvCxnSpPr>
            <a:cxnSpLocks/>
          </p:cNvCxnSpPr>
          <p:nvPr/>
        </p:nvCxnSpPr>
        <p:spPr>
          <a:xfrm>
            <a:off x="9227924" y="3778250"/>
            <a:ext cx="1112107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5140AF-369F-4166-BC2A-85BFAAB2CC4D}"/>
              </a:ext>
            </a:extLst>
          </p:cNvPr>
          <p:cNvCxnSpPr>
            <a:cxnSpLocks/>
          </p:cNvCxnSpPr>
          <p:nvPr/>
        </p:nvCxnSpPr>
        <p:spPr>
          <a:xfrm>
            <a:off x="2106163" y="1628178"/>
            <a:ext cx="992809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6F3545-FC1E-45D5-9DEC-D15110777D1A}"/>
              </a:ext>
            </a:extLst>
          </p:cNvPr>
          <p:cNvCxnSpPr>
            <a:cxnSpLocks/>
          </p:cNvCxnSpPr>
          <p:nvPr/>
        </p:nvCxnSpPr>
        <p:spPr>
          <a:xfrm>
            <a:off x="3098972" y="2147162"/>
            <a:ext cx="127255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4604DE-EFB5-4F96-A88A-FA4349140538}"/>
              </a:ext>
            </a:extLst>
          </p:cNvPr>
          <p:cNvCxnSpPr>
            <a:cxnSpLocks/>
          </p:cNvCxnSpPr>
          <p:nvPr/>
        </p:nvCxnSpPr>
        <p:spPr>
          <a:xfrm>
            <a:off x="7447132" y="3778255"/>
            <a:ext cx="61533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D5C2296-A7A5-4D52-8306-73C0487B3ECA}"/>
              </a:ext>
            </a:extLst>
          </p:cNvPr>
          <p:cNvCxnSpPr>
            <a:cxnSpLocks/>
          </p:cNvCxnSpPr>
          <p:nvPr/>
        </p:nvCxnSpPr>
        <p:spPr>
          <a:xfrm>
            <a:off x="2430823" y="4890360"/>
            <a:ext cx="1088278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C0B9BB-891A-4B1E-B416-3D228F54A799}"/>
              </a:ext>
            </a:extLst>
          </p:cNvPr>
          <p:cNvCxnSpPr>
            <a:cxnSpLocks/>
          </p:cNvCxnSpPr>
          <p:nvPr/>
        </p:nvCxnSpPr>
        <p:spPr>
          <a:xfrm flipV="1">
            <a:off x="1184146" y="3259143"/>
            <a:ext cx="1393707" cy="591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905AE2F-5A55-443E-99FB-F22737B697D9}"/>
              </a:ext>
            </a:extLst>
          </p:cNvPr>
          <p:cNvCxnSpPr>
            <a:cxnSpLocks/>
          </p:cNvCxnSpPr>
          <p:nvPr/>
        </p:nvCxnSpPr>
        <p:spPr>
          <a:xfrm>
            <a:off x="2106163" y="3796911"/>
            <a:ext cx="992809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29A62B-1F7E-493D-A3D2-0941BA452360}"/>
              </a:ext>
            </a:extLst>
          </p:cNvPr>
          <p:cNvCxnSpPr>
            <a:cxnSpLocks/>
          </p:cNvCxnSpPr>
          <p:nvPr/>
        </p:nvCxnSpPr>
        <p:spPr>
          <a:xfrm>
            <a:off x="2651995" y="4346664"/>
            <a:ext cx="113268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18392B6-9A00-4E60-AD06-1C3D9DDFB531}"/>
              </a:ext>
            </a:extLst>
          </p:cNvPr>
          <p:cNvCxnSpPr>
            <a:cxnSpLocks/>
          </p:cNvCxnSpPr>
          <p:nvPr/>
        </p:nvCxnSpPr>
        <p:spPr>
          <a:xfrm>
            <a:off x="4625476" y="2664212"/>
            <a:ext cx="86764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00023C-C33F-44D1-B050-B6BDE06F2AA7}"/>
              </a:ext>
            </a:extLst>
          </p:cNvPr>
          <p:cNvCxnSpPr>
            <a:cxnSpLocks/>
          </p:cNvCxnSpPr>
          <p:nvPr/>
        </p:nvCxnSpPr>
        <p:spPr>
          <a:xfrm>
            <a:off x="1184146" y="5483487"/>
            <a:ext cx="1088278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pic>
        <p:nvPicPr>
          <p:cNvPr id="27" name="Picture 4" descr="Ariel/Gallery | Ariel the little mermaid, The little mermaid, Disney little  mermaid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686" y="5117331"/>
            <a:ext cx="1325154" cy="17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86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Gothic-EB"/>
        <a:ea typeface="华康少女文字W5"/>
        <a:cs typeface=""/>
      </a:majorFont>
      <a:minorFont>
        <a:latin typeface="DFGothic-EB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3073</TotalTime>
  <Words>967</Words>
  <Application>Microsoft Office PowerPoint</Application>
  <PresentationFormat>Widescreen</PresentationFormat>
  <Paragraphs>121</Paragraphs>
  <Slides>34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6" baseType="lpstr">
      <vt:lpstr>SVN-Monday</vt:lpstr>
      <vt:lpstr>Arial</vt:lpstr>
      <vt:lpstr>A3.OpenSansBold-San</vt:lpstr>
      <vt:lpstr>UVN Bay Buom Nang</vt:lpstr>
      <vt:lpstr>.VnAvant</vt:lpstr>
      <vt:lpstr>造字工房悦黑体验版常规体</vt:lpstr>
      <vt:lpstr>Times New Roman</vt:lpstr>
      <vt:lpstr>UTM Avo</vt:lpstr>
      <vt:lpstr>等线</vt:lpstr>
      <vt:lpstr>华康少女文字W5</vt:lpstr>
      <vt:lpstr>HP001 4 hàng</vt:lpstr>
      <vt:lpstr>inpin heiti</vt:lpstr>
      <vt:lpstr>#9Slide05 SVNClementine</vt:lpstr>
      <vt:lpstr>Calibri</vt:lpstr>
      <vt:lpstr>A3.OpenSans-San</vt:lpstr>
      <vt:lpstr>UVN Vung Tau</vt:lpstr>
      <vt:lpstr>方正胖娃繁体</vt:lpstr>
      <vt:lpstr>UVN Mang Cau Nang</vt:lpstr>
      <vt:lpstr>HP 001</vt:lpstr>
      <vt:lpstr>DFGothic-EB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145</cp:revision>
  <dcterms:created xsi:type="dcterms:W3CDTF">2021-11-01T08:16:43Z</dcterms:created>
  <dcterms:modified xsi:type="dcterms:W3CDTF">2022-12-12T05:24:06Z</dcterms:modified>
</cp:coreProperties>
</file>