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92" r:id="rId1"/>
  </p:sldMasterIdLst>
  <p:notesMasterIdLst>
    <p:notesMasterId r:id="rId27"/>
  </p:notesMasterIdLst>
  <p:sldIdLst>
    <p:sldId id="272" r:id="rId2"/>
    <p:sldId id="274" r:id="rId3"/>
    <p:sldId id="324" r:id="rId4"/>
    <p:sldId id="257" r:id="rId5"/>
    <p:sldId id="299" r:id="rId6"/>
    <p:sldId id="297" r:id="rId7"/>
    <p:sldId id="325" r:id="rId8"/>
    <p:sldId id="310" r:id="rId9"/>
    <p:sldId id="400" r:id="rId10"/>
    <p:sldId id="413" r:id="rId11"/>
    <p:sldId id="398" r:id="rId12"/>
    <p:sldId id="415" r:id="rId13"/>
    <p:sldId id="327" r:id="rId14"/>
    <p:sldId id="333" r:id="rId15"/>
    <p:sldId id="402" r:id="rId16"/>
    <p:sldId id="403" r:id="rId17"/>
    <p:sldId id="404" r:id="rId18"/>
    <p:sldId id="401" r:id="rId19"/>
    <p:sldId id="406" r:id="rId20"/>
    <p:sldId id="405" r:id="rId21"/>
    <p:sldId id="408" r:id="rId22"/>
    <p:sldId id="409" r:id="rId23"/>
    <p:sldId id="410" r:id="rId24"/>
    <p:sldId id="411" r:id="rId25"/>
    <p:sldId id="293" r:id="rId26"/>
  </p:sldIdLst>
  <p:sldSz cx="12192000" cy="6858000"/>
  <p:notesSz cx="7104063" cy="10234613"/>
  <p:custDataLst>
    <p:tags r:id="rId28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itchFamily="34" charset="0"/>
        <a:ea typeface="SimSun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itchFamily="34" charset="0"/>
        <a:ea typeface="SimSun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itchFamily="34" charset="0"/>
        <a:ea typeface="SimSun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itchFamily="34" charset="0"/>
        <a:ea typeface="SimSun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itchFamily="34" charset="0"/>
        <a:ea typeface="SimSun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itchFamily="34" charset="0"/>
        <a:ea typeface="SimSun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itchFamily="34" charset="0"/>
        <a:ea typeface="SimSun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itchFamily="34" charset="0"/>
        <a:ea typeface="SimSun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itchFamily="34" charset="0"/>
        <a:ea typeface="SimSun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B207"/>
    <a:srgbClr val="FB7369"/>
    <a:srgbClr val="FF0000"/>
    <a:srgbClr val="FFFF99"/>
    <a:srgbClr val="FF3300"/>
    <a:srgbClr val="C1D33F"/>
    <a:srgbClr val="A0C2FC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355" autoAdjust="0"/>
    <p:restoredTop sz="90073" autoAdjust="0"/>
  </p:normalViewPr>
  <p:slideViewPr>
    <p:cSldViewPr snapToGrid="0">
      <p:cViewPr varScale="1">
        <p:scale>
          <a:sx n="28" d="100"/>
          <a:sy n="28" d="100"/>
        </p:scale>
        <p:origin x="42" y="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799566B6-7FD9-4A18-8BA7-58409CC679E8}" type="datetimeFigureOut">
              <a:rPr lang="zh-CN" altLang="en-US"/>
              <a:pPr>
                <a:defRPr/>
              </a:pPr>
              <a:t>2021/9/15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等线" charset="-122"/>
                <a:ea typeface="等线" charset="-122"/>
              </a:defRPr>
            </a:lvl1pPr>
          </a:lstStyle>
          <a:p>
            <a:fld id="{72F17AF2-4378-4767-8109-13DF449E535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830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F628AEF4-55AD-4C0B-A2C0-1467A9012F9D}" type="slidenum">
              <a:rPr lang="en-US" altLang="zh-CN" sz="1300" b="0">
                <a:latin typeface="Arial" charset="0"/>
                <a:cs typeface="Arial" charset="0"/>
              </a:rPr>
              <a:pPr algn="r" eaLnBrk="1" hangingPunct="1"/>
              <a:t>2</a:t>
            </a:fld>
            <a:endParaRPr lang="en-US" altLang="zh-CN" sz="1300" b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D2BAECE7-1AA5-4C5C-A73F-4630E37223D9}" type="slidenum">
              <a:rPr lang="zh-CN" altLang="en-US" b="0">
                <a:latin typeface="等线" charset="-122"/>
                <a:ea typeface="等线" charset="-122"/>
              </a:rPr>
              <a:pPr/>
              <a:t>4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12292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77D05FEB-1476-4660-83F3-59D8C1A56935}" type="slidenum">
              <a:rPr lang="en-US" altLang="zh-CN" sz="1300" b="0">
                <a:latin typeface="Arial" charset="0"/>
                <a:cs typeface="Arial" charset="0"/>
              </a:rPr>
              <a:pPr algn="r" eaLnBrk="1" hangingPunct="1"/>
              <a:t>5</a:t>
            </a:fld>
            <a:endParaRPr lang="en-US" altLang="zh-CN" sz="1300" b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en-US">
                <a:ea typeface="等线" charset="-122"/>
              </a:rPr>
              <a:t>GV giới thiệu 1 vài hình ảnh hỗ trợ HS tìm ra các tiếng có âm a.</a:t>
            </a:r>
            <a:endParaRPr lang="en-US" altLang="en-US">
              <a:ea typeface="等线" charset="-122"/>
            </a:endParaRPr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E00478DA-63AF-43A7-8259-155832A84542}" type="slidenum">
              <a:rPr lang="en-US" altLang="en-US" b="0">
                <a:latin typeface="Arial" charset="0"/>
                <a:ea typeface="等线" charset="-122"/>
              </a:rPr>
              <a:pPr/>
              <a:t>11</a:t>
            </a:fld>
            <a:endParaRPr lang="en-US" altLang="en-US" b="0">
              <a:latin typeface="Arial" charset="0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24580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D606579A-6D42-4031-8623-22B6B80E2CAD}" type="slidenum">
              <a:rPr lang="en-US" altLang="zh-CN" sz="1300" b="0">
                <a:latin typeface="Arial" charset="0"/>
                <a:cs typeface="Arial" charset="0"/>
              </a:rPr>
              <a:pPr algn="r" eaLnBrk="1" hangingPunct="1"/>
              <a:t>14</a:t>
            </a:fld>
            <a:endParaRPr lang="en-US" altLang="zh-CN" sz="1300" b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A9E4E-EFF1-46BA-B74B-50E478BF20F1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AD9F3-3637-406B-818D-70E8E47CD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402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6F18F-87CE-4E20-BEDA-C663F35BA5B7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497C3-70CD-42EF-9E8B-9D382FE17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7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60A20-F8EA-48A7-8F67-B0B13D9BC42C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E6E81-DFFF-4810-A4C8-F7FECCB02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146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740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6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647C5-15AF-4B26-A57F-98D3C51E798D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7000E-68C1-4110-B3C3-80B4FC8F66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29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11A47-4400-45C5-9EE3-0C1F7A66CC3A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007D5-74DA-4A91-8E07-73A4DE312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028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D4522-0D57-4EB9-B889-4723DC281E22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95FEE-6CE8-4AE6-830E-E8685DEFAD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59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FFCE0-A38C-4272-9AD7-538CC1FF96DE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D991-193A-4892-817D-50F66DCD49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88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272C0-27B3-4EDB-877D-8772B6FC663A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A2FA0-E029-4BE5-84FB-878D57F796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4181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137BC-3F01-4430-A391-57EC782E2E35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802F4-A7E1-41CD-AB5E-B835823F7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36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09AFC-4874-4D06-BBE5-C77558C94D04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8FFE9-4CEF-4D99-B128-86215EF078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95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F4740-5FAA-4D15-8444-57B9B677A0BC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C8071-706D-4196-BA52-94B94A06EB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920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2FB9E0-54E0-4330-B27C-0306DB2D4940}" type="datetimeFigureOut">
              <a:rPr lang="en-US"/>
              <a:pPr>
                <a:defRPr/>
              </a:pPr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A2DAFD5-3CED-4705-BB4D-F9BF86607C9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  <p:sldLayoutId id="2147484669" r:id="rId12"/>
    <p:sldLayoutId id="2147484670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OAN\Desktop\ch&#7919;%20c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OAN\Desktop\Vi&#7871;t%20ch&#7919;%20a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ubtitle 2"/>
          <p:cNvSpPr>
            <a:spLocks noGrp="1"/>
          </p:cNvSpPr>
          <p:nvPr>
            <p:ph type="subTitle" idx="4294967295"/>
          </p:nvPr>
        </p:nvSpPr>
        <p:spPr>
          <a:xfrm>
            <a:off x="4284663" y="2428875"/>
            <a:ext cx="7907337" cy="1090613"/>
          </a:xfrm>
        </p:spPr>
        <p:txBody>
          <a:bodyPr lIns="75365" tIns="37682" rIns="75365" bIns="37682"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4400" b="1">
                <a:solidFill>
                  <a:srgbClr val="FF0000"/>
                </a:solidFill>
                <a:latin typeface="UTM Avo"/>
                <a:ea typeface="+mn-ea"/>
              </a:rPr>
              <a:t>Chào mừng các con đến với tiết học vần</a:t>
            </a:r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2155825" y="1828800"/>
            <a:ext cx="79565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/>
            <a:r>
              <a:rPr lang="en-US" altLang="en-US" sz="6000">
                <a:latin typeface="Times New Roman" pitchFamily="18" charset="0"/>
                <a:cs typeface="Times New Roman" pitchFamily="18" charset="0"/>
              </a:rPr>
              <a:t>Chào mừng các con đến với tiết học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90" y="1891212"/>
            <a:ext cx="8738820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10951588" y="5664799"/>
            <a:ext cx="1037771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72" y="5548692"/>
            <a:ext cx="1745744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5939" y="783210"/>
            <a:ext cx="995009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41" y="2577243"/>
            <a:ext cx="9774220" cy="408152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194851" y="1921997"/>
            <a:ext cx="1219203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726589" y="2390280"/>
            <a:ext cx="1365584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895455" y="2564315"/>
            <a:ext cx="1219203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779422" y="4420355"/>
            <a:ext cx="1721388" cy="7905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50719" y="5315674"/>
            <a:ext cx="1219203" cy="7068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193775" y="3028816"/>
            <a:ext cx="1325216" cy="9766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313042" y="4420356"/>
            <a:ext cx="1683028" cy="3952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393636" y="2971801"/>
            <a:ext cx="132521" cy="9044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04453" y="3747052"/>
            <a:ext cx="1298713" cy="258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38191" y="4333461"/>
            <a:ext cx="1364975" cy="284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5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62200" y="22860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/>
            <a:r>
              <a:rPr lang="en-US" altLang="en-US" sz="3600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alt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altLang="en-US" sz="3600">
                <a:solidFill>
                  <a:srgbClr val="0000FF"/>
                </a:solidFill>
                <a:latin typeface=".VnAvant" pitchFamily="34" charset="0"/>
              </a:rPr>
              <a:t>m tiÕng ngoµi bµi cã ©m a?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143000"/>
            <a:ext cx="6743700" cy="49387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33475"/>
            <a:ext cx="5410200" cy="5410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33475"/>
            <a:ext cx="7734300" cy="5143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6" y="-2667002"/>
            <a:ext cx="6858000" cy="12192004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4789" y="5883966"/>
            <a:ext cx="1598417" cy="9740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45661" y="762692"/>
            <a:ext cx="590077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iếng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04" y="1813498"/>
            <a:ext cx="9118184" cy="469029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-7" y="2187041"/>
            <a:ext cx="1501921" cy="70688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838182" y="5664098"/>
            <a:ext cx="1379213" cy="70688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446878" y="5741867"/>
            <a:ext cx="1379213" cy="70688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ò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934180" y="2235098"/>
            <a:ext cx="1379213" cy="70688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749287" y="2077279"/>
            <a:ext cx="3468108" cy="1578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46878" y="2235098"/>
            <a:ext cx="2100775" cy="707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810539" y="2941982"/>
            <a:ext cx="583096" cy="12166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28522" y="2941983"/>
            <a:ext cx="106017" cy="13616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33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620713"/>
            <a:ext cx="11196637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282700" y="11113"/>
            <a:ext cx="5329238" cy="64611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>
                <a:latin typeface="+mn-lt"/>
              </a:rPr>
              <a:t>Đi tìm chữ 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a, </a:t>
            </a:r>
            <a:r>
              <a:rPr lang="en-US" sz="3600">
                <a:latin typeface="+mn-lt"/>
              </a:rPr>
              <a:t>ch</a:t>
            </a:r>
            <a:r>
              <a:rPr lang="en-US" sz="3600">
                <a:latin typeface="VNI-Avo" pitchFamily="2" charset="0"/>
              </a:rPr>
              <a:t>ữ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c?</a:t>
            </a:r>
            <a:endParaRPr lang="en-US" sz="3600"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207375" y="5275263"/>
            <a:ext cx="869950" cy="127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57613" y="2865438"/>
            <a:ext cx="892175" cy="1346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-88900"/>
            <a:ext cx="910907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609850" y="2168525"/>
            <a:ext cx="6604000" cy="1600200"/>
          </a:xfrm>
          <a:prstGeom prst="rect">
            <a:avLst/>
          </a:prstGeom>
          <a:noFill/>
          <a:ln>
            <a:noFill/>
          </a:ln>
          <a:effectLst/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9600" b="0">
                <a:latin typeface="+mn-lt"/>
                <a:cs typeface="Arial" panose="020B0604020202020204" pitchFamily="34" charset="0"/>
              </a:rPr>
              <a:t>Tập viết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4A2C9A-2926-4DA3-8C90-729AF34145A0}"/>
              </a:ext>
            </a:extLst>
          </p:cNvPr>
          <p:cNvSpPr txBox="1"/>
          <p:nvPr/>
        </p:nvSpPr>
        <p:spPr>
          <a:xfrm>
            <a:off x="1651519" y="220863"/>
            <a:ext cx="8349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TIẾT 2</a:t>
            </a:r>
            <a:endParaRPr lang="en-GB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FEF30A4A-0D03-496E-B1B7-C9F053857D8E}"/>
              </a:ext>
            </a:extLst>
          </p:cNvPr>
          <p:cNvSpPr/>
          <p:nvPr/>
        </p:nvSpPr>
        <p:spPr>
          <a:xfrm flipH="1" flipV="1">
            <a:off x="10105053" y="1347232"/>
            <a:ext cx="737117" cy="680201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FE0FA46-75FC-414D-AABE-D09417A64923}"/>
              </a:ext>
            </a:extLst>
          </p:cNvPr>
          <p:cNvSpPr/>
          <p:nvPr/>
        </p:nvSpPr>
        <p:spPr>
          <a:xfrm flipH="1" flipV="1">
            <a:off x="11050555" y="2748799"/>
            <a:ext cx="737117" cy="680201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2B2EF66-00BD-422E-AE3C-F4D5908E33FD}"/>
              </a:ext>
            </a:extLst>
          </p:cNvPr>
          <p:cNvSpPr/>
          <p:nvPr/>
        </p:nvSpPr>
        <p:spPr>
          <a:xfrm flipH="1" flipV="1">
            <a:off x="9884229" y="3832285"/>
            <a:ext cx="737117" cy="680201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53D33031-3614-42CB-BC8E-4F7A82A0C812}"/>
              </a:ext>
            </a:extLst>
          </p:cNvPr>
          <p:cNvSpPr/>
          <p:nvPr/>
        </p:nvSpPr>
        <p:spPr>
          <a:xfrm flipH="1" flipV="1">
            <a:off x="11199845" y="5045265"/>
            <a:ext cx="737117" cy="680201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A65108-D7A9-42FE-9791-7197AE7DA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307" y="1785008"/>
            <a:ext cx="6288833" cy="50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59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" y="656824"/>
            <a:ext cx="11964473" cy="535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181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4"/>
          <p:cNvSpPr>
            <a:spLocks noChangeArrowheads="1" noChangeShapeType="1" noTextEdit="1"/>
          </p:cNvSpPr>
          <p:nvPr/>
        </p:nvSpPr>
        <p:spPr bwMode="auto">
          <a:xfrm>
            <a:off x="4052888" y="5402263"/>
            <a:ext cx="4800600" cy="660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474" y="1157963"/>
            <a:ext cx="4772025" cy="454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336598" y="3953733"/>
            <a:ext cx="31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32" y="3615970"/>
            <a:ext cx="1008859" cy="6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c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914400"/>
            <a:ext cx="838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575" y="827876"/>
            <a:ext cx="5242188" cy="520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83979" y="3978483"/>
            <a:ext cx="31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13" y="3640720"/>
            <a:ext cx="1008859" cy="6288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64678" y="3534010"/>
            <a:ext cx="31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704" r="88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7071" y="3502233"/>
            <a:ext cx="2571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-88900"/>
            <a:ext cx="910907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 defTabSz="121920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defTabSz="1219200"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defTabSz="121920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defTabSz="121920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defTabSz="1219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defTabSz="1219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defTabSz="1219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defTabSz="1219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ết chữ 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914400"/>
            <a:ext cx="838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9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a ok 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2486"/>
            <a:ext cx="12192000" cy="539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31" y="1345236"/>
            <a:ext cx="8080737" cy="4167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632165" y="3665966"/>
            <a:ext cx="21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38" y="3516712"/>
            <a:ext cx="849480" cy="5735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616780" y="3551711"/>
            <a:ext cx="21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2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508" y="3505695"/>
            <a:ext cx="919726" cy="6939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704" r="88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0806" y="3436879"/>
            <a:ext cx="202316" cy="74931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805396" y="3505695"/>
            <a:ext cx="21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931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89" y="752035"/>
            <a:ext cx="12149011" cy="588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075"/>
            <a:ext cx="12192000" cy="5084762"/>
          </a:xfrm>
          <a:prstGeom prst="rect">
            <a:avLst/>
          </a:prstGeom>
          <a:effectLst>
            <a:outerShdw blurRad="50800" dist="50800" dir="5400000" algn="ctr" rotWithShape="0">
              <a:srgbClr val="195A19"/>
            </a:outerShdw>
          </a:effectLst>
        </p:spPr>
      </p:pic>
    </p:spTree>
    <p:extLst>
      <p:ext uri="{BB962C8B-B14F-4D97-AF65-F5344CB8AC3E}">
        <p14:creationId xmlns:p14="http://schemas.microsoft.com/office/powerpoint/2010/main" val="2921534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0"/>
            <a:ext cx="5981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6"/>
          <p:cNvSpPr txBox="1">
            <a:spLocks noChangeArrowheads="1"/>
          </p:cNvSpPr>
          <p:nvPr/>
        </p:nvSpPr>
        <p:spPr bwMode="auto">
          <a:xfrm>
            <a:off x="4908847" y="478566"/>
            <a:ext cx="2363624" cy="830263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0307" y="1546421"/>
            <a:ext cx="5440704" cy="118486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1" tIns="45716" rIns="91431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5400" b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Bài 1: </a:t>
            </a:r>
            <a:r>
              <a:rPr lang="en-US" altLang="en-US" sz="5400" b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a- c</a:t>
            </a:r>
          </a:p>
        </p:txBody>
      </p:sp>
      <p:pic>
        <p:nvPicPr>
          <p:cNvPr id="922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38" y="0"/>
            <a:ext cx="2290762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425"/>
            <a:ext cx="22907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-88900"/>
            <a:ext cx="910907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3832225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 defTabSz="121920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defTabSz="1219200"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defTabSz="121920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defTabSz="121920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defTabSz="1219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defTabSz="1219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defTabSz="1219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defTabSz="1219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b="0"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4300"/>
            <a:ext cx="51212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57325" y="4670425"/>
            <a:ext cx="153987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80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ca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572500" y="114300"/>
            <a:ext cx="153987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80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ca</a:t>
            </a:r>
          </a:p>
        </p:txBody>
      </p:sp>
      <p:sp>
        <p:nvSpPr>
          <p:cNvPr id="7" name="Rectangle 6"/>
          <p:cNvSpPr/>
          <p:nvPr/>
        </p:nvSpPr>
        <p:spPr>
          <a:xfrm>
            <a:off x="9512300" y="2052638"/>
            <a:ext cx="1538288" cy="19399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8000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9525" y="2063750"/>
            <a:ext cx="1712913" cy="19399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800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</a:t>
            </a:r>
            <a:endParaRPr lang="en-US" altLang="en-US" sz="8000">
              <a:solidFill>
                <a:srgbClr val="0070C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4300"/>
            <a:ext cx="512127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457325" y="4670425"/>
            <a:ext cx="153987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80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ca</a:t>
            </a: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7947025" y="104775"/>
            <a:ext cx="1538288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800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ca</a:t>
            </a:r>
          </a:p>
        </p:txBody>
      </p:sp>
      <p:sp>
        <p:nvSpPr>
          <p:cNvPr id="7" name="Rectangle 6"/>
          <p:cNvSpPr/>
          <p:nvPr/>
        </p:nvSpPr>
        <p:spPr>
          <a:xfrm>
            <a:off x="8909050" y="2052638"/>
            <a:ext cx="1539875" cy="19399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8000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7159625" y="2063750"/>
            <a:ext cx="1579563" cy="19399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800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</a:t>
            </a:r>
            <a:endParaRPr lang="en-US" altLang="en-US" sz="8000">
              <a:solidFill>
                <a:srgbClr val="0070C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29688" y="4257675"/>
            <a:ext cx="1538287" cy="16827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8000">
                <a:solidFill>
                  <a:srgbClr val="0070C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81850" y="4257675"/>
            <a:ext cx="1535113" cy="16827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800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</a:t>
            </a:r>
            <a:endParaRPr lang="en-US" altLang="en-US" sz="8000">
              <a:solidFill>
                <a:srgbClr val="0070C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08625" y="2063750"/>
            <a:ext cx="1535113" cy="19399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8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endParaRPr lang="en-US" altLang="en-US" sz="800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06088" y="2063750"/>
            <a:ext cx="1539875" cy="19399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800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08625" y="4167188"/>
            <a:ext cx="1535113" cy="1939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80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endParaRPr lang="en-US" altLang="en-US" sz="800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606088" y="4167188"/>
            <a:ext cx="1539875" cy="1939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altLang="en-US" sz="800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-127000" y="0"/>
            <a:ext cx="1231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1574800" y="1855788"/>
            <a:ext cx="9755188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2309813" y="3649663"/>
            <a:ext cx="63007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altLang="en-US" sz="6600">
                <a:solidFill>
                  <a:srgbClr val="FF0000"/>
                </a:solidFill>
                <a:latin typeface="UTM Avo"/>
              </a:rPr>
              <a:t>NGHỈ GIẢI LAO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8" y="2829229"/>
            <a:ext cx="1770335" cy="180945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</a:pPr>
            <a:r>
              <a:rPr lang="zh-CN" altLang="en-US" sz="59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59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914377">
              <a:lnSpc>
                <a:spcPct val="110000"/>
              </a:lnSpc>
            </a:pPr>
            <a:r>
              <a:rPr lang="zh-CN" altLang="en-US" sz="59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1612</TotalTime>
  <Words>143</Words>
  <Application>Microsoft Office PowerPoint</Application>
  <PresentationFormat>Widescreen</PresentationFormat>
  <Paragraphs>54</Paragraphs>
  <Slides>25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等线</vt:lpstr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VNI-Avo</vt:lpstr>
      <vt:lpstr>方正粗圆简体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卡通小学生班干部竞选自我介绍PPT模板</dc:title>
  <dc:creator>win</dc:creator>
  <cp:lastModifiedBy>Hoai Thanh Nguyen</cp:lastModifiedBy>
  <cp:revision>125</cp:revision>
  <dcterms:created xsi:type="dcterms:W3CDTF">2017-07-24T02:09:30Z</dcterms:created>
  <dcterms:modified xsi:type="dcterms:W3CDTF">2021-09-15T11:01:33Z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2052-10.1.0.6660</vt:lpwstr>
  </property>
</Properties>
</file>