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7"/>
  </p:notesMasterIdLst>
  <p:sldIdLst>
    <p:sldId id="293" r:id="rId5"/>
    <p:sldId id="315" r:id="rId6"/>
    <p:sldId id="2632" r:id="rId7"/>
    <p:sldId id="291" r:id="rId8"/>
    <p:sldId id="300" r:id="rId9"/>
    <p:sldId id="311" r:id="rId10"/>
    <p:sldId id="301" r:id="rId11"/>
    <p:sldId id="2633" r:id="rId12"/>
    <p:sldId id="302" r:id="rId13"/>
    <p:sldId id="306" r:id="rId14"/>
    <p:sldId id="2634" r:id="rId15"/>
    <p:sldId id="2635" r:id="rId16"/>
    <p:sldId id="2636" r:id="rId17"/>
    <p:sldId id="307" r:id="rId18"/>
    <p:sldId id="327" r:id="rId19"/>
    <p:sldId id="321" r:id="rId20"/>
    <p:sldId id="2638" r:id="rId21"/>
    <p:sldId id="288" r:id="rId22"/>
    <p:sldId id="2637" r:id="rId23"/>
    <p:sldId id="292" r:id="rId24"/>
    <p:sldId id="2639"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2/28/2023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2/28/2023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2/28/2023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2/28/2023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2/28/2023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2/28/2023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2/28/2023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2/28/2023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2/28/2023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2/28/2023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2/28/2023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2/28/2023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2/28/2023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2/28/2023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2/28/2023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2/28/2023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2/28/2023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2/28/2023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3.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2/28/2023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1.wav"/><Relationship Id="rId7" Type="http://schemas.openxmlformats.org/officeDocument/2006/relationships/image" Target="../media/image49.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0.jpeg"/><Relationship Id="rId5" Type="http://schemas.openxmlformats.org/officeDocument/2006/relationships/image" Target="../media/image47.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0.jpeg"/><Relationship Id="rId5" Type="http://schemas.openxmlformats.org/officeDocument/2006/relationships/image" Target="../media/image47.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 </a:t>
            </a:r>
            <a:r>
              <a:rPr lang="en-US" altLang="zh-CN" sz="4267"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Tư </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 </a:t>
            </a:r>
            <a:r>
              <a:rPr lang="en-US" altLang="zh-CN" sz="4267"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22 </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 </a:t>
            </a:r>
            <a:r>
              <a:rPr lang="en-US" altLang="zh-CN" sz="4267"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2 </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 </a:t>
            </a:r>
            <a:r>
              <a:rPr lang="en-US" altLang="zh-CN" sz="4267" b="1" kern="0" dirty="0" smtClean="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2023</a:t>
            </a:r>
            <a:endPar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smtClean="0">
                <a:solidFill>
                  <a:schemeClr val="tx1">
                    <a:lumMod val="10000"/>
                  </a:schemeClr>
                </a:solidFill>
              </a:rPr>
              <a:t>thêm 1 </a:t>
            </a:r>
            <a:r>
              <a:rPr lang="en-US" sz="2800" dirty="0">
                <a:solidFill>
                  <a:schemeClr val="tx1">
                    <a:lumMod val="10000"/>
                  </a:schemeClr>
                </a:solidFill>
              </a:rPr>
              <a:t>bằng </a:t>
            </a:r>
            <a:r>
              <a:rPr lang="en-US" sz="2800" dirty="0" smtClean="0">
                <a:solidFill>
                  <a:schemeClr val="tx1">
                    <a:lumMod val="10000"/>
                  </a:schemeClr>
                </a:solidFill>
              </a:rPr>
              <a:t>3, 3 cộng 2 </a:t>
            </a:r>
            <a:r>
              <a:rPr lang="en-US" sz="2800" dirty="0">
                <a:solidFill>
                  <a:schemeClr val="tx1">
                    <a:lumMod val="10000"/>
                  </a:schemeClr>
                </a:solidFill>
              </a:rPr>
              <a:t>bằng 5, viết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smtClean="0">
                <a:solidFill>
                  <a:schemeClr val="tx1">
                    <a:lumMod val="10000"/>
                  </a:schemeClr>
                </a:solidFill>
              </a:rPr>
              <a:t>thêm </a:t>
            </a:r>
            <a:r>
              <a:rPr lang="en-US" sz="2800" dirty="0">
                <a:solidFill>
                  <a:schemeClr val="tx1">
                    <a:lumMod val="10000"/>
                  </a:schemeClr>
                </a:solidFill>
              </a:rPr>
              <a:t>1 bằng 3, 3 cộng 4 bằng 7, viết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747</Words>
  <Application>Microsoft Office PowerPoint</Application>
  <PresentationFormat>Widescreen</PresentationFormat>
  <Paragraphs>175</Paragraphs>
  <Slides>22</Slides>
  <Notes>18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22</vt:i4>
      </vt:variant>
    </vt:vector>
  </HeadingPairs>
  <TitlesOfParts>
    <vt:vector size="43" baseType="lpstr">
      <vt:lpstr>Microsoft YaHei</vt:lpstr>
      <vt:lpstr>Microsoft YaHei</vt:lpstr>
      <vt:lpstr>.VnHelvetInsH</vt:lpstr>
      <vt:lpstr>.VnTimeH</vt:lpstr>
      <vt:lpstr>Arial</vt:lpstr>
      <vt:lpstr>Bebas Neue</vt:lpstr>
      <vt:lpstr>Calibri</vt:lpstr>
      <vt:lpstr>Calibri Light</vt:lpstr>
      <vt:lpstr>Coiny</vt:lpstr>
      <vt:lpstr>等线</vt:lpstr>
      <vt:lpstr>Impact</vt:lpstr>
      <vt:lpstr>Karla</vt:lpstr>
      <vt:lpstr>Love Ya Like A Sister</vt:lpstr>
      <vt:lpstr>Source Han Sans Regular</vt:lpstr>
      <vt:lpstr>Times New Roman</vt:lpstr>
      <vt:lpstr>UTM Cookies</vt:lpstr>
      <vt:lpstr>迷你简细行楷</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PhongLinhPC</cp:lastModifiedBy>
  <cp:revision>34</cp:revision>
  <dcterms:created xsi:type="dcterms:W3CDTF">2022-08-01T00:24:30Z</dcterms:created>
  <dcterms:modified xsi:type="dcterms:W3CDTF">2023-02-28T10:52:39Z</dcterms:modified>
</cp:coreProperties>
</file>