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3" r:id="rId13"/>
    <p:sldId id="264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ibeye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jDwC2XIEXy18+syT21KS06E+7O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929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7.xml"/><Relationship Id="rId3" Type="http://schemas.openxmlformats.org/officeDocument/2006/relationships/slide" Target="slide6.xml"/><Relationship Id="rId7" Type="http://schemas.openxmlformats.org/officeDocument/2006/relationships/slide" Target="slide2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slide" Target="slide3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x1e5xakqKM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x1e5xakqK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0408" y="1302450"/>
            <a:ext cx="1715592" cy="363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40794" y="3001589"/>
            <a:ext cx="2039446" cy="363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87" y="1425351"/>
            <a:ext cx="1862509" cy="400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12631" y="3021849"/>
            <a:ext cx="1599131" cy="383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17583" y="1294567"/>
            <a:ext cx="2106522" cy="400754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1621594" y="218462"/>
            <a:ext cx="886949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>
                <a:solidFill>
                  <a:srgbClr val="FF0000"/>
                </a:solidFill>
                <a:latin typeface="Ribeye"/>
                <a:ea typeface="Ribeye"/>
                <a:cs typeface="Ribeye"/>
                <a:sym typeface="Ribeye"/>
              </a:rPr>
              <a:t>OPEN THE DOORS</a:t>
            </a:r>
            <a:endParaRPr sz="5400" b="0" i="0" u="none" strike="noStrike" cap="none" dirty="0">
              <a:solidFill>
                <a:srgbClr val="FF0000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FBD9C696-391F-8879-CF14-BFF4F5C921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5748" y="3687078"/>
            <a:ext cx="1661465" cy="280831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6732FB9-15AF-19BA-DA58-52A5D940CF97}"/>
              </a:ext>
            </a:extLst>
          </p:cNvPr>
          <p:cNvSpPr/>
          <p:nvPr/>
        </p:nvSpPr>
        <p:spPr>
          <a:xfrm>
            <a:off x="343777" y="1555531"/>
            <a:ext cx="630621" cy="46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0B7DDA0-C19F-154B-2F06-B6A659DDAE7D}"/>
              </a:ext>
            </a:extLst>
          </p:cNvPr>
          <p:cNvSpPr/>
          <p:nvPr/>
        </p:nvSpPr>
        <p:spPr>
          <a:xfrm>
            <a:off x="8379112" y="1576551"/>
            <a:ext cx="630621" cy="46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E420E1-8AB8-29C8-69A4-7660F9F27076}"/>
              </a:ext>
            </a:extLst>
          </p:cNvPr>
          <p:cNvSpPr/>
          <p:nvPr/>
        </p:nvSpPr>
        <p:spPr>
          <a:xfrm>
            <a:off x="6392061" y="3197771"/>
            <a:ext cx="630621" cy="46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A3825E-803B-D819-CFE9-BF6ABD79BF15}"/>
              </a:ext>
            </a:extLst>
          </p:cNvPr>
          <p:cNvSpPr/>
          <p:nvPr/>
        </p:nvSpPr>
        <p:spPr>
          <a:xfrm>
            <a:off x="4599354" y="1608082"/>
            <a:ext cx="630621" cy="46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EBF4C0-E5B9-4269-4C8D-4F1D1A97D8D5}"/>
              </a:ext>
            </a:extLst>
          </p:cNvPr>
          <p:cNvSpPr/>
          <p:nvPr/>
        </p:nvSpPr>
        <p:spPr>
          <a:xfrm>
            <a:off x="2608230" y="3455850"/>
            <a:ext cx="630621" cy="46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BA13BF-337D-B2A6-6A61-CE8DE6C70A47}"/>
              </a:ext>
            </a:extLst>
          </p:cNvPr>
          <p:cNvSpPr/>
          <p:nvPr/>
        </p:nvSpPr>
        <p:spPr>
          <a:xfrm>
            <a:off x="10495859" y="3865752"/>
            <a:ext cx="630621" cy="46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7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02BAB4-D54E-F846-7D02-84FEADD5423B}"/>
              </a:ext>
            </a:extLst>
          </p:cNvPr>
          <p:cNvSpPr txBox="1"/>
          <p:nvPr/>
        </p:nvSpPr>
        <p:spPr>
          <a:xfrm>
            <a:off x="168166" y="1594840"/>
            <a:ext cx="5142011" cy="261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There is __________ in the bathroom. </a:t>
            </a:r>
          </a:p>
        </p:txBody>
      </p:sp>
      <p:sp>
        <p:nvSpPr>
          <p:cNvPr id="308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BD08632D-6FBF-B139-B2BB-D9F66649E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r="18507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kitchen with white cabinets&#10;&#10;Description automatically generated with low confidence">
            <a:extLst>
              <a:ext uri="{FF2B5EF4-FFF2-40B4-BE49-F238E27FC236}">
                <a16:creationId xmlns:a16="http://schemas.microsoft.com/office/drawing/2014/main" id="{42B2907E-9109-2B41-B917-3F48A906B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0910A-DFEB-5046-6BA4-2FF793EDFAB0}"/>
              </a:ext>
            </a:extLst>
          </p:cNvPr>
          <p:cNvSpPr txBox="1"/>
          <p:nvPr/>
        </p:nvSpPr>
        <p:spPr>
          <a:xfrm>
            <a:off x="3552497" y="4635063"/>
            <a:ext cx="5990896" cy="1772803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There is  ______ in the kitchen. </a:t>
            </a:r>
          </a:p>
        </p:txBody>
      </p:sp>
    </p:spTree>
    <p:extLst>
      <p:ext uri="{BB962C8B-B14F-4D97-AF65-F5344CB8AC3E}">
        <p14:creationId xmlns:p14="http://schemas.microsoft.com/office/powerpoint/2010/main" val="36208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Guess what room it is!">
            <a:hlinkClick r:id="" action="ppaction://media"/>
            <a:extLst>
              <a:ext uri="{FF2B5EF4-FFF2-40B4-BE49-F238E27FC236}">
                <a16:creationId xmlns:a16="http://schemas.microsoft.com/office/drawing/2014/main" id="{7A2FC95D-504E-0D0D-D099-4D57BF9BB9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2489" y="897577"/>
            <a:ext cx="9927021" cy="5608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045B5-D0DB-5671-6141-5D90D031E0C6}"/>
              </a:ext>
            </a:extLst>
          </p:cNvPr>
          <p:cNvSpPr txBox="1"/>
          <p:nvPr/>
        </p:nvSpPr>
        <p:spPr>
          <a:xfrm>
            <a:off x="4729655" y="143664"/>
            <a:ext cx="338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FUN CORNER</a:t>
            </a:r>
          </a:p>
        </p:txBody>
      </p:sp>
    </p:spTree>
    <p:extLst>
      <p:ext uri="{BB962C8B-B14F-4D97-AF65-F5344CB8AC3E}">
        <p14:creationId xmlns:p14="http://schemas.microsoft.com/office/powerpoint/2010/main" val="20596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C045B5-D0DB-5671-6141-5D90D031E0C6}"/>
              </a:ext>
            </a:extLst>
          </p:cNvPr>
          <p:cNvSpPr txBox="1"/>
          <p:nvPr/>
        </p:nvSpPr>
        <p:spPr>
          <a:xfrm>
            <a:off x="4729655" y="143664"/>
            <a:ext cx="338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FUN CORNER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F4A5BC-539D-E92F-98CF-EE501BE8A91B}"/>
              </a:ext>
            </a:extLst>
          </p:cNvPr>
          <p:cNvSpPr txBox="1"/>
          <p:nvPr/>
        </p:nvSpPr>
        <p:spPr>
          <a:xfrm>
            <a:off x="1918138" y="1669656"/>
            <a:ext cx="83557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https://www.youtube.com/watch?v=lx1e5xakqKM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93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4049" y="101106"/>
            <a:ext cx="7802956" cy="6655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2920478" y="2576987"/>
            <a:ext cx="326871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There’s ____ in the room.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504706" y="4312621"/>
            <a:ext cx="2100262" cy="585788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3337196" y="5067050"/>
            <a:ext cx="24352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 lamp</a:t>
            </a:r>
            <a:endParaRPr dirty="0"/>
          </a:p>
        </p:txBody>
      </p:sp>
      <p:pic>
        <p:nvPicPr>
          <p:cNvPr id="107" name="Google Shape;107;p3">
            <a:hlinkClick r:id="" action="ppaction://hlinkshowjump?jump=firs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7258" y="5067050"/>
            <a:ext cx="2181529" cy="1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artoon Lamp Images - Free Download on Freepik">
            <a:extLst>
              <a:ext uri="{FF2B5EF4-FFF2-40B4-BE49-F238E27FC236}">
                <a16:creationId xmlns:a16="http://schemas.microsoft.com/office/drawing/2014/main" id="{CFEA4006-2597-FE6D-088D-58E8677D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92" y="560749"/>
            <a:ext cx="1718195" cy="19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7622" y="0"/>
            <a:ext cx="74911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3087660" y="2632074"/>
            <a:ext cx="326871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There’s ____ in the room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3671888" y="4429125"/>
            <a:ext cx="2100262" cy="585788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3869436" y="5226975"/>
            <a:ext cx="16353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desk</a:t>
            </a:r>
            <a:endParaRPr sz="1800" dirty="0"/>
          </a:p>
        </p:txBody>
      </p:sp>
      <p:pic>
        <p:nvPicPr>
          <p:cNvPr id="98" name="Google Shape;98;p2">
            <a:hlinkClick r:id="" action="ppaction://hlinkshowjump?jump=firs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7258" y="5067050"/>
            <a:ext cx="2181529" cy="1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282D6-2B33-0037-8241-F555E2302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813" y="1320684"/>
            <a:ext cx="2386013" cy="140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8962" y="354644"/>
            <a:ext cx="7074200" cy="660591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3133642" y="2762595"/>
            <a:ext cx="34894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______ in the room.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3795713" y="4214813"/>
            <a:ext cx="2100262" cy="585788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3660718" y="4985117"/>
            <a:ext cx="24352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 beds</a:t>
            </a:r>
            <a:endParaRPr dirty="0"/>
          </a:p>
        </p:txBody>
      </p:sp>
      <p:pic>
        <p:nvPicPr>
          <p:cNvPr id="116" name="Google Shape;116;p4">
            <a:hlinkClick r:id="" action="ppaction://hlinkshowjump?jump=firs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7258" y="5067050"/>
            <a:ext cx="2181529" cy="1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Animated Bed Stock Illustrations – 189 Animated Bed Stock Illustrations,  Vectors &amp; Clipart - Dreamstime">
            <a:extLst>
              <a:ext uri="{FF2B5EF4-FFF2-40B4-BE49-F238E27FC236}">
                <a16:creationId xmlns:a16="http://schemas.microsoft.com/office/drawing/2014/main" id="{DCFC307F-5A6E-A11E-A3D9-B532DA65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66" y="850119"/>
            <a:ext cx="2922944" cy="19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9931" y="0"/>
            <a:ext cx="87866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2638096" y="3059271"/>
            <a:ext cx="410428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 two doors in the room.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There is      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There are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3717130" y="4840793"/>
            <a:ext cx="2091230" cy="585788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3545104" y="5553402"/>
            <a:ext cx="24352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There are</a:t>
            </a:r>
            <a:endParaRPr dirty="0"/>
          </a:p>
        </p:txBody>
      </p:sp>
      <p:pic>
        <p:nvPicPr>
          <p:cNvPr id="125" name="Google Shape;125;p5">
            <a:hlinkClick r:id="" action="ppaction://hlinkshowjump?jump=firs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7258" y="5067050"/>
            <a:ext cx="2181529" cy="1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PPS Impact Magazine » Should I Stay or Should I Go?">
            <a:extLst>
              <a:ext uri="{FF2B5EF4-FFF2-40B4-BE49-F238E27FC236}">
                <a16:creationId xmlns:a16="http://schemas.microsoft.com/office/drawing/2014/main" id="{E8198B41-02AF-43F0-B7ED-7E868EAA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37" y="697373"/>
            <a:ext cx="2953408" cy="208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3359" y="-103354"/>
            <a:ext cx="9201386" cy="706470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 txBox="1"/>
          <p:nvPr/>
        </p:nvSpPr>
        <p:spPr>
          <a:xfrm>
            <a:off x="3049191" y="2992367"/>
            <a:ext cx="399335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 a window in the room.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There is      B. There are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3995738" y="4891349"/>
            <a:ext cx="2100262" cy="585788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3795713" y="5604899"/>
            <a:ext cx="24352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There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endParaRPr dirty="0"/>
          </a:p>
        </p:txBody>
      </p:sp>
      <p:pic>
        <p:nvPicPr>
          <p:cNvPr id="134" name="Google Shape;134;p6">
            <a:hlinkClick r:id="" action="ppaction://hlinkshowjump?jump=firs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7258" y="5067050"/>
            <a:ext cx="2181529" cy="1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Window Cartoon Images - Free Download on Freepik">
            <a:extLst>
              <a:ext uri="{FF2B5EF4-FFF2-40B4-BE49-F238E27FC236}">
                <a16:creationId xmlns:a16="http://schemas.microsoft.com/office/drawing/2014/main" id="{A8EF6469-1EA3-0074-4F05-4B3BB890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69" y="654556"/>
            <a:ext cx="3085799" cy="21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6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5752" y="5108028"/>
            <a:ext cx="1853573" cy="174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AB61FE-F33E-29F9-CBFB-DF995EEE1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864" y="389467"/>
            <a:ext cx="3712888" cy="6079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2E70C-EBFD-46BA-1A2A-2864DA6F2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140" y="452436"/>
            <a:ext cx="3886092" cy="5953125"/>
          </a:xfrm>
          <a:prstGeom prst="rect">
            <a:avLst/>
          </a:prstGeom>
          <a:solidFill>
            <a:srgbClr val="FFC000"/>
          </a:solidFill>
          <a:ln w="7620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Google Shape;131;p6">
            <a:extLst>
              <a:ext uri="{FF2B5EF4-FFF2-40B4-BE49-F238E27FC236}">
                <a16:creationId xmlns:a16="http://schemas.microsoft.com/office/drawing/2014/main" id="{CED894FE-C974-D078-4003-C1D23C80E70A}"/>
              </a:ext>
            </a:extLst>
          </p:cNvPr>
          <p:cNvSpPr txBox="1"/>
          <p:nvPr/>
        </p:nvSpPr>
        <p:spPr>
          <a:xfrm>
            <a:off x="2655876" y="3296829"/>
            <a:ext cx="39933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_____ in the room.</a:t>
            </a:r>
          </a:p>
        </p:txBody>
      </p:sp>
      <p:sp>
        <p:nvSpPr>
          <p:cNvPr id="6" name="Google Shape;132;p6">
            <a:extLst>
              <a:ext uri="{FF2B5EF4-FFF2-40B4-BE49-F238E27FC236}">
                <a16:creationId xmlns:a16="http://schemas.microsoft.com/office/drawing/2014/main" id="{B5E5D919-87C2-7E29-4024-9F88F585C450}"/>
              </a:ext>
            </a:extLst>
          </p:cNvPr>
          <p:cNvSpPr/>
          <p:nvPr/>
        </p:nvSpPr>
        <p:spPr>
          <a:xfrm>
            <a:off x="3709687" y="4858373"/>
            <a:ext cx="2100262" cy="585788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3;p6">
            <a:extLst>
              <a:ext uri="{FF2B5EF4-FFF2-40B4-BE49-F238E27FC236}">
                <a16:creationId xmlns:a16="http://schemas.microsoft.com/office/drawing/2014/main" id="{4417E4C2-0EBD-2960-6822-D54CA8468331}"/>
              </a:ext>
            </a:extLst>
          </p:cNvPr>
          <p:cNvSpPr/>
          <p:nvPr/>
        </p:nvSpPr>
        <p:spPr>
          <a:xfrm>
            <a:off x="3795713" y="5604899"/>
            <a:ext cx="19324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chair</a:t>
            </a:r>
            <a:endParaRPr dirty="0"/>
          </a:p>
        </p:txBody>
      </p:sp>
      <p:pic>
        <p:nvPicPr>
          <p:cNvPr id="7170" name="Picture 2" descr="Loft Chair | Honest, simple design">
            <a:extLst>
              <a:ext uri="{FF2B5EF4-FFF2-40B4-BE49-F238E27FC236}">
                <a16:creationId xmlns:a16="http://schemas.microsoft.com/office/drawing/2014/main" id="{C18DC65C-C532-B92F-3FED-239B77E9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52" y="325839"/>
            <a:ext cx="3231931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60598E-E934-8E12-5620-A8ABDDAFD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864" y="326496"/>
            <a:ext cx="3712888" cy="6079065"/>
          </a:xfrm>
          <a:prstGeom prst="rect">
            <a:avLst/>
          </a:prstGeom>
        </p:spPr>
      </p:pic>
      <p:pic>
        <p:nvPicPr>
          <p:cNvPr id="10" name="Picture 2" descr="Loft Chair | Honest, simple design">
            <a:extLst>
              <a:ext uri="{FF2B5EF4-FFF2-40B4-BE49-F238E27FC236}">
                <a16:creationId xmlns:a16="http://schemas.microsoft.com/office/drawing/2014/main" id="{FE1C230D-959C-0BDC-5752-D5060033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52" y="262868"/>
            <a:ext cx="3231931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4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E82FD0-5616-9CC2-39B5-A926A168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79" y="304673"/>
            <a:ext cx="8912773" cy="48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6937D1-BA8A-85AD-6910-CAE803F9CE21}"/>
              </a:ext>
            </a:extLst>
          </p:cNvPr>
          <p:cNvSpPr txBox="1"/>
          <p:nvPr/>
        </p:nvSpPr>
        <p:spPr>
          <a:xfrm>
            <a:off x="1061545" y="5381296"/>
            <a:ext cx="1098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There is  __________ in the bedroom. </a:t>
            </a:r>
          </a:p>
        </p:txBody>
      </p:sp>
    </p:spTree>
    <p:extLst>
      <p:ext uri="{BB962C8B-B14F-4D97-AF65-F5344CB8AC3E}">
        <p14:creationId xmlns:p14="http://schemas.microsoft.com/office/powerpoint/2010/main" val="1320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 wooden desk with a lamp and a lamp on it&#10;&#10;Description automatically generated with low confidence">
            <a:extLst>
              <a:ext uri="{FF2B5EF4-FFF2-40B4-BE49-F238E27FC236}">
                <a16:creationId xmlns:a16="http://schemas.microsoft.com/office/drawing/2014/main" id="{1682AB75-0E88-99D5-6E33-6EBC4F6C3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8" b="30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3CE7F-2401-A90E-8323-6D4D3171D957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There are  __________ in the living room. </a:t>
            </a: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132</Words>
  <Application>Microsoft Office PowerPoint</Application>
  <PresentationFormat>Widescreen</PresentationFormat>
  <Paragraphs>34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Ribeye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Reinabeth Macabangon</dc:creator>
  <cp:lastModifiedBy>Trinh Kim Ngan</cp:lastModifiedBy>
  <cp:revision>34</cp:revision>
  <dcterms:created xsi:type="dcterms:W3CDTF">2021-09-11T12:44:32Z</dcterms:created>
  <dcterms:modified xsi:type="dcterms:W3CDTF">2023-02-24T02:45:37Z</dcterms:modified>
</cp:coreProperties>
</file>