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8" r:id="rId3"/>
    <p:sldId id="258" r:id="rId4"/>
    <p:sldId id="290" r:id="rId5"/>
    <p:sldId id="267" r:id="rId6"/>
    <p:sldId id="276" r:id="rId7"/>
    <p:sldId id="299" r:id="rId8"/>
    <p:sldId id="294" r:id="rId9"/>
    <p:sldId id="295" r:id="rId10"/>
    <p:sldId id="292" r:id="rId11"/>
    <p:sldId id="300" r:id="rId12"/>
    <p:sldId id="301" r:id="rId13"/>
    <p:sldId id="271" r:id="rId14"/>
    <p:sldId id="270" r:id="rId15"/>
    <p:sldId id="283" r:id="rId16"/>
  </p:sldIdLst>
  <p:sldSz cx="12192000" cy="6858000"/>
  <p:notesSz cx="6858000" cy="9144000"/>
  <p:embeddedFontLst>
    <p:embeddedFont>
      <p:font typeface="等线" panose="020B0604020202020204" charset="-122"/>
      <p:regular r:id="rId17"/>
      <p:bold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7B59"/>
    <a:srgbClr val="C18C70"/>
    <a:srgbClr val="F2A848"/>
    <a:srgbClr val="A05B2E"/>
    <a:srgbClr val="C6E6E4"/>
    <a:srgbClr val="9F582C"/>
    <a:srgbClr val="602B0B"/>
    <a:srgbClr val="FBCE34"/>
    <a:srgbClr val="B15426"/>
    <a:srgbClr val="AE4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1368" y="494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EC089-5260-4118-9F40-B5AA4EBC2894}"/>
              </a:ext>
            </a:extLst>
          </p:cNvPr>
          <p:cNvSpPr txBox="1"/>
          <p:nvPr userDrawn="1"/>
        </p:nvSpPr>
        <p:spPr>
          <a:xfrm>
            <a:off x="0" y="332377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6E6E4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8BC38-E67E-47CC-B7C6-A18B9664D9DF}"/>
              </a:ext>
            </a:extLst>
          </p:cNvPr>
          <p:cNvSpPr txBox="1"/>
          <p:nvPr userDrawn="1"/>
        </p:nvSpPr>
        <p:spPr>
          <a:xfrm>
            <a:off x="11570548" y="0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6E6E4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B12D11-B926-4832-89F4-89CBC240F8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053E3A-32CE-4081-8435-798776CF24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5DC268-7502-49A4-94B9-685B4CB643A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34D6BA-5359-44CA-803F-561BC894F1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95F3D-F000-4DF3-A3DD-E4C9E935B9A1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E34EEE-E693-47CD-A0C9-66F4EDAFDA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E7DCC-4E79-4470-995A-51DD86BBD678}"/>
              </a:ext>
            </a:extLst>
          </p:cNvPr>
          <p:cNvSpPr txBox="1"/>
          <p:nvPr userDrawn="1"/>
        </p:nvSpPr>
        <p:spPr>
          <a:xfrm>
            <a:off x="92364" y="0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BCE34"/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15EB3-D438-46A7-8469-1D834043CABF}"/>
              </a:ext>
            </a:extLst>
          </p:cNvPr>
          <p:cNvSpPr txBox="1"/>
          <p:nvPr userDrawn="1"/>
        </p:nvSpPr>
        <p:spPr>
          <a:xfrm>
            <a:off x="11570548" y="6488668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F582C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2" Type="http://schemas.openxmlformats.org/officeDocument/2006/relationships/image" Target="../media/image37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28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95301" y="714403"/>
            <a:ext cx="389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câu</a:t>
            </a:r>
            <a:endParaRPr lang="zh-CN" altLang="en-US" sz="3200" i="0" dirty="0">
              <a:solidFill>
                <a:srgbClr val="8A8635"/>
              </a:solidFill>
              <a:effectLst/>
              <a:latin typeface="UTM Akashi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588292" y="971390"/>
            <a:ext cx="4971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0" dirty="0">
                <a:solidFill>
                  <a:srgbClr val="7E4824"/>
                </a:solidFill>
                <a:effectLst/>
                <a:latin typeface="UTM Sharnay" panose="02040603050506020204" pitchFamily="18" charset="0"/>
                <a:ea typeface="思源黑体 CN Bold" panose="020B0800000000000000" pitchFamily="34" charset="-122"/>
              </a:rPr>
              <a:t>VỊ NGỮ</a:t>
            </a:r>
            <a:endParaRPr lang="en-US" altLang="zh-CN" sz="9600" dirty="0">
              <a:solidFill>
                <a:srgbClr val="7E4824"/>
              </a:solidFill>
              <a:latin typeface="UTM Sharnay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4631" y="69950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040" y="3743596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246960" y="10726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404725" y="4186559"/>
            <a:ext cx="1187390" cy="128838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文本框 7"/>
          <p:cNvSpPr txBox="1"/>
          <p:nvPr/>
        </p:nvSpPr>
        <p:spPr>
          <a:xfrm>
            <a:off x="118891" y="2727962"/>
            <a:ext cx="539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AE431E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LÀM GÌ?</a:t>
            </a:r>
          </a:p>
        </p:txBody>
      </p:sp>
      <p:sp>
        <p:nvSpPr>
          <p:cNvPr id="21" name="文本框 7"/>
          <p:cNvSpPr txBox="1"/>
          <p:nvPr/>
        </p:nvSpPr>
        <p:spPr>
          <a:xfrm>
            <a:off x="2282286" y="1895165"/>
            <a:ext cx="48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7200" i="0" dirty="0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7200" dirty="0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kể</a:t>
            </a:r>
            <a:endParaRPr lang="en-US" altLang="zh-CN" sz="7200" dirty="0">
              <a:solidFill>
                <a:srgbClr val="E9C891"/>
              </a:solidFill>
              <a:latin typeface="UTM Flavour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2391790" y="385659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4705385" y="40558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25"/>
                            </p:stCondLst>
                            <p:childTnLst>
                              <p:par>
                                <p:cTn id="57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8" grpId="1"/>
      <p:bldP spid="22" grpId="0"/>
      <p:bldP spid="22" grpId="1"/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63146" y="253765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         </a:t>
            </a: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trả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lời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hỏi</a:t>
            </a:r>
            <a:r>
              <a:rPr lang="en-US" altLang="en-US" sz="3600" b="1" dirty="0">
                <a:solidFill>
                  <a:srgbClr val="002060"/>
                </a:solidFill>
              </a:rPr>
              <a:t> :</a:t>
            </a:r>
          </a:p>
          <a:p>
            <a:pPr algn="just">
              <a:buFontTx/>
              <a:buNone/>
            </a:pPr>
            <a:endParaRPr lang="en-US" altLang="en-US" sz="3600" dirty="0">
              <a:solidFill>
                <a:srgbClr val="002060"/>
              </a:solidFill>
            </a:endParaRPr>
          </a:p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		</a:t>
            </a:r>
            <a:r>
              <a:rPr lang="en-US" altLang="en-US" sz="3600" dirty="0" err="1">
                <a:solidFill>
                  <a:srgbClr val="002060"/>
                </a:solidFill>
              </a:rPr>
              <a:t>Cả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lũng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giống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bức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tranh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thuỷ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mặc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hoạt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bắt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.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  <a:p>
            <a:pPr algn="r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Đình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Trung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7155" y="951846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281160" y="2697480"/>
            <a:ext cx="23121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304" y="3270504"/>
            <a:ext cx="3724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20184" y="3279648"/>
            <a:ext cx="70731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8374" y="3816096"/>
            <a:ext cx="11841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75104" y="3819144"/>
            <a:ext cx="6931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98374" y="4355592"/>
            <a:ext cx="75849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71432" y="3825240"/>
            <a:ext cx="24539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21040" y="4355592"/>
            <a:ext cx="32305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9887" y="4890951"/>
            <a:ext cx="41205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22" y="2293"/>
            <a:ext cx="12335182" cy="74019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933002" y="1944264"/>
            <a:ext cx="8653232" cy="112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1/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endParaRPr lang="en-US" altLang="en-US" sz="3600" dirty="0" smtClean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4513" y="436179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799187" y="2156152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002027" y="2823330"/>
            <a:ext cx="3415809" cy="13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032639" y="3812900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297523" y="4528469"/>
            <a:ext cx="6288711" cy="209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938455" y="3630520"/>
            <a:ext cx="11636056" cy="114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smtClean="0">
                <a:solidFill>
                  <a:srgbClr val="002060"/>
                </a:solidFill>
              </a:rPr>
              <a:t>2</a:t>
            </a:r>
            <a:r>
              <a:rPr lang="en-US" altLang="en-US" sz="3600" dirty="0">
                <a:solidFill>
                  <a:srgbClr val="002060"/>
                </a:solidFill>
              </a:rPr>
              <a:t>/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599808" y="5328428"/>
            <a:ext cx="7113886" cy="84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smtClean="0">
                <a:solidFill>
                  <a:srgbClr val="002060"/>
                </a:solidFill>
              </a:rPr>
              <a:t>3</a:t>
            </a:r>
            <a:r>
              <a:rPr lang="en-US" altLang="en-US" sz="3600" dirty="0">
                <a:solidFill>
                  <a:srgbClr val="002060"/>
                </a:solidFill>
              </a:rPr>
              <a:t>/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725555" y="5550368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75133" y="6224844"/>
            <a:ext cx="4527609" cy="3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6930" y="5582348"/>
            <a:ext cx="12191998" cy="184708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184000" y="2836919"/>
            <a:ext cx="835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  <a:endParaRPr lang="vi-VN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92188" y="6310643"/>
            <a:ext cx="835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  <a:endParaRPr lang="vi-VN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61327" y="4610628"/>
            <a:ext cx="835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  <a:endParaRPr lang="vi-VN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4" grpId="0"/>
      <p:bldP spid="27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040"/>
            <a:ext cx="12192000" cy="69590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847221" y="135768"/>
            <a:ext cx="8744126" cy="85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smtClean="0">
                <a:solidFill>
                  <a:srgbClr val="002060"/>
                </a:solidFill>
              </a:rPr>
              <a:t>5</a:t>
            </a:r>
            <a:r>
              <a:rPr lang="en-US" altLang="en-US" sz="3600" dirty="0">
                <a:solidFill>
                  <a:srgbClr val="002060"/>
                </a:solidFill>
              </a:rPr>
              <a:t>/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25924" y="1695392"/>
            <a:ext cx="11636056" cy="96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smtClean="0">
                <a:solidFill>
                  <a:srgbClr val="002060"/>
                </a:solidFill>
              </a:rPr>
              <a:t>4</a:t>
            </a:r>
            <a:r>
              <a:rPr lang="en-US" altLang="en-US" sz="3600" dirty="0">
                <a:solidFill>
                  <a:srgbClr val="002060"/>
                </a:solidFill>
              </a:rPr>
              <a:t>/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526947" y="1857084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746493" y="983351"/>
            <a:ext cx="4027593" cy="229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561747" y="398363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25857" y="2550073"/>
            <a:ext cx="7184939" cy="7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2" y="5010912"/>
            <a:ext cx="12191998" cy="184708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184000" y="2836919"/>
            <a:ext cx="835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  <a:endParaRPr lang="vi-VN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80991" y="1063130"/>
            <a:ext cx="835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  <a:endParaRPr lang="vi-VN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8738" y="192109"/>
            <a:ext cx="10430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4134"/>
              </p:ext>
            </p:extLst>
          </p:nvPr>
        </p:nvGraphicFramePr>
        <p:xfrm>
          <a:off x="601472" y="1551770"/>
          <a:ext cx="11336528" cy="485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5528">
                  <a:extLst>
                    <a:ext uri="{9D8B030D-6E8A-4147-A177-3AD203B41FA5}">
                      <a16:colId xmlns:a16="http://schemas.microsoft.com/office/drawing/2014/main" val="3790329071"/>
                    </a:ext>
                  </a:extLst>
                </a:gridCol>
                <a:gridCol w="2332736">
                  <a:extLst>
                    <a:ext uri="{9D8B030D-6E8A-4147-A177-3AD203B41FA5}">
                      <a16:colId xmlns:a16="http://schemas.microsoft.com/office/drawing/2014/main" val="12160106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12610914"/>
                    </a:ext>
                  </a:extLst>
                </a:gridCol>
                <a:gridCol w="5459984">
                  <a:extLst>
                    <a:ext uri="{9D8B030D-6E8A-4147-A177-3AD203B41FA5}">
                      <a16:colId xmlns:a16="http://schemas.microsoft.com/office/drawing/2014/main" val="415051830"/>
                    </a:ext>
                  </a:extLst>
                </a:gridCol>
              </a:tblGrid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11717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Đàn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trắng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480049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667638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bay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cánh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16756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3438145"/>
            <a:ext cx="582354" cy="521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4576867"/>
            <a:ext cx="582354" cy="5212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5791279"/>
            <a:ext cx="582354" cy="521207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6" y="2852928"/>
            <a:ext cx="1031821" cy="1553464"/>
          </a:xfrm>
          <a:prstGeom prst="rect">
            <a:avLst/>
          </a:prstGeom>
        </p:spPr>
      </p:pic>
      <p:pic>
        <p:nvPicPr>
          <p:cNvPr id="15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5" y="4029762"/>
            <a:ext cx="1031821" cy="1553464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4" y="5219854"/>
            <a:ext cx="1031821" cy="15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14739 0.3442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14739 -0.1659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14817 -0.1770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-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159710-98C0-4462-A556-B5819990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6"/>
            <a:ext cx="12192000" cy="6754367"/>
          </a:xfrm>
          <a:custGeom>
            <a:avLst/>
            <a:gdLst>
              <a:gd name="connsiteX0" fmla="*/ 0 w 12192000"/>
              <a:gd name="connsiteY0" fmla="*/ 0 h 6756401"/>
              <a:gd name="connsiteX1" fmla="*/ 3167170 w 12192000"/>
              <a:gd name="connsiteY1" fmla="*/ 0 h 6756401"/>
              <a:gd name="connsiteX2" fmla="*/ 3120571 w 12192000"/>
              <a:gd name="connsiteY2" fmla="*/ 885372 h 6756401"/>
              <a:gd name="connsiteX3" fmla="*/ 2757714 w 12192000"/>
              <a:gd name="connsiteY3" fmla="*/ 5558972 h 6756401"/>
              <a:gd name="connsiteX4" fmla="*/ 2989943 w 12192000"/>
              <a:gd name="connsiteY4" fmla="*/ 5907315 h 6756401"/>
              <a:gd name="connsiteX5" fmla="*/ 6125029 w 12192000"/>
              <a:gd name="connsiteY5" fmla="*/ 5646058 h 6756401"/>
              <a:gd name="connsiteX6" fmla="*/ 7097485 w 12192000"/>
              <a:gd name="connsiteY6" fmla="*/ 2088914 h 6756401"/>
              <a:gd name="connsiteX7" fmla="*/ 7097485 w 12192000"/>
              <a:gd name="connsiteY7" fmla="*/ 6125030 h 6756401"/>
              <a:gd name="connsiteX8" fmla="*/ 10537371 w 12192000"/>
              <a:gd name="connsiteY8" fmla="*/ 6125030 h 6756401"/>
              <a:gd name="connsiteX9" fmla="*/ 10537371 w 12192000"/>
              <a:gd name="connsiteY9" fmla="*/ 0 h 6756401"/>
              <a:gd name="connsiteX10" fmla="*/ 12192000 w 12192000"/>
              <a:gd name="connsiteY10" fmla="*/ 0 h 6756401"/>
              <a:gd name="connsiteX11" fmla="*/ 12192000 w 12192000"/>
              <a:gd name="connsiteY11" fmla="*/ 6756401 h 6756401"/>
              <a:gd name="connsiteX12" fmla="*/ 0 w 12192000"/>
              <a:gd name="connsiteY12" fmla="*/ 6756401 h 6756401"/>
              <a:gd name="connsiteX13" fmla="*/ 0 w 12192000"/>
              <a:gd name="connsiteY13" fmla="*/ 0 h 675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756401">
                <a:moveTo>
                  <a:pt x="0" y="0"/>
                </a:moveTo>
                <a:lnTo>
                  <a:pt x="3167170" y="0"/>
                </a:lnTo>
                <a:lnTo>
                  <a:pt x="3120571" y="885372"/>
                </a:lnTo>
                <a:lnTo>
                  <a:pt x="2757714" y="5558972"/>
                </a:lnTo>
                <a:lnTo>
                  <a:pt x="2989943" y="5907315"/>
                </a:lnTo>
                <a:lnTo>
                  <a:pt x="6125029" y="5646058"/>
                </a:lnTo>
                <a:lnTo>
                  <a:pt x="7097485" y="2088914"/>
                </a:lnTo>
                <a:lnTo>
                  <a:pt x="7097485" y="6125030"/>
                </a:lnTo>
                <a:lnTo>
                  <a:pt x="10537371" y="6125030"/>
                </a:lnTo>
                <a:lnTo>
                  <a:pt x="10537371" y="0"/>
                </a:lnTo>
                <a:lnTo>
                  <a:pt x="12192000" y="0"/>
                </a:lnTo>
                <a:lnTo>
                  <a:pt x="12192000" y="6756401"/>
                </a:lnTo>
                <a:lnTo>
                  <a:pt x="0" y="67564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038625-5843-4718-ABB2-BF2964608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391243A-AD25-4CAD-96FF-25E1F37D9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2734" y="3253650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B0E8C18-F5FF-4C27-9CF0-DCBB3284A9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0377" y="4644522"/>
            <a:ext cx="1157998" cy="1069938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771D752-A13E-4572-95D0-6E267CD748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2020" y="3083953"/>
            <a:ext cx="737054" cy="920750"/>
          </a:xfrm>
          <a:custGeom>
            <a:avLst/>
            <a:gdLst>
              <a:gd name="connsiteX0" fmla="*/ 737053 w 737053"/>
              <a:gd name="connsiteY0" fmla="*/ 0 h 920750"/>
              <a:gd name="connsiteX1" fmla="*/ 669433 w 737053"/>
              <a:gd name="connsiteY1" fmla="*/ 641350 h 920750"/>
              <a:gd name="connsiteX2" fmla="*/ 189335 w 737053"/>
              <a:gd name="connsiteY2" fmla="*/ 920750 h 920750"/>
              <a:gd name="connsiteX3" fmla="*/ 47334 w 737053"/>
              <a:gd name="connsiteY3" fmla="*/ 857250 h 920750"/>
              <a:gd name="connsiteX4" fmla="*/ 0 w 737053"/>
              <a:gd name="connsiteY4" fmla="*/ 615950 h 920750"/>
              <a:gd name="connsiteX5" fmla="*/ 114953 w 737053"/>
              <a:gd name="connsiteY5" fmla="*/ 177800 h 920750"/>
              <a:gd name="connsiteX6" fmla="*/ 737053 w 737053"/>
              <a:gd name="connsiteY6" fmla="*/ 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053" h="920750">
                <a:moveTo>
                  <a:pt x="737053" y="0"/>
                </a:moveTo>
                <a:lnTo>
                  <a:pt x="669433" y="641350"/>
                </a:lnTo>
                <a:lnTo>
                  <a:pt x="189335" y="920750"/>
                </a:lnTo>
                <a:lnTo>
                  <a:pt x="47334" y="857250"/>
                </a:lnTo>
                <a:lnTo>
                  <a:pt x="0" y="615950"/>
                </a:lnTo>
                <a:lnTo>
                  <a:pt x="114953" y="177800"/>
                </a:lnTo>
                <a:lnTo>
                  <a:pt x="737053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4087485-4151-4400-B74D-446D841F03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60772" y="1946069"/>
            <a:ext cx="787400" cy="908050"/>
          </a:xfrm>
          <a:custGeom>
            <a:avLst/>
            <a:gdLst>
              <a:gd name="connsiteX0" fmla="*/ 82550 w 787400"/>
              <a:gd name="connsiteY0" fmla="*/ 0 h 908050"/>
              <a:gd name="connsiteX1" fmla="*/ 647700 w 787400"/>
              <a:gd name="connsiteY1" fmla="*/ 171450 h 908050"/>
              <a:gd name="connsiteX2" fmla="*/ 787400 w 787400"/>
              <a:gd name="connsiteY2" fmla="*/ 635000 h 908050"/>
              <a:gd name="connsiteX3" fmla="*/ 520700 w 787400"/>
              <a:gd name="connsiteY3" fmla="*/ 908050 h 908050"/>
              <a:gd name="connsiteX4" fmla="*/ 50800 w 787400"/>
              <a:gd name="connsiteY4" fmla="*/ 546100 h 908050"/>
              <a:gd name="connsiteX5" fmla="*/ 0 w 787400"/>
              <a:gd name="connsiteY5" fmla="*/ 292100 h 908050"/>
              <a:gd name="connsiteX6" fmla="*/ 82550 w 787400"/>
              <a:gd name="connsiteY6" fmla="*/ 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400" h="908050">
                <a:moveTo>
                  <a:pt x="82550" y="0"/>
                </a:moveTo>
                <a:lnTo>
                  <a:pt x="647700" y="171450"/>
                </a:lnTo>
                <a:lnTo>
                  <a:pt x="787400" y="635000"/>
                </a:lnTo>
                <a:lnTo>
                  <a:pt x="520700" y="908050"/>
                </a:lnTo>
                <a:lnTo>
                  <a:pt x="50800" y="546100"/>
                </a:lnTo>
                <a:lnTo>
                  <a:pt x="0" y="292100"/>
                </a:lnTo>
                <a:lnTo>
                  <a:pt x="8255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789203-76F0-4D3E-994E-EB6EF9F57C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81942" y="3352831"/>
            <a:ext cx="1301750" cy="1390650"/>
          </a:xfrm>
          <a:custGeom>
            <a:avLst/>
            <a:gdLst>
              <a:gd name="connsiteX0" fmla="*/ 711200 w 1301750"/>
              <a:gd name="connsiteY0" fmla="*/ 0 h 1390650"/>
              <a:gd name="connsiteX1" fmla="*/ 1301750 w 1301750"/>
              <a:gd name="connsiteY1" fmla="*/ 577850 h 1390650"/>
              <a:gd name="connsiteX2" fmla="*/ 1200150 w 1301750"/>
              <a:gd name="connsiteY2" fmla="*/ 1390650 h 1390650"/>
              <a:gd name="connsiteX3" fmla="*/ 228600 w 1301750"/>
              <a:gd name="connsiteY3" fmla="*/ 1295400 h 1390650"/>
              <a:gd name="connsiteX4" fmla="*/ 0 w 1301750"/>
              <a:gd name="connsiteY4" fmla="*/ 552450 h 1390650"/>
              <a:gd name="connsiteX5" fmla="*/ 711200 w 1301750"/>
              <a:gd name="connsiteY5" fmla="*/ 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750" h="1390650">
                <a:moveTo>
                  <a:pt x="711200" y="0"/>
                </a:moveTo>
                <a:lnTo>
                  <a:pt x="1301750" y="577850"/>
                </a:lnTo>
                <a:lnTo>
                  <a:pt x="1200150" y="1390650"/>
                </a:lnTo>
                <a:lnTo>
                  <a:pt x="228600" y="1295400"/>
                </a:lnTo>
                <a:lnTo>
                  <a:pt x="0" y="552450"/>
                </a:lnTo>
                <a:lnTo>
                  <a:pt x="71120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1AEB34-B126-4E51-9B87-DB41CB7875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3596" y="3740127"/>
            <a:ext cx="1333500" cy="1162050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16BD325B-4CEC-43D1-A337-9B4F92301563}"/>
              </a:ext>
            </a:extLst>
          </p:cNvPr>
          <p:cNvGrpSpPr/>
          <p:nvPr/>
        </p:nvGrpSpPr>
        <p:grpSpPr>
          <a:xfrm>
            <a:off x="1459498" y="3352831"/>
            <a:ext cx="3640022" cy="3098693"/>
            <a:chOff x="1027601" y="2738935"/>
            <a:chExt cx="4565105" cy="388620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78A04026-0923-4923-B9E2-C8E1C2F54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151945A-5951-46AD-97FA-E5D5BB3B0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33BFB2B-45FF-418A-8B99-28450EC01B4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470" y="5410901"/>
            <a:ext cx="653544" cy="72017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5A6E059-3922-46D0-8FFC-DA751F23CBA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016192">
            <a:off x="10178537" y="503421"/>
            <a:ext cx="1427892" cy="1319306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C4CB590-6D54-413F-9BA8-DA503D0B3BE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645705">
            <a:off x="5104830" y="5423946"/>
            <a:ext cx="666750" cy="581025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43007C-86E2-4CDD-AC6C-55795C9BA1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18B2AD7C-CCB6-4BE4-B313-2272DB6180FF}"/>
              </a:ext>
            </a:extLst>
          </p:cNvPr>
          <p:cNvGrpSpPr/>
          <p:nvPr/>
        </p:nvGrpSpPr>
        <p:grpSpPr>
          <a:xfrm>
            <a:off x="3708272" y="339264"/>
            <a:ext cx="6636154" cy="3846269"/>
            <a:chOff x="3993042" y="3343785"/>
            <a:chExt cx="1553878" cy="900617"/>
          </a:xfrm>
        </p:grpSpPr>
        <p:sp>
          <p:nvSpPr>
            <p:cNvPr id="62" name="对话气泡: 椭圆形 61">
              <a:extLst>
                <a:ext uri="{FF2B5EF4-FFF2-40B4-BE49-F238E27FC236}">
                  <a16:creationId xmlns:a16="http://schemas.microsoft.com/office/drawing/2014/main" id="{3537A81E-E5C2-49BC-9495-A62E4E44E636}"/>
                </a:ext>
              </a:extLst>
            </p:cNvPr>
            <p:cNvSpPr/>
            <p:nvPr/>
          </p:nvSpPr>
          <p:spPr>
            <a:xfrm>
              <a:off x="4204820" y="3343785"/>
              <a:ext cx="1138114" cy="900617"/>
            </a:xfrm>
            <a:prstGeom prst="wedgeEllipseCallout">
              <a:avLst>
                <a:gd name="adj1" fmla="val -48584"/>
                <a:gd name="adj2" fmla="val 45816"/>
              </a:avLst>
            </a:prstGeom>
            <a:solidFill>
              <a:srgbClr val="A05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F0DC8781-4AFA-461E-972B-0D5637F42D33}"/>
                </a:ext>
              </a:extLst>
            </p:cNvPr>
            <p:cNvSpPr txBox="1"/>
            <p:nvPr/>
          </p:nvSpPr>
          <p:spPr>
            <a:xfrm>
              <a:off x="3993042" y="3634349"/>
              <a:ext cx="1553878" cy="30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arnay" panose="02040603050506020204" pitchFamily="18" charset="0"/>
                  <a:ea typeface="思源黑体 CN Bold" panose="020B0800000000000000" pitchFamily="34" charset="-122"/>
                </a:rPr>
                <a:t>DẶN DÒ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arnay" panose="02040603050506020204" pitchFamily="18" charset="0"/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9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-316655" y="219749"/>
            <a:ext cx="660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Chào</a:t>
            </a:r>
            <a:r>
              <a:rPr lang="en-US" altLang="zh-CN" sz="11500" dirty="0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 </a:t>
            </a:r>
          </a:p>
          <a:p>
            <a:pPr algn="ctr"/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tạm</a:t>
            </a:r>
            <a:r>
              <a:rPr lang="en-US" altLang="zh-CN" sz="11500" dirty="0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biệt</a:t>
            </a:r>
            <a:endParaRPr lang="zh-CN" altLang="en-US" sz="11500" dirty="0">
              <a:solidFill>
                <a:srgbClr val="A05B2E"/>
              </a:solidFill>
              <a:latin typeface="UTM Hanzel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715" y="154571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042044" y="191882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560099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KHÁM PHÁ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9821" y="1829243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2288" y="2604906"/>
            <a:ext cx="7827437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449181" y="2612095"/>
            <a:ext cx="2253614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3004" y="3175294"/>
            <a:ext cx="6787896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41408" y="3175294"/>
            <a:ext cx="4361991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2148" y="3757385"/>
            <a:ext cx="4744212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74025" y="1824954"/>
            <a:ext cx="1059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413004" y="435081"/>
            <a:ext cx="1136599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Nhận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" grpId="1"/>
      <p:bldP spid="3" grpId="0" animBg="1"/>
      <p:bldP spid="18" grpId="0" animBg="1"/>
      <p:bldP spid="24" grpId="0" animBg="1"/>
      <p:bldP spid="25" grpId="0" animBg="1"/>
      <p:bldP spid="26" grpId="0" animBg="1"/>
      <p:bldP spid="2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413004" y="435081"/>
            <a:ext cx="11365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Nhận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89940" y="1075916"/>
            <a:ext cx="1059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881174" y="2058380"/>
            <a:ext cx="4000600" cy="594153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51410" y="2912670"/>
            <a:ext cx="4842013" cy="670150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172195" y="3859666"/>
            <a:ext cx="5330957" cy="670150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761563" y="1977325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1799" y="2882415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066381" y="3827959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10655" y="4530446"/>
            <a:ext cx="1843677" cy="2775758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74946">
            <a:off x="8621032" y="5351921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239142">
            <a:off x="6794735" y="5739916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256233">
            <a:off x="4745440" y="5618011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691242">
            <a:off x="2396283" y="5540500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40079" y="1798244"/>
            <a:ext cx="1191310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						</a:t>
            </a:r>
          </a:p>
        </p:txBody>
      </p:sp>
    </p:spTree>
    <p:extLst>
      <p:ext uri="{BB962C8B-B14F-4D97-AF65-F5344CB8AC3E}">
        <p14:creationId xmlns:p14="http://schemas.microsoft.com/office/powerpoint/2010/main" val="4919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7" grpId="0"/>
      <p:bldP spid="29" grpId="0" animBg="1"/>
      <p:bldP spid="30" grpId="0" animBg="1"/>
      <p:bldP spid="31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7"/>
          <p:cNvSpPr/>
          <p:nvPr/>
        </p:nvSpPr>
        <p:spPr>
          <a:xfrm>
            <a:off x="1808594" y="165172"/>
            <a:ext cx="8688717" cy="1312499"/>
          </a:xfrm>
          <a:prstGeom prst="roundRect">
            <a:avLst/>
          </a:prstGeom>
          <a:solidFill>
            <a:schemeClr val="bg1"/>
          </a:solidFill>
          <a:ln>
            <a:solidFill>
              <a:srgbClr val="A05B2E"/>
            </a:solidFill>
          </a:ln>
          <a:effectLst>
            <a:outerShdw dist="25400" dir="3000000" algn="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7F84E8-E645-4A9A-86B8-994E7981F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5545F101-1067-4A6F-BA52-F9916E8E58DE}"/>
              </a:ext>
            </a:extLst>
          </p:cNvPr>
          <p:cNvSpPr txBox="1"/>
          <p:nvPr/>
        </p:nvSpPr>
        <p:spPr>
          <a:xfrm>
            <a:off x="1414170" y="396314"/>
            <a:ext cx="921395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Cho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47B8BC30-677E-4D61-AE4B-31BDB78431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038" y="4951934"/>
            <a:ext cx="615853" cy="55439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6503654" y="5896860"/>
            <a:ext cx="344282" cy="30992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FF26116-FE63-4F1E-A5C9-470828D85C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558182" y="4818076"/>
            <a:ext cx="615853" cy="554399"/>
          </a:xfrm>
          <a:prstGeom prst="rect">
            <a:avLst/>
          </a:prstGeom>
        </p:spPr>
      </p:pic>
      <p:grpSp>
        <p:nvGrpSpPr>
          <p:cNvPr id="18" name="组合 34"/>
          <p:cNvGrpSpPr/>
          <p:nvPr/>
        </p:nvGrpSpPr>
        <p:grpSpPr>
          <a:xfrm flipH="1">
            <a:off x="8549640" y="3908628"/>
            <a:ext cx="3569208" cy="2949372"/>
            <a:chOff x="1027601" y="2738935"/>
            <a:chExt cx="4565105" cy="3886201"/>
          </a:xfrm>
        </p:grpSpPr>
        <p:pic>
          <p:nvPicPr>
            <p:cNvPr id="19" name="图片 3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20" name="图片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pic>
        <p:nvPicPr>
          <p:cNvPr id="21" name="图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37" y="5275933"/>
            <a:ext cx="615853" cy="5543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3450" y="2598877"/>
            <a:ext cx="12055398" cy="619811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691517"/>
            <a:ext cx="12686400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88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88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88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4" grpId="0"/>
      <p:bldP spid="22" grpId="0" animBg="1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" y="-1079501"/>
            <a:ext cx="6772822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矩形: 圆角 6"/>
          <p:cNvSpPr/>
          <p:nvPr/>
        </p:nvSpPr>
        <p:spPr>
          <a:xfrm>
            <a:off x="4785830" y="302418"/>
            <a:ext cx="7156234" cy="62446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rgbClr val="A05B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51600" y="397156"/>
            <a:ext cx="690426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>
                <a:solidFill>
                  <a:srgbClr val="A05B2E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rgbClr val="A05B2E"/>
              </a:solidFill>
              <a:latin typeface="UTM Kabel KT" panose="020406030505060202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FEFF8-6151-42BB-86EE-F587E6ED05A7}"/>
              </a:ext>
            </a:extLst>
          </p:cNvPr>
          <p:cNvSpPr txBox="1"/>
          <p:nvPr/>
        </p:nvSpPr>
        <p:spPr>
          <a:xfrm>
            <a:off x="1320800" y="586377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A848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89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879413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LUYỆN TẬP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8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93548" y="473314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         </a:t>
            </a: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1.  </a:t>
            </a:r>
            <a:r>
              <a:rPr lang="en-US" altLang="en-US" sz="3600" b="1" dirty="0" err="1">
                <a:solidFill>
                  <a:srgbClr val="002060"/>
                </a:solidFill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trả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lời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hỏi</a:t>
            </a:r>
            <a:r>
              <a:rPr lang="en-US" altLang="en-US" sz="3600" b="1" dirty="0">
                <a:solidFill>
                  <a:srgbClr val="002060"/>
                </a:solidFill>
              </a:rPr>
              <a:t> :</a:t>
            </a:r>
          </a:p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		</a:t>
            </a:r>
            <a:r>
              <a:rPr lang="en-US" altLang="en-US" sz="3600" dirty="0" err="1">
                <a:solidFill>
                  <a:srgbClr val="002060"/>
                </a:solidFill>
              </a:rPr>
              <a:t>Cả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lũng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giống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bức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tranh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thuỷ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mặc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hoạt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bắt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.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  <a:p>
            <a:pPr algn="r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Đình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Trung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2" y="377951"/>
            <a:ext cx="5535747" cy="398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59" y="396239"/>
            <a:ext cx="5667514" cy="391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195801" y="4236779"/>
            <a:ext cx="2549652" cy="69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Khung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cửi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886996" y="4236779"/>
            <a:ext cx="2549652" cy="69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Rượu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cần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326</Words>
  <Application>Microsoft Office PowerPoint</Application>
  <PresentationFormat>Widescreen</PresentationFormat>
  <Paragraphs>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字魂59号-创粗黑</vt:lpstr>
      <vt:lpstr>Arial</vt:lpstr>
      <vt:lpstr>UTM Sharnay</vt:lpstr>
      <vt:lpstr>UTM Kabel KT</vt:lpstr>
      <vt:lpstr>UTM Flavour</vt:lpstr>
      <vt:lpstr>Times New Roman</vt:lpstr>
      <vt:lpstr>UTM Mabella</vt:lpstr>
      <vt:lpstr>Wingdings</vt:lpstr>
      <vt:lpstr>思源黑体 CN Bold</vt:lpstr>
      <vt:lpstr>UTM Hanzel</vt:lpstr>
      <vt:lpstr>UTM Akashi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VIETBAO</dc:creator>
  <cp:lastModifiedBy>Personal</cp:lastModifiedBy>
  <cp:revision>59</cp:revision>
  <dcterms:created xsi:type="dcterms:W3CDTF">2021-07-02T00:58:11Z</dcterms:created>
  <dcterms:modified xsi:type="dcterms:W3CDTF">2021-12-31T04:28:41Z</dcterms:modified>
  <cp:version>T020</cp:version>
</cp:coreProperties>
</file>