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29" r:id="rId2"/>
    <p:sldId id="303" r:id="rId3"/>
    <p:sldId id="350" r:id="rId4"/>
    <p:sldId id="348" r:id="rId5"/>
    <p:sldId id="328" r:id="rId6"/>
    <p:sldId id="341" r:id="rId7"/>
    <p:sldId id="323" r:id="rId8"/>
    <p:sldId id="336" r:id="rId9"/>
    <p:sldId id="356" r:id="rId10"/>
    <p:sldId id="335" r:id="rId11"/>
    <p:sldId id="358" r:id="rId12"/>
    <p:sldId id="271" r:id="rId13"/>
    <p:sldId id="354" r:id="rId14"/>
    <p:sldId id="355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3515A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94660"/>
  </p:normalViewPr>
  <p:slideViewPr>
    <p:cSldViewPr>
      <p:cViewPr varScale="1">
        <p:scale>
          <a:sx n="93" d="100"/>
          <a:sy n="93" d="100"/>
        </p:scale>
        <p:origin x="744" y="11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57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9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png"/><Relationship Id="rId7" Type="http://schemas.openxmlformats.org/officeDocument/2006/relationships/hyperlink" Target="file:///C:\Users\Public\Deskto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file:///C:\Users\Public\Deskto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386264"/>
            <a:ext cx="7620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76226" y="2365324"/>
            <a:ext cx="8839200" cy="838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446088" y="645838"/>
            <a:ext cx="9144000" cy="650853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46549" y="1371612"/>
            <a:ext cx="2087451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8934" y="325219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480" y="971551"/>
            <a:ext cx="901352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US" sz="3200" b="1" smtClean="0">
                <a:solidFill>
                  <a:srgbClr val="3200C0"/>
                </a:solidFill>
              </a:rPr>
              <a:t> Câu lệnh lặp có dạng </a:t>
            </a:r>
            <a:r>
              <a:rPr lang="en-US" sz="3200" b="1" smtClean="0">
                <a:solidFill>
                  <a:srgbClr val="FF0000"/>
                </a:solidFill>
              </a:rPr>
              <a:t>Repeat n[  ]. </a:t>
            </a:r>
            <a:r>
              <a:rPr lang="en-US" sz="3200" b="1" smtClean="0">
                <a:solidFill>
                  <a:srgbClr val="3200C0"/>
                </a:solidFill>
              </a:rPr>
              <a:t>Trong đó: 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Số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trong câu lệnh chỉ số lần lặp; giữa </a:t>
            </a:r>
            <a:r>
              <a:rPr lang="en-US" sz="3200" b="1" smtClean="0">
                <a:solidFill>
                  <a:srgbClr val="FF0000"/>
                </a:solidFill>
              </a:rPr>
              <a:t>Repeat</a:t>
            </a:r>
            <a:r>
              <a:rPr lang="en-US" sz="3200" b="1" smtClean="0">
                <a:solidFill>
                  <a:srgbClr val="3200C0"/>
                </a:solidFill>
              </a:rPr>
              <a:t> và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phải có dấu cách.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Phần trong </a:t>
            </a:r>
            <a:r>
              <a:rPr lang="en-US" sz="3200" b="1" smtClean="0">
                <a:solidFill>
                  <a:srgbClr val="FF0000"/>
                </a:solidFill>
              </a:rPr>
              <a:t>cặp ngoặc vuông [ ] </a:t>
            </a:r>
            <a:r>
              <a:rPr lang="en-US" sz="3200" b="1" smtClean="0">
                <a:solidFill>
                  <a:srgbClr val="3200C0"/>
                </a:solidFill>
              </a:rPr>
              <a:t>là nơi ghi các </a:t>
            </a:r>
            <a:r>
              <a:rPr lang="en-US" sz="3200" b="1" smtClean="0">
                <a:solidFill>
                  <a:srgbClr val="FF0000"/>
                </a:solidFill>
              </a:rPr>
              <a:t>câu lệnh được lặp lại</a:t>
            </a:r>
            <a:r>
              <a:rPr lang="en-US" sz="3200" b="1" smtClean="0">
                <a:solidFill>
                  <a:srgbClr val="320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- Sử dụng câu lệnh lặp lồng nhau có thể cho ra nhiều hình giống nhau. </a:t>
            </a:r>
            <a:endParaRPr lang="en-US" sz="4000" b="1" smtClean="0">
              <a:solidFill>
                <a:srgbClr val="320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04800" y="1462134"/>
            <a:ext cx="853440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1-2 (SGK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88)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88)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dirty="0" smtClean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link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padlet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logo.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14400" y="447675"/>
            <a:ext cx="6477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0B03B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DẶN DÒ</a:t>
            </a:r>
            <a:endParaRPr lang="vi-VN" sz="2800" b="1">
              <a:solidFill>
                <a:srgbClr val="0B03B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64" name="AutoShape 2"/>
          <p:cNvSpPr>
            <a:spLocks noChangeArrowheads="1"/>
          </p:cNvSpPr>
          <p:nvPr/>
        </p:nvSpPr>
        <p:spPr bwMode="auto">
          <a:xfrm>
            <a:off x="58738" y="0"/>
            <a:ext cx="9009062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solidFill>
                <a:srgbClr val="000000"/>
              </a:solidFill>
            </a:endParaRPr>
          </a:p>
        </p:txBody>
      </p:sp>
      <p:pic>
        <p:nvPicPr>
          <p:cNvPr id="15365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3194" y="-115094"/>
            <a:ext cx="10287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77813" y="3946525"/>
            <a:ext cx="95885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5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19050"/>
            <a:ext cx="2941638" cy="311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42022"/>
            <a:ext cx="4286250" cy="2135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95620" cy="9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900571" y="-28991"/>
            <a:ext cx="925116" cy="122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744750" y="4095750"/>
            <a:ext cx="1307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76776" y="4030100"/>
            <a:ext cx="864394" cy="114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41334" y="52453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3" y="3486151"/>
            <a:ext cx="973443" cy="93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44767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a</a:t>
            </a:r>
            <a:endParaRPr lang="en-US" sz="2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257550"/>
            <a:ext cx="17132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6576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b</a:t>
            </a:r>
            <a:endParaRPr lang="en-US" sz="280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5965" y="2266951"/>
            <a:ext cx="753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8[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45]</a:t>
            </a:r>
            <a:endParaRPr lang="en-US" sz="32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3105150"/>
            <a:ext cx="192882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5532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c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442882" y="1276350"/>
            <a:ext cx="83963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               </a:t>
            </a:r>
            <a:r>
              <a:rPr lang="en-US" sz="32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200" dirty="0" err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dirty="0" err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200" dirty="0" err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Repeat 5[</a:t>
            </a:r>
            <a:r>
              <a:rPr lang="en-US" sz="32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200" dirty="0" err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dirty="0" err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200" dirty="0" err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42882" y="89535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So sánh các dòng lệnh</a:t>
            </a:r>
            <a:endParaRPr lang="en-US" sz="280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7">
            <a:hlinkClick r:id="rId7" action="ppaction://hlinkfile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6" y="4250107"/>
            <a:ext cx="600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8150" y="2190750"/>
            <a:ext cx="62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1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9" grpId="0"/>
      <p:bldP spid="22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2" y="18097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18" name="Rectangle 17"/>
          <p:cNvSpPr/>
          <p:nvPr/>
        </p:nvSpPr>
        <p:spPr>
          <a:xfrm>
            <a:off x="237396" y="1200151"/>
            <a:ext cx="8281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vẽ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6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gì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?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2" y="2495550"/>
            <a:ext cx="83476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vuông cạnh 50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bước em thay đổi lệnh ở vị trí nào?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4639849" y="2046670"/>
            <a:ext cx="321471" cy="457203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3036408" y="4476751"/>
            <a:ext cx="3745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Lệnh vẽ hình vuông</a:t>
            </a:r>
            <a:endParaRPr lang="vi-VN" sz="3200"/>
          </a:p>
        </p:txBody>
      </p:sp>
      <p:sp>
        <p:nvSpPr>
          <p:cNvPr id="29" name="Rectangle 28"/>
          <p:cNvSpPr/>
          <p:nvPr/>
        </p:nvSpPr>
        <p:spPr>
          <a:xfrm>
            <a:off x="2209802" y="18097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0" name="Rectangle 29"/>
          <p:cNvSpPr/>
          <p:nvPr/>
        </p:nvSpPr>
        <p:spPr>
          <a:xfrm>
            <a:off x="7002469" y="18097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1" name="Rectangle 30"/>
          <p:cNvSpPr/>
          <p:nvPr/>
        </p:nvSpPr>
        <p:spPr>
          <a:xfrm>
            <a:off x="762002" y="35623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32" name="Rectangle 31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3" name="Rectangle 32"/>
          <p:cNvSpPr/>
          <p:nvPr/>
        </p:nvSpPr>
        <p:spPr>
          <a:xfrm>
            <a:off x="7154869" y="35623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4" name="Rectangle 33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4[fd 50 rt 90 wait 30]</a:t>
            </a:r>
            <a:endParaRPr lang="en-US" sz="320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23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5" grpId="0" animBg="1"/>
      <p:bldP spid="26" grpId="0"/>
      <p:bldP spid="29" grpId="0"/>
      <p:bldP spid="30" grpId="0"/>
      <p:bldP spid="31" grpId="0"/>
      <p:bldP spid="32" grpId="0"/>
      <p:bldP spid="32" grpId="1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594986" y="351916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2424" y="412206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033712" y="355217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Rounded Rectangle 37"/>
          <p:cNvSpPr/>
          <p:nvPr/>
        </p:nvSpPr>
        <p:spPr>
          <a:xfrm>
            <a:off x="8077200" y="4237971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34" grpId="0"/>
      <p:bldP spid="34" grpId="1"/>
      <p:bldP spid="35" grpId="0"/>
      <p:bldP spid="35" grpId="1"/>
      <p:bldP spid="36" grpId="0" animBg="1"/>
      <p:bldP spid="36" grpId="1" animBg="1"/>
      <p:bldP spid="38" grpId="0" animBg="1"/>
      <p:bldP spid="3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138438" y="4026753"/>
            <a:ext cx="3509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656712" y="2841479"/>
            <a:ext cx="220252" cy="1524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42638" y="3950553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142612" y="3184379"/>
            <a:ext cx="296452" cy="762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3575544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100338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  <p:bldP spid="2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67665" y="281285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7429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00400" y="7429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381000" y="1200151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203835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2424" y="3572529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2424" y="420844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053414" y="3638549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077200" y="4286772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124852" y="407032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34038" y="2883753"/>
            <a:ext cx="3509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953737" y="2200886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3128376" y="5863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14400" y="280035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 animBg="1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229600" y="24193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9715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3431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287655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909105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5 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1051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-742949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1657350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857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16573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7335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1148941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5143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00400" y="5143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3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567286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852786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3253085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2381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325308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8115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Câu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lệnh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lặp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lồng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nhau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3329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2744676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829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00400" y="82933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Left Brace 37"/>
          <p:cNvSpPr/>
          <p:nvPr/>
        </p:nvSpPr>
        <p:spPr>
          <a:xfrm rot="5400000">
            <a:off x="2171700" y="1162050"/>
            <a:ext cx="457200" cy="25146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81001" y="5143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Kiểm </a:t>
            </a: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 lại kết quả các câu lệnh ở 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1222851"/>
            <a:ext cx="8691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04800" y="2565797"/>
            <a:ext cx="901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5[Repeat 6[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</a:p>
          <a:p>
            <a:endParaRPr lang="en-US" sz="3600" dirty="0" smtClean="0"/>
          </a:p>
        </p:txBody>
      </p:sp>
      <p:pic>
        <p:nvPicPr>
          <p:cNvPr id="14" name="Picture 17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4238625"/>
            <a:ext cx="600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721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31588" y="429460"/>
            <a:ext cx="4498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229600" y="27241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11239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5717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30861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360/8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08533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45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3337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807743" y="-559593"/>
            <a:ext cx="214314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1809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Vẽ 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1009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1000" y="18097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8859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1323962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448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24200" y="505660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6386" y="2286002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800600" y="590550"/>
            <a:ext cx="228600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2952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2152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296293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271688" y="578641"/>
            <a:ext cx="257175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32759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7030A0"/>
                </a:solidFill>
              </a:rPr>
              <a:t>Câu lệnh lặp lồng nhau</a:t>
            </a:r>
            <a:endParaRPr lang="en-US" sz="4000" b="1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2948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2345519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54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5911</TotalTime>
  <Words>856</Words>
  <Application>Microsoft Office PowerPoint</Application>
  <PresentationFormat>On-screen Show (16:9)</PresentationFormat>
  <Paragraphs>104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Đoàn Hữu Tiếng 0399072086</dc:creator>
  <cp:lastModifiedBy>Admin</cp:lastModifiedBy>
  <cp:revision>462</cp:revision>
  <cp:lastPrinted>2019-01-13T14:31:43Z</cp:lastPrinted>
  <dcterms:created xsi:type="dcterms:W3CDTF">2014-10-11T13:38:36Z</dcterms:created>
  <dcterms:modified xsi:type="dcterms:W3CDTF">2023-02-17T03:43:30Z</dcterms:modified>
</cp:coreProperties>
</file>