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29" r:id="rId2"/>
    <p:sldId id="303" r:id="rId3"/>
    <p:sldId id="350" r:id="rId4"/>
    <p:sldId id="348" r:id="rId5"/>
    <p:sldId id="328" r:id="rId6"/>
    <p:sldId id="341" r:id="rId7"/>
    <p:sldId id="323" r:id="rId8"/>
    <p:sldId id="336" r:id="rId9"/>
    <p:sldId id="356" r:id="rId10"/>
    <p:sldId id="335" r:id="rId11"/>
    <p:sldId id="358" r:id="rId12"/>
    <p:sldId id="271" r:id="rId13"/>
    <p:sldId id="354" r:id="rId14"/>
    <p:sldId id="355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3515A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 autoAdjust="0"/>
    <p:restoredTop sz="94660"/>
  </p:normalViewPr>
  <p:slideViewPr>
    <p:cSldViewPr>
      <p:cViewPr varScale="1">
        <p:scale>
          <a:sx n="93" d="100"/>
          <a:sy n="93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2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9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2/17/2023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5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4"/>
            <a:ext cx="6096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70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4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4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6.png"/><Relationship Id="rId7" Type="http://schemas.openxmlformats.org/officeDocument/2006/relationships/hyperlink" Target="file:///C:\Users\Public\Deskto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hyperlink" Target="file:///C:\Users\Public\Deskto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4386264"/>
            <a:ext cx="762000" cy="273844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76226" y="2365324"/>
            <a:ext cx="8839200" cy="838200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LỆNH LẶP LỒNG NHAU</a:t>
            </a: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446088" y="645838"/>
            <a:ext cx="9144000" cy="650853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4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4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en-US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246549" y="1371612"/>
            <a:ext cx="2087451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88934" y="325219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480" y="971551"/>
            <a:ext cx="90135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US" sz="3200" b="1" smtClean="0">
                <a:solidFill>
                  <a:srgbClr val="3200C0"/>
                </a:solidFill>
              </a:rPr>
              <a:t> Câu lệnh lặp có dạng </a:t>
            </a:r>
            <a:r>
              <a:rPr lang="en-US" sz="3200" b="1" smtClean="0">
                <a:solidFill>
                  <a:srgbClr val="FF0000"/>
                </a:solidFill>
              </a:rPr>
              <a:t>Repeat n[  ]. </a:t>
            </a:r>
            <a:r>
              <a:rPr lang="en-US" sz="3200" b="1" smtClean="0">
                <a:solidFill>
                  <a:srgbClr val="3200C0"/>
                </a:solidFill>
              </a:rPr>
              <a:t>Trong đó: 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Số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trong câu lệnh chỉ số lần lặp; giữa </a:t>
            </a:r>
            <a:r>
              <a:rPr lang="en-US" sz="3200" b="1" smtClean="0">
                <a:solidFill>
                  <a:srgbClr val="FF0000"/>
                </a:solidFill>
              </a:rPr>
              <a:t>Repeat</a:t>
            </a:r>
            <a:r>
              <a:rPr lang="en-US" sz="3200" b="1" smtClean="0">
                <a:solidFill>
                  <a:srgbClr val="3200C0"/>
                </a:solidFill>
              </a:rPr>
              <a:t> và </a:t>
            </a:r>
            <a:r>
              <a:rPr lang="en-US" sz="3200" b="1" smtClean="0">
                <a:solidFill>
                  <a:srgbClr val="FF0000"/>
                </a:solidFill>
              </a:rPr>
              <a:t>n</a:t>
            </a:r>
            <a:r>
              <a:rPr lang="en-US" sz="3200" b="1" smtClean="0">
                <a:solidFill>
                  <a:srgbClr val="3200C0"/>
                </a:solidFill>
              </a:rPr>
              <a:t> phải có dấu cách.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+ Phần trong </a:t>
            </a:r>
            <a:r>
              <a:rPr lang="en-US" sz="3200" b="1" smtClean="0">
                <a:solidFill>
                  <a:srgbClr val="FF0000"/>
                </a:solidFill>
              </a:rPr>
              <a:t>cặp ngoặc vuông [ ] </a:t>
            </a:r>
            <a:r>
              <a:rPr lang="en-US" sz="3200" b="1" smtClean="0">
                <a:solidFill>
                  <a:srgbClr val="3200C0"/>
                </a:solidFill>
              </a:rPr>
              <a:t>là nơi ghi các </a:t>
            </a:r>
            <a:r>
              <a:rPr lang="en-US" sz="3200" b="1" smtClean="0">
                <a:solidFill>
                  <a:srgbClr val="FF0000"/>
                </a:solidFill>
              </a:rPr>
              <a:t>câu lệnh được lặp lại</a:t>
            </a:r>
            <a:r>
              <a:rPr lang="en-US" sz="3200" b="1" smtClean="0">
                <a:solidFill>
                  <a:srgbClr val="320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3200" b="1" smtClean="0">
                <a:solidFill>
                  <a:srgbClr val="3200C0"/>
                </a:solidFill>
              </a:rPr>
              <a:t>- Sử dụng câu lệnh lặp lồng nhau có thể cho ra nhiều hình giống nhau. </a:t>
            </a:r>
            <a:endParaRPr lang="en-US" sz="4000" b="1" smtClean="0">
              <a:solidFill>
                <a:srgbClr val="320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304800" y="1462134"/>
            <a:ext cx="853440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 (SGK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88)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88)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 smtClean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padlet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logo.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14400" y="447675"/>
            <a:ext cx="6477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0B03B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sz="2800" b="1">
              <a:solidFill>
                <a:srgbClr val="0B03B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auto">
          <a:xfrm>
            <a:off x="58738" y="0"/>
            <a:ext cx="9009062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000000"/>
              </a:solidFill>
            </a:endParaRPr>
          </a:p>
        </p:txBody>
      </p:sp>
      <p:pic>
        <p:nvPicPr>
          <p:cNvPr id="15365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3194" y="-115094"/>
            <a:ext cx="10287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77813" y="3946525"/>
            <a:ext cx="9588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5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19050"/>
            <a:ext cx="2941638" cy="311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42022"/>
            <a:ext cx="4286250" cy="2135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3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95620" cy="96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900571" y="-28991"/>
            <a:ext cx="925116" cy="122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744750" y="4095750"/>
            <a:ext cx="130717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76776" y="4030100"/>
            <a:ext cx="864394" cy="114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41334" y="524530"/>
            <a:ext cx="8574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3" y="3486151"/>
            <a:ext cx="973443" cy="93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4348" y="44767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a</a:t>
            </a:r>
            <a:endParaRPr lang="en-US" sz="28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257550"/>
            <a:ext cx="17132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6576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b</a:t>
            </a:r>
            <a:endParaRPr lang="en-US" sz="280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5965" y="2266951"/>
            <a:ext cx="7536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8[</a:t>
            </a:r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 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45]</a:t>
            </a:r>
            <a:endParaRPr lang="en-US" sz="32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3105150"/>
            <a:ext cx="192882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553200" y="46202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Hình c</a:t>
            </a:r>
            <a:endParaRPr lang="en-US" sz="2800"/>
          </a:p>
        </p:txBody>
      </p:sp>
      <p:sp>
        <p:nvSpPr>
          <p:cNvPr id="19" name="Rectangle 18"/>
          <p:cNvSpPr/>
          <p:nvPr/>
        </p:nvSpPr>
        <p:spPr>
          <a:xfrm>
            <a:off x="442882" y="1276350"/>
            <a:ext cx="83963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               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Repeat 5[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42882" y="89535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So sánh các dòng lệnh</a:t>
            </a:r>
            <a:endParaRPr lang="en-US" sz="2800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7">
            <a:hlinkClick r:id="rId7" action="ppaction://hlinkfile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6" y="4250107"/>
            <a:ext cx="600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8150" y="2190750"/>
            <a:ext cx="628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1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9" grpId="0"/>
      <p:bldP spid="22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2" y="18097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18" name="Rectangle 17"/>
          <p:cNvSpPr/>
          <p:nvPr/>
        </p:nvSpPr>
        <p:spPr>
          <a:xfrm>
            <a:off x="237396" y="1200151"/>
            <a:ext cx="8281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vẽ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6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gì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?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2" y="2495550"/>
            <a:ext cx="83476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 vẽ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 hình vuông cạnh 50</a:t>
            </a:r>
            <a:r>
              <a:rPr lang="en-US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bước em thay đổi lệnh ở vị trí nào?</a:t>
            </a:r>
            <a:endParaRPr lang="en-US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4639849" y="2046670"/>
            <a:ext cx="321471" cy="457203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3036408" y="4476751"/>
            <a:ext cx="3745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Lệnh vẽ hình vuông</a:t>
            </a:r>
            <a:endParaRPr lang="vi-VN" sz="3200"/>
          </a:p>
        </p:txBody>
      </p:sp>
      <p:sp>
        <p:nvSpPr>
          <p:cNvPr id="29" name="Rectangle 28"/>
          <p:cNvSpPr/>
          <p:nvPr/>
        </p:nvSpPr>
        <p:spPr>
          <a:xfrm>
            <a:off x="2209802" y="18097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0" name="Rectangle 29"/>
          <p:cNvSpPr/>
          <p:nvPr/>
        </p:nvSpPr>
        <p:spPr>
          <a:xfrm>
            <a:off x="7002469" y="18097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1" name="Rectangle 30"/>
          <p:cNvSpPr/>
          <p:nvPr/>
        </p:nvSpPr>
        <p:spPr>
          <a:xfrm>
            <a:off x="762002" y="3562351"/>
            <a:ext cx="1872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</a:t>
            </a:r>
            <a:endParaRPr lang="en-US" sz="3200"/>
          </a:p>
        </p:txBody>
      </p:sp>
      <p:sp>
        <p:nvSpPr>
          <p:cNvPr id="32" name="Rectangle 31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6[fd 50 rt 60 wait 30]</a:t>
            </a:r>
            <a:endParaRPr lang="en-US" sz="3200"/>
          </a:p>
        </p:txBody>
      </p:sp>
      <p:sp>
        <p:nvSpPr>
          <p:cNvPr id="33" name="Rectangle 32"/>
          <p:cNvSpPr/>
          <p:nvPr/>
        </p:nvSpPr>
        <p:spPr>
          <a:xfrm>
            <a:off x="7154869" y="3562351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/>
          </a:p>
        </p:txBody>
      </p:sp>
      <p:sp>
        <p:nvSpPr>
          <p:cNvPr id="34" name="Rectangle 33"/>
          <p:cNvSpPr/>
          <p:nvPr/>
        </p:nvSpPr>
        <p:spPr>
          <a:xfrm>
            <a:off x="2362202" y="3562351"/>
            <a:ext cx="4948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4[fd 50 rt 90 wait 30]</a:t>
            </a:r>
            <a:endParaRPr lang="en-US" sz="320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236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5" grpId="0" animBg="1"/>
      <p:bldP spid="26" grpId="0"/>
      <p:bldP spid="29" grpId="0"/>
      <p:bldP spid="30" grpId="0"/>
      <p:bldP spid="31" grpId="0"/>
      <p:bldP spid="32" grpId="0"/>
      <p:bldP spid="32" grpId="1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594986" y="351916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2424" y="4122064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033712" y="355217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Rounded Rectangle 37"/>
          <p:cNvSpPr/>
          <p:nvPr/>
        </p:nvSpPr>
        <p:spPr>
          <a:xfrm>
            <a:off x="8077200" y="4237971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34" grpId="0"/>
      <p:bldP spid="34" grpId="1"/>
      <p:bldP spid="35" grpId="0"/>
      <p:bldP spid="35" grpId="1"/>
      <p:bldP spid="36" grpId="0" animBg="1"/>
      <p:bldP spid="36" grpId="1" animBg="1"/>
      <p:bldP spid="38" grpId="0" animBg="1"/>
      <p:bldP spid="3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09600" y="438150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038" y="12001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09638" y="12001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795038" y="196215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386" y="3036153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138438" y="4026753"/>
            <a:ext cx="3509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656712" y="2841479"/>
            <a:ext cx="220252" cy="1524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42638" y="3950553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142612" y="3184379"/>
            <a:ext cx="296452" cy="762000"/>
          </a:xfrm>
          <a:prstGeom prst="rightBrace">
            <a:avLst/>
          </a:prstGeom>
          <a:ln w="38100">
            <a:solidFill>
              <a:srgbClr val="320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3575544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100338" y="3980656"/>
            <a:ext cx="381794" cy="794"/>
          </a:xfrm>
          <a:prstGeom prst="straightConnector1">
            <a:avLst/>
          </a:prstGeom>
          <a:ln w="38100">
            <a:solidFill>
              <a:srgbClr val="320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67665" y="281285"/>
            <a:ext cx="372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7429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00400" y="7429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381000" y="1200151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038350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424" y="3572529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424" y="4208443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053414" y="3638549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077200" y="4286772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124852" y="407032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634038" y="2883753"/>
            <a:ext cx="3509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360/5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953737" y="2200886"/>
            <a:ext cx="146438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3128376" y="586375"/>
            <a:ext cx="296452" cy="4114802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14400" y="280035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 animBg="1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8229600" y="24193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9715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3431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7655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3909105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5 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105150"/>
            <a:ext cx="589898" cy="5334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-742949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1657350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857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16573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7335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1148941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5143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51435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3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8600" y="2567286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762501" y="852786"/>
            <a:ext cx="304801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481366" y="3253085"/>
            <a:ext cx="29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409700" y="23812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325308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5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8115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</a:rPr>
              <a:t>Câu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lệnh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lặp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lồng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nhau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3329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99811" y="2744676"/>
            <a:ext cx="321471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" y="829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00400" y="829331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8" name="Left Brace 37"/>
          <p:cNvSpPr/>
          <p:nvPr/>
        </p:nvSpPr>
        <p:spPr>
          <a:xfrm rot="5400000">
            <a:off x="2171700" y="1162050"/>
            <a:ext cx="457200" cy="25146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81001" y="51435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Kiểm </a:t>
            </a:r>
            <a:r>
              <a:rPr lang="en-US" sz="32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 lại kết quả các câu lệnh ở 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</a:t>
            </a:r>
            <a:r>
              <a:rPr lang="en-US" sz="320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 1. </a:t>
            </a:r>
            <a:endParaRPr lang="en-US" sz="3200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1222851"/>
            <a:ext cx="869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04800" y="2565797"/>
            <a:ext cx="901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5[Repeat 6[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</a:p>
          <a:p>
            <a:endParaRPr lang="en-US" sz="3600" dirty="0" smtClean="0"/>
          </a:p>
        </p:txBody>
      </p:sp>
      <p:pic>
        <p:nvPicPr>
          <p:cNvPr id="14" name="Picture 17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13" y="4238625"/>
            <a:ext cx="600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28600" y="3721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31588" y="429460"/>
            <a:ext cx="4498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8229600" y="27241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41719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405207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11239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57175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30861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cạnh,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360/8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08533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 Lặp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lại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lần, mỗi lần vẽ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32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góc 45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3333750"/>
            <a:ext cx="589898" cy="4572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807743" y="-559593"/>
            <a:ext cx="214314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1809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Vẽ 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1009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1000" y="180975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58000" y="1885951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1323962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3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7" grpId="0" animBg="1"/>
      <p:bldP spid="4" grpId="0"/>
      <p:bldP spid="17" grpId="0"/>
      <p:bldP spid="22" grpId="0"/>
      <p:bldP spid="23" grpId="0"/>
      <p:bldP spid="24" grpId="0" animBg="1"/>
      <p:bldP spid="32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44833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24200" y="505660"/>
            <a:ext cx="526012" cy="407685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6386" y="2286002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4800600" y="590550"/>
            <a:ext cx="228600" cy="46482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2952750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04924" y="2152650"/>
            <a:ext cx="2286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296293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</a:rPr>
              <a:t>Lặp lại 8 lần</a:t>
            </a:r>
            <a:endParaRPr lang="en-US" sz="2800" b="1">
              <a:solidFill>
                <a:srgbClr val="800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271688" y="578641"/>
            <a:ext cx="257175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327596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7030A0"/>
                </a:solidFill>
              </a:rPr>
              <a:t>Câu lệnh lặp lồng nhau</a:t>
            </a:r>
            <a:endParaRPr lang="en-US" sz="4000" b="1">
              <a:solidFill>
                <a:srgbClr val="7030A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2948286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10512" y="2345519"/>
            <a:ext cx="214314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" y="33338"/>
            <a:ext cx="9115425" cy="5064919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9772"/>
            <a:ext cx="8255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09373" y="28576"/>
            <a:ext cx="57388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286751" y="4500563"/>
            <a:ext cx="765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36526" y="4315619"/>
            <a:ext cx="61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54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5911</TotalTime>
  <Words>856</Words>
  <Application>Microsoft Office PowerPoint</Application>
  <PresentationFormat>On-screen Show (16:9)</PresentationFormat>
  <Paragraphs>104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Đoàn Hữu Tiếng 0399072086</dc:creator>
  <cp:lastModifiedBy>Admin</cp:lastModifiedBy>
  <cp:revision>462</cp:revision>
  <cp:lastPrinted>2019-01-13T14:31:43Z</cp:lastPrinted>
  <dcterms:created xsi:type="dcterms:W3CDTF">2014-10-11T13:38:36Z</dcterms:created>
  <dcterms:modified xsi:type="dcterms:W3CDTF">2023-02-17T03:43:30Z</dcterms:modified>
</cp:coreProperties>
</file>