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</p:sldMasterIdLst>
  <p:notesMasterIdLst>
    <p:notesMasterId r:id="rId26"/>
  </p:notesMasterIdLst>
  <p:sldIdLst>
    <p:sldId id="287" r:id="rId3"/>
    <p:sldId id="270" r:id="rId4"/>
    <p:sldId id="257" r:id="rId5"/>
    <p:sldId id="265" r:id="rId6"/>
    <p:sldId id="259" r:id="rId7"/>
    <p:sldId id="271" r:id="rId8"/>
    <p:sldId id="261" r:id="rId9"/>
    <p:sldId id="272" r:id="rId10"/>
    <p:sldId id="273" r:id="rId11"/>
    <p:sldId id="274" r:id="rId12"/>
    <p:sldId id="275" r:id="rId13"/>
    <p:sldId id="276" r:id="rId14"/>
    <p:sldId id="277" r:id="rId15"/>
    <p:sldId id="288" r:id="rId16"/>
    <p:sldId id="262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9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58" y="7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84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223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06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4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09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24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01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0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8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66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210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5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66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2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21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895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35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70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1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5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38" y="0"/>
            <a:ext cx="557462" cy="70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1270" y="0"/>
            <a:ext cx="7082970" cy="37592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/>
              <a:t>Chào mừng quý thầy cô  và các bạn học sinh đến với tiết âm nhạc</a:t>
            </a:r>
            <a:endParaRPr lang="en-US" sz="4000"/>
          </a:p>
        </p:txBody>
      </p:sp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0596" y="3759200"/>
            <a:ext cx="107188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1693" y="326884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97" y="3970307"/>
            <a:ext cx="1325322" cy="875947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6086" y="32968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400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" y="3989357"/>
            <a:ext cx="1325322" cy="875947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1286" y="30456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3+4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10" y="3760420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9" y="379382"/>
            <a:ext cx="1325322" cy="875947"/>
          </a:xfrm>
          <a:prstGeom prst="rect">
            <a:avLst/>
          </a:prstGeom>
        </p:spPr>
      </p:pic>
      <p:pic>
        <p:nvPicPr>
          <p:cNvPr id="3" name="C3+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3720" y="35208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sz="3200" b="1" spc="-225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bài  với piano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9" y="3917538"/>
            <a:ext cx="1325322" cy="875947"/>
          </a:xfrm>
          <a:prstGeom prst="rect">
            <a:avLst/>
          </a:prstGeom>
        </p:spPr>
      </p:pic>
      <p:pic>
        <p:nvPicPr>
          <p:cNvPr id="3" name="C1 DEN C4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0507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4 Karaoke Xoè hoa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05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530" y="295834"/>
            <a:ext cx="4867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Hát với nhạc nền cả bài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508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</a:t>
            </a:r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ổ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</a:p>
          <a:p>
            <a:pPr indent="1538605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90" y="2628469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09077" y="52784"/>
            <a:ext cx="4730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 thiệu và nghe âm sắc nhạc cụ: Ma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8154" y="1685925"/>
            <a:ext cx="5729224" cy="2960215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89" y="2727877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099569" y="52784"/>
            <a:ext cx="5102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 thiệu và nghe âm sắc nhạc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cụ: Xy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Giới thiệu nhạc cụ- Xyloph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5926" y="1544179"/>
            <a:ext cx="5777556" cy="3052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Ủ ĐỀ 4 - TIẾT 1 HO..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9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9000" y="4248384"/>
            <a:ext cx="5305714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Gv cùng khởi động lần 1 miệng âm La  thực hiện tay như video</a:t>
            </a:r>
            <a:endParaRPr lang="en-US"/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771838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473733" y="223856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492783" y="271481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492783" y="3124388"/>
            <a:ext cx="8241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90440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260696" y="-3792"/>
            <a:ext cx="743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dò-hát lại bài xòe 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09" y="988137"/>
            <a:ext cx="9139893" cy="3774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38" y="0"/>
            <a:ext cx="557462" cy="705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0628" y="493485"/>
            <a:ext cx="6473371" cy="278674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/>
              <a:t>Chúc quý thầy cô mạnh khỏe các  bạn học sinh chăm ngoan học giỏi</a:t>
            </a:r>
            <a:endParaRPr lang="en-US" sz="4000"/>
          </a:p>
        </p:txBody>
      </p:sp>
      <p:pic>
        <p:nvPicPr>
          <p:cNvPr id="3" name="XOE HOA BEAT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967" y="412477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09672"/>
            <a:ext cx="59845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Bản quyền TT ÂN-Phi Trường 0987508433 cấm chia sẻ dưới mọi hình thức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31908" y="917941"/>
            <a:ext cx="897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             -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   -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kumimoji="0" lang="zh-C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–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-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kumimoji="0" lang="zh-C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kumimoji="0" lang="en-US" altLang="zh-CN" sz="2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7224" y="100244"/>
            <a:ext cx="177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TIẾT 19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6302" y="338501"/>
            <a:ext cx="2836674" cy="584775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342" y="4411115"/>
            <a:ext cx="1452282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59218" y="1110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"/>
            <a:ext cx="9144000" cy="5143499"/>
          </a:xfrm>
        </p:spPr>
      </p:pic>
      <p:sp>
        <p:nvSpPr>
          <p:cNvPr id="3" name="TextBox 2"/>
          <p:cNvSpPr txBox="1"/>
          <p:nvPr/>
        </p:nvSpPr>
        <p:spPr>
          <a:xfrm>
            <a:off x="2237549" y="1349829"/>
            <a:ext cx="54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Nghe hát mẫu hoặc GV hát mẫu</a:t>
            </a:r>
            <a:endParaRPr lang="en-US" sz="2800"/>
          </a:p>
        </p:txBody>
      </p:sp>
      <p:pic>
        <p:nvPicPr>
          <p:cNvPr id="5" name="XOE HOA BEAT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458" y="5232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tấu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6894" y="1586715"/>
            <a:ext cx="9480175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Bùng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Ngân nga tiếng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cồng vang vang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Nghe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Theo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Tay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013720" y="42654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816128" y="55319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Dạy hát nối tiếp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7090" y="31796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48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9951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" name="C1+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6086" y="36786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547</Words>
  <Application>Microsoft Office PowerPoint</Application>
  <PresentationFormat>On-screen Show (16:9)</PresentationFormat>
  <Paragraphs>93</Paragraphs>
  <Slides>23</Slides>
  <Notes>19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汉仪乐喵体W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2</cp:revision>
  <dcterms:created xsi:type="dcterms:W3CDTF">2017-03-22T17:33:00Z</dcterms:created>
  <dcterms:modified xsi:type="dcterms:W3CDTF">2023-04-13T07:32:56Z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