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274" r:id="rId13"/>
    <p:sldId id="296" r:id="rId14"/>
    <p:sldId id="297" r:id="rId15"/>
    <p:sldId id="298" r:id="rId16"/>
    <p:sldId id="299" r:id="rId17"/>
    <p:sldId id="280" r:id="rId18"/>
    <p:sldId id="278" r:id="rId19"/>
    <p:sldId id="281" r:id="rId20"/>
    <p:sldId id="304" r:id="rId21"/>
    <p:sldId id="282" r:id="rId22"/>
    <p:sldId id="305" r:id="rId23"/>
    <p:sldId id="307" r:id="rId24"/>
    <p:sldId id="284" r:id="rId25"/>
    <p:sldId id="306" r:id="rId26"/>
    <p:sldId id="279" r:id="rId27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93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49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184411" y="1931872"/>
            <a:ext cx="3638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?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58386" y="2818827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71978" y="3431120"/>
            <a:ext cx="13388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0880" y="3159697"/>
            <a:ext cx="6799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54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54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Line 95"/>
          <p:cNvSpPr>
            <a:spLocks noChangeShapeType="1"/>
          </p:cNvSpPr>
          <p:nvPr/>
        </p:nvSpPr>
        <p:spPr bwMode="auto">
          <a:xfrm flipV="1">
            <a:off x="3145079" y="4353077"/>
            <a:ext cx="1251887" cy="8573"/>
          </a:xfrm>
          <a:prstGeom prst="line">
            <a:avLst/>
          </a:prstGeom>
          <a:noFill/>
          <a:ln w="6032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57" y="616997"/>
            <a:ext cx="7167866" cy="681160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03066" y="2850635"/>
            <a:ext cx="36384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27979" y="3185036"/>
            <a:ext cx="41723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73867" y="3040416"/>
            <a:ext cx="4879126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4298" y="245912"/>
            <a:ext cx="4303496" cy="12024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4515623" y="523974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UTM Hanzel" panose="02040603050506020204" pitchFamily="18" charset="0"/>
              </a:rPr>
              <a:t>Đặt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rồi</a:t>
            </a:r>
            <a:r>
              <a:rPr lang="en-US" altLang="en-US" sz="3600" b="1" dirty="0"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latin typeface="UTM Hanze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5" grpId="0"/>
      <p:bldP spid="15" grpId="1"/>
      <p:bldP spid="16" grpId="0"/>
      <p:bldP spid="16" grpId="1"/>
      <p:bldP spid="1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89" y="0"/>
            <a:ext cx="91538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1751" y="9143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0750" y="13724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556269" y="20294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8" name="Text Box 53"/>
          <p:cNvSpPr txBox="1">
            <a:spLocks noChangeArrowheads="1"/>
          </p:cNvSpPr>
          <p:nvPr/>
        </p:nvSpPr>
        <p:spPr bwMode="auto">
          <a:xfrm>
            <a:off x="5405740" y="318623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4994372" y="3690720"/>
            <a:ext cx="6074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5003375" y="4688052"/>
            <a:ext cx="62788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19456" y="19901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49176" y="11925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24213" y="19881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28970" y="19816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199">
            <a:off x="1905997" y="2561719"/>
            <a:ext cx="998114" cy="95720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-1398" y="3358038"/>
            <a:ext cx="3546628" cy="2407232"/>
            <a:chOff x="-1398" y="3358038"/>
            <a:chExt cx="3546628" cy="24072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4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545" y="-6876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241" y="-809592"/>
            <a:ext cx="8576062" cy="5558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4109" y="98337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3108" y="144143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2338627" y="2098522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6339036" y="1615487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801814" y="205922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31534" y="1261544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Text Box 58"/>
          <p:cNvSpPr txBox="1">
            <a:spLocks noChangeArrowheads="1"/>
          </p:cNvSpPr>
          <p:nvPr/>
        </p:nvSpPr>
        <p:spPr bwMode="auto">
          <a:xfrm>
            <a:off x="5259102" y="2206421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Text Box 59"/>
          <p:cNvSpPr txBox="1">
            <a:spLocks noChangeArrowheads="1"/>
          </p:cNvSpPr>
          <p:nvPr/>
        </p:nvSpPr>
        <p:spPr bwMode="auto">
          <a:xfrm>
            <a:off x="4514927" y="2791196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06571" y="20571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11328" y="205064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78900" y="255421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83657" y="255214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888414" y="254563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3" y="3011635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90833" y="3742995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-50025"/>
            <a:ext cx="3103304" cy="12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51" y="-1597188"/>
            <a:ext cx="638619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9181" y="997439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4088180" y="1455504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>
            <a:off x="4223699" y="2112590"/>
            <a:ext cx="683067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Rectangle 14"/>
          <p:cNvSpPr/>
          <p:nvPr/>
        </p:nvSpPr>
        <p:spPr>
          <a:xfrm>
            <a:off x="4686886" y="207328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616606" y="1275612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391643" y="207121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96400" y="206471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363972" y="256828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68729" y="256621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773486" y="25597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030631" y="303599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35388" y="303392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40145" y="30274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9"/>
          <p:cNvSpPr txBox="1">
            <a:spLocks noChangeArrowheads="1"/>
          </p:cNvSpPr>
          <p:nvPr/>
        </p:nvSpPr>
        <p:spPr bwMode="auto">
          <a:xfrm>
            <a:off x="6377562" y="1841465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7" name="Text Box 58"/>
          <p:cNvSpPr txBox="1">
            <a:spLocks noChangeArrowheads="1"/>
          </p:cNvSpPr>
          <p:nvPr/>
        </p:nvSpPr>
        <p:spPr bwMode="auto">
          <a:xfrm>
            <a:off x="6377562" y="2426240"/>
            <a:ext cx="85173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8" name="Text Box 59"/>
          <p:cNvSpPr txBox="1">
            <a:spLocks noChangeArrowheads="1"/>
          </p:cNvSpPr>
          <p:nvPr/>
        </p:nvSpPr>
        <p:spPr bwMode="auto">
          <a:xfrm>
            <a:off x="6377562" y="3044359"/>
            <a:ext cx="70326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60" y="3515356"/>
            <a:ext cx="998114" cy="95720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3305772" y="4232377"/>
            <a:ext cx="3546628" cy="2407232"/>
            <a:chOff x="-1398" y="3358038"/>
            <a:chExt cx="3546628" cy="24072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43" name="Text Box 66"/>
            <p:cNvSpPr txBox="1">
              <a:spLocks noChangeArrowheads="1"/>
            </p:cNvSpPr>
            <p:nvPr/>
          </p:nvSpPr>
          <p:spPr bwMode="auto">
            <a:xfrm rot="21373584">
              <a:off x="654301" y="3671432"/>
              <a:ext cx="2415964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414" y="-1514073"/>
            <a:ext cx="8433585" cy="8132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10710" y="1194388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" name="Rectangle 4"/>
          <p:cNvSpPr/>
          <p:nvPr/>
        </p:nvSpPr>
        <p:spPr>
          <a:xfrm>
            <a:off x="3159709" y="1652453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6" name="Line 95"/>
          <p:cNvSpPr>
            <a:spLocks noChangeShapeType="1"/>
          </p:cNvSpPr>
          <p:nvPr/>
        </p:nvSpPr>
        <p:spPr bwMode="auto">
          <a:xfrm flipV="1">
            <a:off x="3210822" y="2305095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6511527" y="1857136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64"/>
          <p:cNvSpPr txBox="1">
            <a:spLocks noChangeArrowheads="1"/>
          </p:cNvSpPr>
          <p:nvPr/>
        </p:nvSpPr>
        <p:spPr bwMode="auto">
          <a:xfrm>
            <a:off x="4651349" y="2341618"/>
            <a:ext cx="6887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9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 Box 66"/>
          <p:cNvSpPr txBox="1">
            <a:spLocks noChangeArrowheads="1"/>
          </p:cNvSpPr>
          <p:nvPr/>
        </p:nvSpPr>
        <p:spPr bwMode="auto">
          <a:xfrm>
            <a:off x="3689774" y="2872266"/>
            <a:ext cx="76327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58415" y="22702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688135" y="1472561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63172" y="226816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67929" y="226166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35501" y="276523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40258" y="276316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5015" y="275665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02160" y="323294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917" y="323087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11674" y="3224372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 Box 66"/>
          <p:cNvSpPr txBox="1">
            <a:spLocks noChangeArrowheads="1"/>
          </p:cNvSpPr>
          <p:nvPr/>
        </p:nvSpPr>
        <p:spPr bwMode="auto">
          <a:xfrm>
            <a:off x="3829338" y="3847905"/>
            <a:ext cx="758394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*  3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>
              <a:spcBef>
                <a:spcPct val="50000"/>
              </a:spcBef>
            </a:pP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62"/>
          <p:cNvSpPr txBox="1">
            <a:spLocks noChangeArrowheads="1"/>
          </p:cNvSpPr>
          <p:nvPr/>
        </p:nvSpPr>
        <p:spPr bwMode="auto">
          <a:xfrm>
            <a:off x="4248441" y="4770874"/>
            <a:ext cx="6786260" cy="58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742950" indent="-28575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1430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6002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057400" indent="-2286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Line 95"/>
          <p:cNvSpPr>
            <a:spLocks noChangeShapeType="1"/>
          </p:cNvSpPr>
          <p:nvPr/>
        </p:nvSpPr>
        <p:spPr bwMode="auto">
          <a:xfrm flipV="1">
            <a:off x="2410989" y="3897711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43" name="Rectangle 42"/>
          <p:cNvSpPr/>
          <p:nvPr/>
        </p:nvSpPr>
        <p:spPr>
          <a:xfrm>
            <a:off x="3147236" y="383494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809789" y="383287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4546" y="382637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62428" y="383383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24981" y="382733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86" y="4345219"/>
            <a:ext cx="998114" cy="957208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2870292" y="5278658"/>
            <a:ext cx="1999133" cy="1339700"/>
            <a:chOff x="-1398" y="3358038"/>
            <a:chExt cx="3546628" cy="24072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98" y="3358038"/>
              <a:ext cx="3546628" cy="2407232"/>
            </a:xfrm>
            <a:prstGeom prst="rect">
              <a:avLst/>
            </a:prstGeom>
          </p:spPr>
        </p:pic>
        <p:sp>
          <p:nvSpPr>
            <p:cNvPr id="53" name="Text Box 66"/>
            <p:cNvSpPr txBox="1">
              <a:spLocks noChangeArrowheads="1"/>
            </p:cNvSpPr>
            <p:nvPr/>
          </p:nvSpPr>
          <p:spPr bwMode="auto">
            <a:xfrm rot="21373584">
              <a:off x="563935" y="3962872"/>
              <a:ext cx="2415964" cy="646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rgbClr val="FF0000"/>
                  </a:solidFill>
                  <a:latin typeface="UTM Hanzel" panose="02040603050506020204" pitchFamily="18" charset="0"/>
                </a:rPr>
                <a:t> </a:t>
              </a:r>
            </a:p>
          </p:txBody>
        </p:sp>
      </p:grp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1042238" y="411897"/>
            <a:ext cx="57665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123 = ?     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42237" y="236818"/>
            <a:ext cx="9159675" cy="1020125"/>
            <a:chOff x="2764753" y="-1652153"/>
            <a:chExt cx="9159675" cy="10201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753" y="-1652153"/>
              <a:ext cx="5782899" cy="1020125"/>
            </a:xfrm>
            <a:prstGeom prst="rect">
              <a:avLst/>
            </a:prstGeom>
          </p:spPr>
        </p:pic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3341517" y="-1562436"/>
              <a:ext cx="858291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28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None/>
              </a:pPr>
              <a:r>
                <a:rPr lang="en-US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164 × 123 = 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626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9" grpId="0"/>
      <p:bldP spid="40" grpId="0"/>
      <p:bldP spid="42" grpId="0" animBg="1"/>
      <p:bldP spid="43" grpId="0"/>
      <p:bldP spid="44" grpId="0"/>
      <p:bldP spid="45" grpId="0"/>
      <p:bldP spid="47" grpId="0"/>
      <p:bldP spid="48" grpId="0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148548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370766" y="436929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45" y="490293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34587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00512" y="39801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9226" y="4755458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61361" y="4000585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93" y="469271"/>
            <a:ext cx="2664536" cy="19313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32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154855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28114" y="4004712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3242" y="487906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-1674054" y="791794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725</Words>
  <Application>Microsoft Office PowerPoint</Application>
  <PresentationFormat>Widescreen</PresentationFormat>
  <Paragraphs>236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PHAN HOÀNG PHƯỚC HẠNH</cp:lastModifiedBy>
  <cp:revision>91</cp:revision>
  <dcterms:created xsi:type="dcterms:W3CDTF">2019-06-18T11:41:00Z</dcterms:created>
  <dcterms:modified xsi:type="dcterms:W3CDTF">2021-11-28T05:48:19Z</dcterms:modified>
  <cp:version>Q03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