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94" r:id="rId21"/>
    <p:sldId id="295" r:id="rId22"/>
    <p:sldId id="292" r:id="rId23"/>
    <p:sldId id="296" r:id="rId24"/>
    <p:sldId id="297" r:id="rId25"/>
    <p:sldId id="313" r:id="rId26"/>
    <p:sldId id="293" r:id="rId27"/>
    <p:sldId id="268" r:id="rId28"/>
    <p:sldId id="267" r:id="rId29"/>
    <p:sldId id="298" r:id="rId30"/>
    <p:sldId id="269" r:id="rId31"/>
    <p:sldId id="301" r:id="rId32"/>
    <p:sldId id="306" r:id="rId33"/>
    <p:sldId id="302" r:id="rId34"/>
    <p:sldId id="305" r:id="rId35"/>
    <p:sldId id="303" r:id="rId36"/>
    <p:sldId id="304" r:id="rId37"/>
    <p:sldId id="307" r:id="rId38"/>
    <p:sldId id="308" r:id="rId39"/>
    <p:sldId id="299" r:id="rId40"/>
    <p:sldId id="309" r:id="rId41"/>
    <p:sldId id="270" r:id="rId42"/>
    <p:sldId id="272" r:id="rId43"/>
    <p:sldId id="271" r:id="rId44"/>
    <p:sldId id="300" r:id="rId45"/>
    <p:sldId id="310" r:id="rId46"/>
    <p:sldId id="312" r:id="rId47"/>
    <p:sldId id="2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1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4.wdp"/><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07/relationships/hdphoto" Target="../media/hdphoto1.wdp"/><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emf"/><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smtClean="0">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a:t>
            </a: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GV kiểm tra tư thế ngồi viết, cầm bút.</a:t>
            </a:r>
            <a:endParaRPr lang="en-US" sz="3600">
              <a:latin typeface="Times New Roman" panose="02020603050405020304" pitchFamily="18" charset="0"/>
              <a:cs typeface="Times New Roman" panose="02020603050405020304" pitchFamily="18" charset="0"/>
            </a:endParaRPr>
          </a:p>
        </p:txBody>
      </p:sp>
      <p:pic>
        <p:nvPicPr>
          <p:cNvPr id="8" name="Picture 2" descr="402cd816">
            <a:extLst>
              <a:ext uri="{FF2B5EF4-FFF2-40B4-BE49-F238E27FC236}">
                <a16:creationId xmlns:a16="http://schemas.microsoft.com/office/drawing/2014/main" xmlns=""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xmlns=""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a:t>
            </a:r>
            <a:r>
              <a:rPr lang="vi-VN" sz="3600" b="1" smtClean="0">
                <a:solidFill>
                  <a:srgbClr val="000000"/>
                </a:solidFill>
                <a:latin typeface="HP001 4 hàng" panose="020B0603050302020204" pitchFamily="34" charset="0"/>
                <a:ea typeface="Courier New" panose="02070309020205020404" pitchFamily="49" charset="0"/>
              </a:rPr>
              <a:t>.</a:t>
            </a:r>
            <a:r>
              <a:rPr lang="vi-VN" sz="3600" b="1">
                <a:solidFill>
                  <a:srgbClr val="000000"/>
                </a:solidFill>
                <a:latin typeface="HP001 4 hàng" panose="020B0603050302020204" pitchFamily="34" charset="0"/>
                <a:ea typeface="Courier New" panose="02070309020205020404" pitchFamily="49" charset="0"/>
              </a:rPr>
              <a:t>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smtClean="0">
                <a:solidFill>
                  <a:srgbClr val="000000"/>
                </a:solidFill>
                <a:latin typeface="HP001 4 hàng" panose="020B0603050302020204" pitchFamily="34" charset="0"/>
                <a:ea typeface="Courier New" panose="02070309020205020404" pitchFamily="49" charset="0"/>
              </a:rPr>
              <a:t>,</a:t>
            </a:r>
            <a:r>
              <a:rPr lang="en-US" sz="3600" b="1" smtClean="0">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smtClean="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xmlns="" val="1927099798"/>
                    </a:ext>
                  </a:extLst>
                </a:gridCol>
                <a:gridCol w="10166047">
                  <a:extLst>
                    <a:ext uri="{9D8B030D-6E8A-4147-A177-3AD203B41FA5}">
                      <a16:colId xmlns:a16="http://schemas.microsoft.com/office/drawing/2014/main" xmlns=""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1123847997"/>
                  </a:ext>
                </a:extLst>
              </a:tr>
            </a:tbl>
          </a:graphicData>
        </a:graphic>
      </p:graphicFrame>
    </p:spTree>
    <p:extLst>
      <p:ext uri="{BB962C8B-B14F-4D97-AF65-F5344CB8AC3E}">
        <p14:creationId xmlns:p14="http://schemas.microsoft.com/office/powerpoint/2010/main" val="1645786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114388"/>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xmlns="" val="1927099798"/>
                    </a:ext>
                  </a:extLst>
                </a:gridCol>
                <a:gridCol w="10166047">
                  <a:extLst>
                    <a:ext uri="{9D8B030D-6E8A-4147-A177-3AD203B41FA5}">
                      <a16:colId xmlns:a16="http://schemas.microsoft.com/office/drawing/2014/main" xmlns=""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smtClean="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1123847997"/>
                  </a:ext>
                </a:extLst>
              </a:tr>
            </a:tbl>
          </a:graphicData>
        </a:graphic>
      </p:graphicFrame>
    </p:spTree>
    <p:extLst>
      <p:ext uri="{BB962C8B-B14F-4D97-AF65-F5344CB8AC3E}">
        <p14:creationId xmlns:p14="http://schemas.microsoft.com/office/powerpoint/2010/main" val="1426074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xmlns="" val="1927099798"/>
                    </a:ext>
                  </a:extLst>
                </a:gridCol>
                <a:gridCol w="10166047">
                  <a:extLst>
                    <a:ext uri="{9D8B030D-6E8A-4147-A177-3AD203B41FA5}">
                      <a16:colId xmlns:a16="http://schemas.microsoft.com/office/drawing/2014/main" xmlns=""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smtClean="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1123847997"/>
                  </a:ext>
                </a:extLst>
              </a:tr>
            </a:tbl>
          </a:graphicData>
        </a:graphic>
      </p:graphicFrame>
    </p:spTree>
    <p:extLst>
      <p:ext uri="{BB962C8B-B14F-4D97-AF65-F5344CB8AC3E}">
        <p14:creationId xmlns:p14="http://schemas.microsoft.com/office/powerpoint/2010/main" val="2822070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xmlns="" val="1927099798"/>
                    </a:ext>
                  </a:extLst>
                </a:gridCol>
                <a:gridCol w="10166047">
                  <a:extLst>
                    <a:ext uri="{9D8B030D-6E8A-4147-A177-3AD203B41FA5}">
                      <a16:colId xmlns:a16="http://schemas.microsoft.com/office/drawing/2014/main" xmlns=""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smtClean="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1123847997"/>
                  </a:ext>
                </a:extLst>
              </a:tr>
            </a:tbl>
          </a:graphicData>
        </a:graphic>
      </p:graphicFrame>
    </p:spTree>
    <p:extLst>
      <p:ext uri="{BB962C8B-B14F-4D97-AF65-F5344CB8AC3E}">
        <p14:creationId xmlns:p14="http://schemas.microsoft.com/office/powerpoint/2010/main" val="2222170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647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xmlns="" val="1927099798"/>
                    </a:ext>
                  </a:extLst>
                </a:gridCol>
                <a:gridCol w="10166047">
                  <a:extLst>
                    <a:ext uri="{9D8B030D-6E8A-4147-A177-3AD203B41FA5}">
                      <a16:colId xmlns:a16="http://schemas.microsoft.com/office/drawing/2014/main" xmlns=""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smtClean="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1123847997"/>
                  </a:ext>
                </a:extLst>
              </a:tr>
            </a:tbl>
          </a:graphicData>
        </a:graphic>
      </p:graphicFrame>
    </p:spTree>
    <p:extLst>
      <p:ext uri="{BB962C8B-B14F-4D97-AF65-F5344CB8AC3E}">
        <p14:creationId xmlns:p14="http://schemas.microsoft.com/office/powerpoint/2010/main" val="2258752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xmlns="" val="1927099798"/>
                    </a:ext>
                  </a:extLst>
                </a:gridCol>
                <a:gridCol w="10166047">
                  <a:extLst>
                    <a:ext uri="{9D8B030D-6E8A-4147-A177-3AD203B41FA5}">
                      <a16:colId xmlns:a16="http://schemas.microsoft.com/office/drawing/2014/main" xmlns=""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smtClean="0">
                          <a:effectLst/>
                          <a:latin typeface="Times New Roman" panose="02020603050405020304" pitchFamily="18" charset="0"/>
                          <a:cs typeface="Times New Roman" panose="02020603050405020304" pitchFamily="18" charset="0"/>
                        </a:rPr>
                        <a:t>nắng nhiều, ban ngày trời nóng, mưa rất ít </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xmlns=""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xmlns=""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xmlns=""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a:extLst/>
        </p:spPr>
        <p:style>
          <a:lnRef idx="0">
            <a:scrgbClr r="0" g="0" b="0"/>
          </a:lnRef>
          <a:fillRef idx="1003">
            <a:schemeClr val="lt1"/>
          </a:fillRef>
          <a:effectRef idx="0">
            <a:scrgbClr r="0" g="0" b="0"/>
          </a:effectRef>
          <a:fontRef idx="major"/>
        </p:style>
        <p:txBody>
          <a:bodyPr wrap="none" anchor="ctr"/>
          <a:lstStyle/>
          <a:p>
            <a:pPr algn="ctr"/>
            <a:endParaRPr lang="en-US" sz="3200" b="1" i="1" smtClean="0">
              <a:solidFill>
                <a:srgbClr val="181717"/>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Vì </a:t>
            </a:r>
            <a:r>
              <a:rPr lang="en-US" sz="3200" b="1">
                <a:solidFill>
                  <a:srgbClr val="002060"/>
                </a:solidFill>
                <a:latin typeface="Times New Roman" panose="02020603050405020304" pitchFamily="18" charset="0"/>
                <a:ea typeface="Times New Roman" panose="02020603050405020304" pitchFamily="18" charset="0"/>
              </a:rPr>
              <a:t>sao bà Đất nói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cả </a:t>
            </a:r>
            <a:r>
              <a:rPr lang="en-US" sz="3200" b="1">
                <a:solidFill>
                  <a:srgbClr val="002060"/>
                </a:solidFill>
                <a:latin typeface="Times New Roman" panose="02020603050405020304" pitchFamily="18" charset="0"/>
                <a:ea typeface="Times New Roman" panose="02020603050405020304" pitchFamily="18" charset="0"/>
              </a:rPr>
              <a:t>bốn nàng tiên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đều </a:t>
            </a:r>
            <a:r>
              <a:rPr lang="en-US" sz="3200" b="1">
                <a:solidFill>
                  <a:srgbClr val="002060"/>
                </a:solidFill>
                <a:latin typeface="Times New Roman" panose="02020603050405020304" pitchFamily="18" charset="0"/>
                <a:ea typeface="Times New Roman" panose="02020603050405020304" pitchFamily="18" charset="0"/>
              </a:rPr>
              <a:t>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smtClean="0">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a:t>
            </a:r>
            <a:r>
              <a:rPr lang="en-US" sz="3200" b="1" smtClean="0">
                <a:solidFill>
                  <a:srgbClr val="000099"/>
                </a:solidFill>
                <a:latin typeface="Times New Roman" pitchFamily="18" charset="0"/>
                <a:cs typeface="Times New Roman" pitchFamily="18" charset="0"/>
              </a:rPr>
              <a:t>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smtClean="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a:t>
            </a:r>
            <a:r>
              <a:rPr lang="en-US" sz="3600" smtClean="0">
                <a:solidFill>
                  <a:srgbClr val="181717"/>
                </a:solidFill>
                <a:latin typeface="Times New Roman" panose="02020603050405020304" pitchFamily="18" charset="0"/>
                <a:ea typeface="Times New Roman" panose="02020603050405020304" pitchFamily="18" charset="0"/>
              </a:rPr>
              <a:t>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a:t>
            </a:r>
            <a:r>
              <a:rPr lang="en-US" sz="3600">
                <a:solidFill>
                  <a:srgbClr val="181717"/>
                </a:solidFill>
                <a:latin typeface="Times New Roman" panose="02020603050405020304" pitchFamily="18" charset="0"/>
                <a:ea typeface="Times New Roman" panose="02020603050405020304" pitchFamily="18" charset="0"/>
              </a:rPr>
              <a:t>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a:t>
            </a:r>
            <a:r>
              <a:rPr lang="en-US" sz="3600" smtClean="0">
                <a:solidFill>
                  <a:srgbClr val="181717"/>
                </a:solidFill>
                <a:latin typeface="Times New Roman" panose="02020603050405020304" pitchFamily="18" charset="0"/>
                <a:ea typeface="Times New Roman" panose="02020603050405020304" pitchFamily="18" charset="0"/>
              </a:rPr>
              <a:t>- </a:t>
            </a:r>
            <a:r>
              <a:rPr lang="en-US" sz="3600">
                <a:solidFill>
                  <a:srgbClr val="181717"/>
                </a:solidFill>
                <a:latin typeface="Times New Roman" panose="02020603050405020304" pitchFamily="18" charset="0"/>
                <a:ea typeface="Times New Roman" panose="02020603050405020304" pitchFamily="18" charset="0"/>
              </a:rPr>
              <a:t>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smtClean="0">
                <a:solidFill>
                  <a:srgbClr val="181717"/>
                </a:solidFill>
                <a:latin typeface="Times New Roman" panose="02020603050405020304" pitchFamily="18" charset="0"/>
                <a:ea typeface="Times New Roman" panose="02020603050405020304" pitchFamily="18" charset="0"/>
              </a:rPr>
              <a:t>Nón </a:t>
            </a:r>
            <a:r>
              <a:rPr lang="en-US" sz="4000">
                <a:solidFill>
                  <a:srgbClr val="181717"/>
                </a:solidFill>
                <a:latin typeface="Times New Roman" panose="02020603050405020304" pitchFamily="18" charset="0"/>
                <a:ea typeface="Times New Roman" panose="02020603050405020304" pitchFamily="18" charset="0"/>
              </a:rPr>
              <a:t>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a:t>
            </a:r>
            <a:r>
              <a:rPr lang="en-US" sz="3600" smtClean="0">
                <a:solidFill>
                  <a:srgbClr val="181717"/>
                </a:solidFill>
                <a:latin typeface="Times New Roman" panose="02020603050405020304" pitchFamily="18" charset="0"/>
                <a:ea typeface="Times New Roman" panose="02020603050405020304" pitchFamily="18" charset="0"/>
              </a:rPr>
              <a:t>ọc </a:t>
            </a:r>
            <a:r>
              <a:rPr lang="en-US" sz="3600">
                <a:solidFill>
                  <a:srgbClr val="181717"/>
                </a:solidFill>
                <a:latin typeface="Times New Roman" panose="02020603050405020304" pitchFamily="18" charset="0"/>
                <a:ea typeface="Times New Roman" panose="02020603050405020304" pitchFamily="18" charset="0"/>
              </a:rPr>
              <a:t>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smtClean="0">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extLst>
      <p:ext uri="{BB962C8B-B14F-4D97-AF65-F5344CB8AC3E}">
        <p14:creationId xmlns:p14="http://schemas.microsoft.com/office/powerpoint/2010/main" val="3160008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839</Words>
  <Application>Microsoft Office PowerPoint</Application>
  <PresentationFormat>Custom</PresentationFormat>
  <Paragraphs>145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HL COM PUTER</cp:lastModifiedBy>
  <cp:revision>78</cp:revision>
  <dcterms:created xsi:type="dcterms:W3CDTF">2021-04-06T13:29:12Z</dcterms:created>
  <dcterms:modified xsi:type="dcterms:W3CDTF">2023-03-09T09:23:35Z</dcterms:modified>
</cp:coreProperties>
</file>