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sldIdLst>
    <p:sldId id="256" r:id="rId3"/>
    <p:sldId id="258" r:id="rId4"/>
    <p:sldId id="288" r:id="rId5"/>
    <p:sldId id="289" r:id="rId6"/>
    <p:sldId id="290" r:id="rId7"/>
    <p:sldId id="414" r:id="rId8"/>
    <p:sldId id="292" r:id="rId9"/>
    <p:sldId id="2007577160" r:id="rId10"/>
    <p:sldId id="583" r:id="rId11"/>
    <p:sldId id="2007577142" r:id="rId12"/>
    <p:sldId id="257" r:id="rId13"/>
    <p:sldId id="2007577178" r:id="rId14"/>
    <p:sldId id="2007577181" r:id="rId15"/>
    <p:sldId id="395" r:id="rId16"/>
    <p:sldId id="402" r:id="rId17"/>
    <p:sldId id="273" r:id="rId18"/>
    <p:sldId id="274" r:id="rId19"/>
    <p:sldId id="275" r:id="rId20"/>
    <p:sldId id="2007577164" r:id="rId21"/>
    <p:sldId id="2007577165" r:id="rId22"/>
    <p:sldId id="2007577166" r:id="rId23"/>
    <p:sldId id="4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000066"/>
    <a:srgbClr val="33CCFF"/>
    <a:srgbClr val="CCFF99"/>
    <a:srgbClr val="0099FF"/>
    <a:srgbClr val="0099CC"/>
    <a:srgbClr val="99FF66"/>
    <a:srgbClr val="00FF00"/>
    <a:srgbClr val="0000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41" autoAdjust="0"/>
  </p:normalViewPr>
  <p:slideViewPr>
    <p:cSldViewPr snapToGrid="0">
      <p:cViewPr varScale="1">
        <p:scale>
          <a:sx n="112" d="100"/>
          <a:sy n="112" d="100"/>
        </p:scale>
        <p:origin x="28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D5BD8-8931-41C5-AE3B-EB0EF3870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6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D5BD8-8931-41C5-AE3B-EB0EF3870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002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0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25056235"/>
      </p:ext>
    </p:extLst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0146013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24658851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1238545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3748351"/>
      </p:ext>
    </p:extLst>
  </p:cSld>
  <p:clrMapOvr>
    <a:masterClrMapping/>
  </p:clrMapOvr>
  <p:transition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3688556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223359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12409784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19391122"/>
      </p:ext>
    </p:extLst>
  </p:cSld>
  <p:clrMapOvr>
    <a:masterClrMapping/>
  </p:clrMapOvr>
  <p:transition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4621960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87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07138391"/>
      </p:ext>
    </p:extLst>
  </p:cSld>
  <p:clrMapOvr>
    <a:masterClrMapping/>
  </p:clrMapOvr>
  <p:transition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8228079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63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37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01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3/30/2023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9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7731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ontrol" Target="../activeX/activeX3.xml"/><Relationship Id="rId7" Type="http://schemas.openxmlformats.org/officeDocument/2006/relationships/image" Target="../media/image38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37.png"/><Relationship Id="rId11" Type="http://schemas.openxmlformats.org/officeDocument/2006/relationships/image" Target="../media/image52.wmf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1.png"/><Relationship Id="rId4" Type="http://schemas.openxmlformats.org/officeDocument/2006/relationships/control" Target="../activeX/activeX4.xml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57.png"/><Relationship Id="rId4" Type="http://schemas.openxmlformats.org/officeDocument/2006/relationships/audio" Target="../media/audio6.wav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9.wav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11" Type="http://schemas.openxmlformats.org/officeDocument/2006/relationships/image" Target="../media/image59.png"/><Relationship Id="rId5" Type="http://schemas.openxmlformats.org/officeDocument/2006/relationships/image" Target="../media/image15.png"/><Relationship Id="rId10" Type="http://schemas.openxmlformats.org/officeDocument/2006/relationships/image" Target="../media/image58.png"/><Relationship Id="rId4" Type="http://schemas.openxmlformats.org/officeDocument/2006/relationships/audio" Target="../media/audio7.wav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0.wav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11" Type="http://schemas.openxmlformats.org/officeDocument/2006/relationships/image" Target="../media/image59.png"/><Relationship Id="rId5" Type="http://schemas.openxmlformats.org/officeDocument/2006/relationships/image" Target="../media/image15.png"/><Relationship Id="rId10" Type="http://schemas.openxmlformats.org/officeDocument/2006/relationships/image" Target="../media/image58.png"/><Relationship Id="rId4" Type="http://schemas.openxmlformats.org/officeDocument/2006/relationships/audio" Target="../media/audio7.wav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11" Type="http://schemas.openxmlformats.org/officeDocument/2006/relationships/image" Target="../media/image59.png"/><Relationship Id="rId5" Type="http://schemas.openxmlformats.org/officeDocument/2006/relationships/image" Target="../media/image15.png"/><Relationship Id="rId10" Type="http://schemas.openxmlformats.org/officeDocument/2006/relationships/image" Target="../media/image58.png"/><Relationship Id="rId4" Type="http://schemas.openxmlformats.org/officeDocument/2006/relationships/audio" Target="../media/audio7.wav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29.jpeg"/><Relationship Id="rId2" Type="http://schemas.openxmlformats.org/officeDocument/2006/relationships/slideLayout" Target="../slideLayouts/slideLayout4.xml"/><Relationship Id="rId16" Type="http://schemas.openxmlformats.org/officeDocument/2006/relationships/slide" Target="slide7.xml"/><Relationship Id="rId20" Type="http://schemas.openxmlformats.org/officeDocument/2006/relationships/image" Target="../media/image31.png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19" Type="http://schemas.openxmlformats.org/officeDocument/2006/relationships/slide" Target="slide8.xml"/><Relationship Id="rId4" Type="http://schemas.openxmlformats.org/officeDocument/2006/relationships/image" Target="../media/image15.png"/><Relationship Id="rId9" Type="http://schemas.openxmlformats.org/officeDocument/2006/relationships/image" Target="../media/image24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endParaRPr lang="en-US" altLang="zh-CN" sz="2605" dirty="0">
              <a:solidFill>
                <a:srgbClr val="000000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endParaRPr lang="zh-CN" altLang="en-US" sz="2605" dirty="0">
              <a:solidFill>
                <a:srgbClr val="000000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BC8D1-AAC3-4581-9669-694E12443DE0}"/>
              </a:ext>
            </a:extLst>
          </p:cNvPr>
          <p:cNvSpPr txBox="1"/>
          <p:nvPr/>
        </p:nvSpPr>
        <p:spPr>
          <a:xfrm>
            <a:off x="3618305" y="3451935"/>
            <a:ext cx="5628422" cy="2403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6175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619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CHÀO MỪNG </a:t>
            </a:r>
            <a:r>
              <a:rPr lang="en-US" sz="3619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CÁC THẦY CÔ GIÁO VỀ DỰ GIỜ TIẾT TOÁN LỚP 2B</a:t>
            </a:r>
            <a:r>
              <a:rPr lang="vi-VN" sz="3619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!</a:t>
            </a:r>
            <a:endParaRPr lang="en-US" sz="3619" b="1" dirty="0">
              <a:solidFill>
                <a:srgbClr val="000000">
                  <a:lumMod val="95000"/>
                  <a:lumOff val="5000"/>
                </a:srgb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A8998F-2874-4B39-9933-105EDA9CB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6297"/>
          <a:stretch/>
        </p:blipFill>
        <p:spPr>
          <a:xfrm>
            <a:off x="1182441" y="1296211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3082862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587 – 265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831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6297"/>
          <a:stretch/>
        </p:blipFill>
        <p:spPr>
          <a:xfrm>
            <a:off x="486897" y="1296211"/>
            <a:ext cx="10412722" cy="4092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297292" y="1575708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270134" y="2237545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267804" y="2847348"/>
            <a:ext cx="7292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69269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>
            <a:cxnSpLocks/>
          </p:cNvCxnSpPr>
          <p:nvPr/>
        </p:nvCxnSpPr>
        <p:spPr>
          <a:xfrm>
            <a:off x="4034181" y="2847348"/>
            <a:ext cx="73434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401354" y="288459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917924" y="3539666"/>
            <a:ext cx="2659545" cy="125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62704" y="29106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>
            <a:cxnSpLocks/>
          </p:cNvCxnSpPr>
          <p:nvPr/>
        </p:nvCxnSpPr>
        <p:spPr>
          <a:xfrm>
            <a:off x="6790014" y="2838025"/>
            <a:ext cx="67332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61152" y="29013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76326" y="3549359"/>
            <a:ext cx="2659545" cy="125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77686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24055" y="289384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86612" y="290130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700878" y="289384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565314"/>
            <a:ext cx="2659545" cy="125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4034181" y="5371360"/>
            <a:ext cx="5071182" cy="576917"/>
            <a:chOff x="168283" y="3638943"/>
            <a:chExt cx="3451804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777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587 – 265 = 322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40694D-EF47-DE8A-E1EB-070AD5658626}"/>
              </a:ext>
            </a:extLst>
          </p:cNvPr>
          <p:cNvSpPr txBox="1"/>
          <p:nvPr/>
        </p:nvSpPr>
        <p:spPr>
          <a:xfrm>
            <a:off x="4034181" y="1574500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587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2972D-8C19-E875-04D6-5AF72D2A81FB}"/>
              </a:ext>
            </a:extLst>
          </p:cNvPr>
          <p:cNvSpPr txBox="1"/>
          <p:nvPr/>
        </p:nvSpPr>
        <p:spPr>
          <a:xfrm>
            <a:off x="4020791" y="2213332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7ECAD-D78F-5963-DB10-FF87F2B69367}"/>
              </a:ext>
            </a:extLst>
          </p:cNvPr>
          <p:cNvSpPr txBox="1"/>
          <p:nvPr/>
        </p:nvSpPr>
        <p:spPr>
          <a:xfrm>
            <a:off x="6786915" y="2221216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8F517-D95F-2E64-9A3D-ADDC576FEC1D}"/>
              </a:ext>
            </a:extLst>
          </p:cNvPr>
          <p:cNvSpPr txBox="1"/>
          <p:nvPr/>
        </p:nvSpPr>
        <p:spPr>
          <a:xfrm>
            <a:off x="9535508" y="2231423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B76EC-2785-77B0-1C18-C2FDCC32B97B}"/>
              </a:ext>
            </a:extLst>
          </p:cNvPr>
          <p:cNvSpPr txBox="1"/>
          <p:nvPr/>
        </p:nvSpPr>
        <p:spPr>
          <a:xfrm>
            <a:off x="6808130" y="1568130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587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9DDDD-14C3-A3F0-E2C5-7974864CE490}"/>
              </a:ext>
            </a:extLst>
          </p:cNvPr>
          <p:cNvSpPr txBox="1"/>
          <p:nvPr/>
        </p:nvSpPr>
        <p:spPr>
          <a:xfrm>
            <a:off x="9541828" y="1567417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587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43" grpId="0"/>
      <p:bldP spid="47" grpId="0"/>
      <p:bldP spid="49" grpId="0"/>
      <p:bldP spid="52" grpId="0"/>
      <p:bldP spid="55" grpId="0"/>
      <p:bldP spid="57" grpId="0"/>
      <p:bldP spid="58" grpId="0"/>
      <p:bldP spid="59" grpId="0" animBg="1"/>
      <p:bldP spid="60" grpId="0" animBg="1"/>
      <p:bldP spid="61" grpId="0" animBg="1"/>
      <p:bldP spid="66" grpId="0"/>
      <p:bldP spid="69" grpId="0"/>
      <p:bldP spid="71" grpId="0"/>
      <p:bldP spid="74" grpId="0"/>
      <p:bldP spid="75" grpId="0"/>
      <p:bldP spid="7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96" y="197617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696" y="1070668"/>
            <a:ext cx="3793853" cy="29860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0C7E25-2ECF-4F3D-9373-490170C5B909}"/>
              </a:ext>
            </a:extLst>
          </p:cNvPr>
          <p:cNvSpPr/>
          <p:nvPr/>
        </p:nvSpPr>
        <p:spPr>
          <a:xfrm>
            <a:off x="4363488" y="1889201"/>
            <a:ext cx="3522592" cy="5528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587 – 265 = 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96E7AD-E7EE-4E72-B251-D10B7694D15A}"/>
              </a:ext>
            </a:extLst>
          </p:cNvPr>
          <p:cNvGrpSpPr/>
          <p:nvPr/>
        </p:nvGrpSpPr>
        <p:grpSpPr>
          <a:xfrm>
            <a:off x="1921943" y="3710094"/>
            <a:ext cx="2023834" cy="1049732"/>
            <a:chOff x="-286" y="9525"/>
            <a:chExt cx="619411" cy="1450429"/>
          </a:xfrm>
        </p:grpSpPr>
        <p:sp>
          <p:nvSpPr>
            <p:cNvPr id="14" name="Text Box 257">
              <a:extLst>
                <a:ext uri="{FF2B5EF4-FFF2-40B4-BE49-F238E27FC236}">
                  <a16:creationId xmlns:a16="http://schemas.microsoft.com/office/drawing/2014/main" id="{D2D61306-5F23-4102-9B78-806A2384084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6179" tIns="33089" rIns="66179" bIns="3308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587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265 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258">
              <a:extLst>
                <a:ext uri="{FF2B5EF4-FFF2-40B4-BE49-F238E27FC236}">
                  <a16:creationId xmlns:a16="http://schemas.microsoft.com/office/drawing/2014/main" id="{6012A494-F471-4009-A4FC-CC75B3548845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6179" tIns="33089" rIns="66179" bIns="3308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14897C-E166-4E6F-AE4D-EE0FA1C74D11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" y="1459954"/>
              <a:ext cx="2809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977418-A0DE-4532-AFD8-BD86ED870736}"/>
              </a:ext>
            </a:extLst>
          </p:cNvPr>
          <p:cNvGrpSpPr/>
          <p:nvPr/>
        </p:nvGrpSpPr>
        <p:grpSpPr>
          <a:xfrm>
            <a:off x="3864609" y="3649861"/>
            <a:ext cx="2023834" cy="1017606"/>
            <a:chOff x="-286" y="9525"/>
            <a:chExt cx="619411" cy="1406040"/>
          </a:xfrm>
        </p:grpSpPr>
        <p:sp>
          <p:nvSpPr>
            <p:cNvPr id="19" name="Text Box 257">
              <a:extLst>
                <a:ext uri="{FF2B5EF4-FFF2-40B4-BE49-F238E27FC236}">
                  <a16:creationId xmlns:a16="http://schemas.microsoft.com/office/drawing/2014/main" id="{E0DBF722-B4E3-4CF6-87E1-8B6CD5374938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6179" tIns="33089" rIns="66179" bIns="3308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5 8 7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2 6 5 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      2 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258">
              <a:extLst>
                <a:ext uri="{FF2B5EF4-FFF2-40B4-BE49-F238E27FC236}">
                  <a16:creationId xmlns:a16="http://schemas.microsoft.com/office/drawing/2014/main" id="{CA6B07F4-5B3F-45A0-B3EF-9E93ECFE564F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6179" tIns="33089" rIns="66179" bIns="3308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00B57B0-B82C-4E86-AB08-05E5DEC2BB08}"/>
                </a:ext>
              </a:extLst>
            </p:cNvPr>
            <p:cNvCxnSpPr>
              <a:cxnSpLocks/>
            </p:cNvCxnSpPr>
            <p:nvPr/>
          </p:nvCxnSpPr>
          <p:spPr>
            <a:xfrm>
              <a:off x="125920" y="1415565"/>
              <a:ext cx="2809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C25F3F-A585-4E91-9C3C-ECA518A7ACED}"/>
              </a:ext>
            </a:extLst>
          </p:cNvPr>
          <p:cNvGrpSpPr/>
          <p:nvPr/>
        </p:nvGrpSpPr>
        <p:grpSpPr>
          <a:xfrm>
            <a:off x="6400463" y="3730783"/>
            <a:ext cx="2023834" cy="1049732"/>
            <a:chOff x="-286" y="9525"/>
            <a:chExt cx="619411" cy="1450429"/>
          </a:xfrm>
        </p:grpSpPr>
        <p:sp>
          <p:nvSpPr>
            <p:cNvPr id="27" name="Text Box 257">
              <a:extLst>
                <a:ext uri="{FF2B5EF4-FFF2-40B4-BE49-F238E27FC236}">
                  <a16:creationId xmlns:a16="http://schemas.microsoft.com/office/drawing/2014/main" id="{334284AE-2ACC-4520-9183-6D4B5D51E606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6179" tIns="33089" rIns="66179" bIns="3308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5 8 7 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2 6 5  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   2 2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58">
              <a:extLst>
                <a:ext uri="{FF2B5EF4-FFF2-40B4-BE49-F238E27FC236}">
                  <a16:creationId xmlns:a16="http://schemas.microsoft.com/office/drawing/2014/main" id="{96CD08D4-500A-42DF-8919-DCA94A10A91B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6179" tIns="33089" rIns="66179" bIns="3308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ACFC075-DA30-42EE-814C-27D580FF7EB6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" y="1459954"/>
              <a:ext cx="2809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C67895-3A04-44BA-854F-BA62659FEB8B}"/>
              </a:ext>
            </a:extLst>
          </p:cNvPr>
          <p:cNvGrpSpPr/>
          <p:nvPr/>
        </p:nvGrpSpPr>
        <p:grpSpPr>
          <a:xfrm>
            <a:off x="9440571" y="3730783"/>
            <a:ext cx="2023834" cy="1049732"/>
            <a:chOff x="-286" y="9525"/>
            <a:chExt cx="619411" cy="1450429"/>
          </a:xfrm>
        </p:grpSpPr>
        <p:sp>
          <p:nvSpPr>
            <p:cNvPr id="32" name="Text Box 257">
              <a:extLst>
                <a:ext uri="{FF2B5EF4-FFF2-40B4-BE49-F238E27FC236}">
                  <a16:creationId xmlns:a16="http://schemas.microsoft.com/office/drawing/2014/main" id="{9853D1FB-BD3B-47A8-B524-4F49E13027C9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6179" tIns="33089" rIns="66179" bIns="3308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5 8 7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2 6 5  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3 2 2 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258">
              <a:extLst>
                <a:ext uri="{FF2B5EF4-FFF2-40B4-BE49-F238E27FC236}">
                  <a16:creationId xmlns:a16="http://schemas.microsoft.com/office/drawing/2014/main" id="{59014E7C-24A8-4495-B575-A54A96F02692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66179" tIns="33089" rIns="66179" bIns="3308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661751" fontAlgn="base">
                <a:lnSpc>
                  <a:spcPct val="115000"/>
                </a:lnSpc>
                <a:spcAft>
                  <a:spcPts val="724"/>
                </a:spcAft>
              </a:pPr>
              <a:r>
                <a:rPr lang="en-GB" sz="2533" b="1" dirty="0">
                  <a:solidFill>
                    <a:srgbClr val="0070C0"/>
                  </a:solidFill>
                  <a:latin typeface="Arial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2533" dirty="0">
                <a:solidFill>
                  <a:srgbClr val="0070C0"/>
                </a:solidFill>
                <a:latin typeface="Arial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09AF6C-17CC-47D3-B001-33FBBF45CA61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" y="1459954"/>
              <a:ext cx="2809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F8A6D0-9B8B-4952-A946-C6A2CD25F91C}"/>
              </a:ext>
            </a:extLst>
          </p:cNvPr>
          <p:cNvSpPr/>
          <p:nvPr/>
        </p:nvSpPr>
        <p:spPr>
          <a:xfrm>
            <a:off x="1990284" y="5578114"/>
            <a:ext cx="1431736" cy="5087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AA0C3D-D64A-4A2F-8245-F70DF8CF12B2}"/>
              </a:ext>
            </a:extLst>
          </p:cNvPr>
          <p:cNvSpPr txBox="1"/>
          <p:nvPr/>
        </p:nvSpPr>
        <p:spPr>
          <a:xfrm>
            <a:off x="2103480" y="5578114"/>
            <a:ext cx="1615566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en-US" sz="2533">
                <a:solidFill>
                  <a:srgbClr val="3399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Đặt tính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C4B638B-30E4-4D5C-BF86-7CA5E93C366B}"/>
              </a:ext>
            </a:extLst>
          </p:cNvPr>
          <p:cNvSpPr/>
          <p:nvPr/>
        </p:nvSpPr>
        <p:spPr>
          <a:xfrm>
            <a:off x="3275661" y="4112432"/>
            <a:ext cx="445293" cy="439565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BA708455-1A86-4DF0-AF88-B30F3F9B607B}"/>
              </a:ext>
            </a:extLst>
          </p:cNvPr>
          <p:cNvSpPr/>
          <p:nvPr/>
        </p:nvSpPr>
        <p:spPr>
          <a:xfrm>
            <a:off x="5625953" y="4222862"/>
            <a:ext cx="445293" cy="439565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5988A935-2865-428A-82BC-D3877690C234}"/>
              </a:ext>
            </a:extLst>
          </p:cNvPr>
          <p:cNvSpPr/>
          <p:nvPr/>
        </p:nvSpPr>
        <p:spPr>
          <a:xfrm>
            <a:off x="8487141" y="4316370"/>
            <a:ext cx="445293" cy="439565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AE6BEB-1A16-4B49-B57A-DF20B132C711}"/>
              </a:ext>
            </a:extLst>
          </p:cNvPr>
          <p:cNvSpPr/>
          <p:nvPr/>
        </p:nvSpPr>
        <p:spPr>
          <a:xfrm>
            <a:off x="4879666" y="3695340"/>
            <a:ext cx="285075" cy="139082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DC6608F-0FC9-47A0-B0E4-F25BF18B5869}"/>
              </a:ext>
            </a:extLst>
          </p:cNvPr>
          <p:cNvSpPr/>
          <p:nvPr/>
        </p:nvSpPr>
        <p:spPr>
          <a:xfrm>
            <a:off x="7159994" y="3804992"/>
            <a:ext cx="285075" cy="139082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1AD449C-D5D3-4505-A32F-FD93B673FA86}"/>
              </a:ext>
            </a:extLst>
          </p:cNvPr>
          <p:cNvSpPr/>
          <p:nvPr/>
        </p:nvSpPr>
        <p:spPr>
          <a:xfrm>
            <a:off x="9954874" y="3804992"/>
            <a:ext cx="285075" cy="139082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6807F38-60B5-464A-99C1-B07491575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369" y="5263373"/>
            <a:ext cx="9435929" cy="120454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B932409-B40C-4058-AF32-C06EC6286693}"/>
              </a:ext>
            </a:extLst>
          </p:cNvPr>
          <p:cNvSpPr txBox="1"/>
          <p:nvPr/>
        </p:nvSpPr>
        <p:spPr>
          <a:xfrm>
            <a:off x="5171035" y="5698388"/>
            <a:ext cx="3470616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nl-NL" sz="2533" b="1" dirty="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Vậy: 587 – 265 = 322</a:t>
            </a:r>
            <a:endParaRPr lang="en-US" sz="2533" b="1" dirty="0">
              <a:solidFill>
                <a:srgbClr val="00B05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2C3ADA8-CAFF-4DD3-8EAE-CB19ED5B52B3}"/>
              </a:ext>
            </a:extLst>
          </p:cNvPr>
          <p:cNvSpPr/>
          <p:nvPr/>
        </p:nvSpPr>
        <p:spPr>
          <a:xfrm>
            <a:off x="4879666" y="5521715"/>
            <a:ext cx="3798560" cy="804954"/>
          </a:xfrm>
          <a:prstGeom prst="rect">
            <a:avLst/>
          </a:pr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58" name="Picture 4" descr="Kaz_Creations Cute Cartoon Love Bees Bee Wasp, kaz_creations , cute ,  cartoon , love , bees , bee , wasp - PicMix">
            <a:extLst>
              <a:ext uri="{FF2B5EF4-FFF2-40B4-BE49-F238E27FC236}">
                <a16:creationId xmlns:a16="http://schemas.microsoft.com/office/drawing/2014/main" id="{156264CD-5BBC-4EBF-B02B-6B1AED3283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12" y="4883816"/>
            <a:ext cx="1808669" cy="171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37" grpId="0"/>
      <p:bldP spid="38" grpId="0" animBg="1"/>
      <p:bldP spid="46" grpId="0" animBg="1"/>
      <p:bldP spid="47" grpId="0" animBg="1"/>
      <p:bldP spid="43" grpId="0" animBg="1"/>
      <p:bldP spid="50" grpId="0" animBg="1"/>
      <p:bldP spid="51" grpId="0" animBg="1"/>
      <p:bldP spid="56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EB7B074A-5B2F-4FF5-BB82-EE8BFB4E1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3241989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469 – 152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800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232588" y="1702838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3373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152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69269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1392" y="16716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341556"/>
            <a:ext cx="736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6536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202" y="234143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430452" y="300642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917924" y="3539666"/>
            <a:ext cx="2659545" cy="128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44939" y="23415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65334" y="299741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76326" y="3549359"/>
            <a:ext cx="2659545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77686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6716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737654" y="2337318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50056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88995" y="2331703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88995" y="29819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696688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96687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729507" y="29856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565314"/>
            <a:ext cx="2659545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4034180" y="5371360"/>
            <a:ext cx="5045426" cy="576917"/>
            <a:chOff x="168283" y="3638943"/>
            <a:chExt cx="3451804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469 – 152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317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76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E0EDCC4-FB2C-4ED6-9467-DCE88F8162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1328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96325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535308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1293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856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96995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03501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1362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 flipV="1">
            <a:off x="6777962" y="3361520"/>
            <a:ext cx="999825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65372" y="25069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375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107813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925067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61920" imgH="495360"/>
        </mc:Choice>
        <mc:Fallback>
          <p:control name="TextBox1" r:id="rId1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49021" y="345267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61920" imgH="495360"/>
        </mc:Choice>
        <mc:Fallback>
          <p:control name="TextBox2" r:id="rId2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23914" y="3429000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961920" imgH="495360"/>
        </mc:Choice>
        <mc:Fallback>
          <p:control name="TextBox3" r:id="rId3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15657" y="342241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961920" imgH="495360"/>
        </mc:Choice>
        <mc:Fallback>
          <p:control name="TextBox4" r:id="rId4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37657" y="3422411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DC403F8D-8FC8-4CE2-A0D9-BE510B182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114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54471" y="320785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5" y="1573978"/>
            <a:ext cx="217234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625 - 110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20288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865- 224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8" y="1563098"/>
            <a:ext cx="237028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743 - 543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3" y="1547555"/>
            <a:ext cx="239289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946 - 932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694313" y="3469467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6731" y="403114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865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048072" y="32082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74581" y="3496083"/>
            <a:ext cx="111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224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743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107561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617401" y="313876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866615" y="3373988"/>
            <a:ext cx="119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859661" y="4003055"/>
            <a:ext cx="114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946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18076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318416" y="315628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109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932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470216" y="3922229"/>
            <a:ext cx="1004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014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2AC1B-0F01-4811-969D-798744FF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6184"/>
          </a:xfrm>
          <a:prstGeom prst="rect">
            <a:avLst/>
          </a:prstGeom>
        </p:spPr>
      </p:pic>
      <p:sp>
        <p:nvSpPr>
          <p:cNvPr id="4" name="Rectangle: Top Corners Snipped 3">
            <a:extLst>
              <a:ext uri="{FF2B5EF4-FFF2-40B4-BE49-F238E27FC236}">
                <a16:creationId xmlns:a16="http://schemas.microsoft.com/office/drawing/2014/main" id="{98958697-A854-53BB-E4F6-5C6A7568C7C1}"/>
              </a:ext>
            </a:extLst>
          </p:cNvPr>
          <p:cNvSpPr/>
          <p:nvPr/>
        </p:nvSpPr>
        <p:spPr>
          <a:xfrm rot="21173989">
            <a:off x="7596525" y="2395976"/>
            <a:ext cx="1820174" cy="860702"/>
          </a:xfrm>
          <a:prstGeom prst="snip2Same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Xuân </a:t>
            </a:r>
            <a:r>
              <a:rPr lang="en-US" dirty="0" err="1"/>
              <a:t>Phương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15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"/>
            <a:ext cx="24351386" cy="6447000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6296967" y="854490"/>
            <a:ext cx="3757951" cy="2838905"/>
            <a:chOff x="7497539" y="1443923"/>
            <a:chExt cx="4453906" cy="3618559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9" r="14929"/>
            <a:stretch/>
          </p:blipFill>
          <p:spPr>
            <a:xfrm>
              <a:off x="7766541" y="1443923"/>
              <a:ext cx="3915905" cy="29528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97539" y="4474029"/>
              <a:ext cx="4453906" cy="5884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" name="CON KH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999" y="4381490"/>
            <a:ext cx="2102902" cy="222332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1237212" y="1287014"/>
            <a:ext cx="4529579" cy="2918929"/>
            <a:chOff x="1237212" y="1287014"/>
            <a:chExt cx="4529579" cy="2918929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237212" y="1287014"/>
              <a:ext cx="4529579" cy="29189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34487" y="2340098"/>
              <a:ext cx="2635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2" name="G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9985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74 -0.031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1574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M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9"/>
            <a:ext cx="24351386" cy="6460647"/>
          </a:xfrm>
          <a:prstGeom prst="rect">
            <a:avLst/>
          </a:prstGeom>
        </p:spPr>
      </p:pic>
      <p:pic>
        <p:nvPicPr>
          <p:cNvPr id="7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085214" y="-233668"/>
            <a:ext cx="6795750" cy="5298346"/>
          </a:xfrm>
          <a:prstGeom prst="rect">
            <a:avLst/>
          </a:prstGeom>
        </p:spPr>
      </p:pic>
      <p:pic>
        <p:nvPicPr>
          <p:cNvPr id="4" name="CON CHI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532" y="3522236"/>
            <a:ext cx="2969840" cy="308488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898158" y="885193"/>
            <a:ext cx="4077810" cy="3361785"/>
            <a:chOff x="1872375" y="1111467"/>
            <a:chExt cx="4077810" cy="3361785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4077810" cy="3361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64282" y="2455515"/>
              <a:ext cx="2562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321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3" name="Go">
            <a:extLst>
              <a:ext uri="{FF2B5EF4-FFF2-40B4-BE49-F238E27FC236}">
                <a16:creationId xmlns:a16="http://schemas.microsoft.com/office/drawing/2014/main" id="{D4C1D42D-7355-424C-9069-BF1CBFC1F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6F3CA-BBFC-42F3-B388-1A14BFB929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236" y="2893348"/>
            <a:ext cx="3577722" cy="17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99857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34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CHI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" y="8230"/>
            <a:ext cx="24351386" cy="6436114"/>
          </a:xfrm>
          <a:prstGeom prst="rect">
            <a:avLst/>
          </a:prstGeom>
        </p:spPr>
      </p:pic>
      <p:pic>
        <p:nvPicPr>
          <p:cNvPr id="9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101389" y="0"/>
            <a:ext cx="5931046" cy="5298346"/>
          </a:xfrm>
          <a:prstGeom prst="rect">
            <a:avLst/>
          </a:prstGeom>
        </p:spPr>
      </p:pic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401" y="3045703"/>
            <a:ext cx="3502858" cy="3638551"/>
          </a:xfrm>
          <a:prstGeom prst="rect">
            <a:avLst/>
          </a:prstGeom>
        </p:spPr>
      </p:pic>
      <p:grpSp>
        <p:nvGrpSpPr>
          <p:cNvPr id="11" name="TRA-LOI"/>
          <p:cNvGrpSpPr/>
          <p:nvPr/>
        </p:nvGrpSpPr>
        <p:grpSpPr>
          <a:xfrm>
            <a:off x="947138" y="737457"/>
            <a:ext cx="4212519" cy="3361785"/>
            <a:chOff x="1709849" y="1041893"/>
            <a:chExt cx="3850106" cy="3361785"/>
          </a:xfrm>
        </p:grpSpPr>
        <p:pic>
          <p:nvPicPr>
            <p:cNvPr id="12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709849" y="1041893"/>
              <a:ext cx="3850106" cy="3361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95559" y="2416783"/>
              <a:ext cx="2474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224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6" name="Go">
            <a:extLst>
              <a:ext uri="{FF2B5EF4-FFF2-40B4-BE49-F238E27FC236}">
                <a16:creationId xmlns:a16="http://schemas.microsoft.com/office/drawing/2014/main" id="{53B121D5-9DE0-4DCB-9B94-FD3D2CD67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0068C-77CF-4377-9E4C-3F3DC13885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2133" y="2925482"/>
            <a:ext cx="3479329" cy="171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998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7.40741E-7 L -0.59584 -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2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8953" y="404774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55" y="-2298"/>
            <a:ext cx="776566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4" y="4001745"/>
            <a:ext cx="3543319" cy="2404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C5F42-1A33-4F65-BB84-DE858B47FD56}"/>
              </a:ext>
            </a:extLst>
          </p:cNvPr>
          <p:cNvSpPr txBox="1"/>
          <p:nvPr/>
        </p:nvSpPr>
        <p:spPr>
          <a:xfrm>
            <a:off x="4672668" y="3622482"/>
            <a:ext cx="5429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GIẢI CỨU RỪNG XANH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16101C-FBFC-45FE-B25A-2C297DE9833D}"/>
              </a:ext>
            </a:extLst>
          </p:cNvPr>
          <p:cNvSpPr txBox="1"/>
          <p:nvPr/>
        </p:nvSpPr>
        <p:spPr>
          <a:xfrm>
            <a:off x="5629039" y="2641958"/>
            <a:ext cx="510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KHỞI ĐỘNG</a:t>
            </a:r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" y="8230"/>
            <a:ext cx="24351386" cy="6425228"/>
          </a:xfrm>
          <a:prstGeom prst="rect">
            <a:avLst/>
          </a:prstGeom>
        </p:spPr>
      </p:pic>
      <p:pic>
        <p:nvPicPr>
          <p:cNvPr id="9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530387" y="-110976"/>
            <a:ext cx="6222331" cy="5298346"/>
          </a:xfrm>
          <a:prstGeom prst="rect">
            <a:avLst/>
          </a:prstGeom>
        </p:spPr>
      </p:pic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497" y="2495888"/>
            <a:ext cx="2794771" cy="4210051"/>
          </a:xfrm>
          <a:prstGeom prst="rect">
            <a:avLst/>
          </a:prstGeom>
        </p:spPr>
      </p:pic>
      <p:grpSp>
        <p:nvGrpSpPr>
          <p:cNvPr id="12" name="TRA-LOI"/>
          <p:cNvGrpSpPr/>
          <p:nvPr/>
        </p:nvGrpSpPr>
        <p:grpSpPr>
          <a:xfrm>
            <a:off x="455765" y="1067011"/>
            <a:ext cx="5169425" cy="2942373"/>
            <a:chOff x="926574" y="1111467"/>
            <a:chExt cx="5169425" cy="2942373"/>
          </a:xfrm>
        </p:grpSpPr>
        <p:pic>
          <p:nvPicPr>
            <p:cNvPr id="13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926574" y="1111467"/>
              <a:ext cx="5169425" cy="29423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85127" y="2279033"/>
              <a:ext cx="2849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745</a:t>
              </a: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5" name="Go">
            <a:extLst>
              <a:ext uri="{FF2B5EF4-FFF2-40B4-BE49-F238E27FC236}">
                <a16:creationId xmlns:a16="http://schemas.microsoft.com/office/drawing/2014/main" id="{654645CB-CD80-4C40-928C-FB6AEB8CF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7B50D6-95F4-4DF5-A41B-5AC28375A4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142" y="2718661"/>
            <a:ext cx="3728539" cy="20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3.33333E-6 L -0.57748 -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0" y="-556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FAD0E2-7346-47BC-9E37-1F9A1AC7D84F}"/>
              </a:ext>
            </a:extLst>
          </p:cNvPr>
          <p:cNvGrpSpPr/>
          <p:nvPr/>
        </p:nvGrpSpPr>
        <p:grpSpPr>
          <a:xfrm>
            <a:off x="0" y="-21771"/>
            <a:ext cx="25241250" cy="6487885"/>
            <a:chOff x="0" y="-21771"/>
            <a:chExt cx="25241250" cy="64878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771"/>
              <a:ext cx="25241250" cy="64878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9CA514-5283-47BD-9CBA-C381AB8522AE}"/>
                </a:ext>
              </a:extLst>
            </p:cNvPr>
            <p:cNvGrpSpPr/>
            <p:nvPr/>
          </p:nvGrpSpPr>
          <p:grpSpPr>
            <a:xfrm>
              <a:off x="20650200" y="2250831"/>
              <a:ext cx="2362200" cy="1295400"/>
              <a:chOff x="20650200" y="2250831"/>
              <a:chExt cx="2362200" cy="1295400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4D482856-0965-4244-84EC-4843F30E7260}"/>
                  </a:ext>
                </a:extLst>
              </p:cNvPr>
              <p:cNvSpPr/>
              <p:nvPr/>
            </p:nvSpPr>
            <p:spPr>
              <a:xfrm>
                <a:off x="20650200" y="2250831"/>
                <a:ext cx="2022231" cy="1295400"/>
              </a:xfrm>
              <a:custGeom>
                <a:avLst/>
                <a:gdLst>
                  <a:gd name="connsiteX0" fmla="*/ 70338 w 2022231"/>
                  <a:gd name="connsiteY0" fmla="*/ 1271954 h 1295400"/>
                  <a:gd name="connsiteX1" fmla="*/ 0 w 2022231"/>
                  <a:gd name="connsiteY1" fmla="*/ 293077 h 1295400"/>
                  <a:gd name="connsiteX2" fmla="*/ 111369 w 2022231"/>
                  <a:gd name="connsiteY2" fmla="*/ 234461 h 1295400"/>
                  <a:gd name="connsiteX3" fmla="*/ 328246 w 2022231"/>
                  <a:gd name="connsiteY3" fmla="*/ 152400 h 1295400"/>
                  <a:gd name="connsiteX4" fmla="*/ 527538 w 2022231"/>
                  <a:gd name="connsiteY4" fmla="*/ 93784 h 1295400"/>
                  <a:gd name="connsiteX5" fmla="*/ 791308 w 2022231"/>
                  <a:gd name="connsiteY5" fmla="*/ 35169 h 1295400"/>
                  <a:gd name="connsiteX6" fmla="*/ 1066800 w 2022231"/>
                  <a:gd name="connsiteY6" fmla="*/ 5861 h 1295400"/>
                  <a:gd name="connsiteX7" fmla="*/ 1389185 w 2022231"/>
                  <a:gd name="connsiteY7" fmla="*/ 0 h 1295400"/>
                  <a:gd name="connsiteX8" fmla="*/ 1658815 w 2022231"/>
                  <a:gd name="connsiteY8" fmla="*/ 17584 h 1295400"/>
                  <a:gd name="connsiteX9" fmla="*/ 1981200 w 2022231"/>
                  <a:gd name="connsiteY9" fmla="*/ 70338 h 1295400"/>
                  <a:gd name="connsiteX10" fmla="*/ 1981200 w 2022231"/>
                  <a:gd name="connsiteY10" fmla="*/ 70338 h 1295400"/>
                  <a:gd name="connsiteX11" fmla="*/ 2022231 w 2022231"/>
                  <a:gd name="connsiteY11" fmla="*/ 82061 h 1295400"/>
                  <a:gd name="connsiteX12" fmla="*/ 1846385 w 2022231"/>
                  <a:gd name="connsiteY12" fmla="*/ 1295400 h 1295400"/>
                  <a:gd name="connsiteX13" fmla="*/ 1506415 w 2022231"/>
                  <a:gd name="connsiteY13" fmla="*/ 1277815 h 1295400"/>
                  <a:gd name="connsiteX14" fmla="*/ 1518138 w 2022231"/>
                  <a:gd name="connsiteY14" fmla="*/ 1090246 h 1295400"/>
                  <a:gd name="connsiteX15" fmla="*/ 1254369 w 2022231"/>
                  <a:gd name="connsiteY15" fmla="*/ 1078523 h 1295400"/>
                  <a:gd name="connsiteX16" fmla="*/ 908538 w 2022231"/>
                  <a:gd name="connsiteY16" fmla="*/ 1096107 h 1295400"/>
                  <a:gd name="connsiteX17" fmla="*/ 451338 w 2022231"/>
                  <a:gd name="connsiteY17" fmla="*/ 1137138 h 1295400"/>
                  <a:gd name="connsiteX18" fmla="*/ 222738 w 2022231"/>
                  <a:gd name="connsiteY18" fmla="*/ 1178169 h 1295400"/>
                  <a:gd name="connsiteX19" fmla="*/ 234462 w 2022231"/>
                  <a:gd name="connsiteY19" fmla="*/ 1254369 h 1295400"/>
                  <a:gd name="connsiteX20" fmla="*/ 70338 w 2022231"/>
                  <a:gd name="connsiteY20" fmla="*/ 1271954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22231" h="1295400">
                    <a:moveTo>
                      <a:pt x="70338" y="1271954"/>
                    </a:moveTo>
                    <a:lnTo>
                      <a:pt x="0" y="293077"/>
                    </a:lnTo>
                    <a:lnTo>
                      <a:pt x="111369" y="234461"/>
                    </a:lnTo>
                    <a:lnTo>
                      <a:pt x="328246" y="152400"/>
                    </a:lnTo>
                    <a:lnTo>
                      <a:pt x="527538" y="93784"/>
                    </a:lnTo>
                    <a:lnTo>
                      <a:pt x="791308" y="35169"/>
                    </a:lnTo>
                    <a:lnTo>
                      <a:pt x="1066800" y="5861"/>
                    </a:lnTo>
                    <a:lnTo>
                      <a:pt x="1389185" y="0"/>
                    </a:lnTo>
                    <a:lnTo>
                      <a:pt x="1658815" y="17584"/>
                    </a:lnTo>
                    <a:lnTo>
                      <a:pt x="1981200" y="70338"/>
                    </a:lnTo>
                    <a:lnTo>
                      <a:pt x="1981200" y="70338"/>
                    </a:lnTo>
                    <a:lnTo>
                      <a:pt x="2022231" y="82061"/>
                    </a:lnTo>
                    <a:lnTo>
                      <a:pt x="1846385" y="1295400"/>
                    </a:lnTo>
                    <a:lnTo>
                      <a:pt x="1506415" y="1277815"/>
                    </a:lnTo>
                    <a:lnTo>
                      <a:pt x="1518138" y="1090246"/>
                    </a:lnTo>
                    <a:lnTo>
                      <a:pt x="1254369" y="1078523"/>
                    </a:lnTo>
                    <a:lnTo>
                      <a:pt x="908538" y="1096107"/>
                    </a:lnTo>
                    <a:lnTo>
                      <a:pt x="451338" y="1137138"/>
                    </a:lnTo>
                    <a:lnTo>
                      <a:pt x="222738" y="1178169"/>
                    </a:lnTo>
                    <a:lnTo>
                      <a:pt x="234462" y="1254369"/>
                    </a:lnTo>
                    <a:lnTo>
                      <a:pt x="70338" y="1271954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CE25AF-600F-4677-A5CD-7A9D4CF4DD36}"/>
                  </a:ext>
                </a:extLst>
              </p:cNvPr>
              <p:cNvSpPr txBox="1"/>
              <p:nvPr/>
            </p:nvSpPr>
            <p:spPr>
              <a:xfrm rot="21410670">
                <a:off x="20890524" y="2464453"/>
                <a:ext cx="1904624" cy="3077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0608580"/>
                  </a:avLst>
                </a:prstTxWarp>
                <a:spAutoFit/>
              </a:bodyPr>
              <a:lstStyle/>
              <a:p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TIỂU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endPara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5A6718-B7CF-4B02-A985-EACB6EC1E987}"/>
                  </a:ext>
                </a:extLst>
              </p:cNvPr>
              <p:cNvSpPr/>
              <p:nvPr/>
            </p:nvSpPr>
            <p:spPr>
              <a:xfrm rot="21384634">
                <a:off x="20659926" y="2794582"/>
                <a:ext cx="1872629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10480119"/>
                  </a:avLst>
                </a:prstTxWarp>
                <a:spAutoFit/>
              </a:bodyPr>
              <a:lstStyle/>
              <a:p>
                <a:pPr algn="ctr"/>
                <a:r>
                  <a:rPr lang="en-US" b="1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PHAN CHU TRINH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F19AED-D654-4682-860C-39F08F94293B}"/>
                  </a:ext>
                </a:extLst>
              </p:cNvPr>
              <p:cNvSpPr txBox="1"/>
              <p:nvPr/>
            </p:nvSpPr>
            <p:spPr>
              <a:xfrm rot="21361840">
                <a:off x="20828994" y="2947146"/>
                <a:ext cx="21834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BA </a:t>
                </a:r>
                <a:r>
                  <a:rPr lang="en-US" sz="1400" b="1" dirty="0" err="1"/>
                  <a:t>ĐÌNH</a:t>
                </a:r>
                <a:r>
                  <a:rPr lang="en-US" sz="1400" b="1" dirty="0"/>
                  <a:t> – </a:t>
                </a:r>
                <a:r>
                  <a:rPr lang="en-US" sz="1400" b="1" dirty="0" err="1"/>
                  <a:t>HÀ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NỘI</a:t>
                </a:r>
                <a:endParaRPr lang="en-US" sz="1400" b="1" dirty="0"/>
              </a:p>
            </p:txBody>
          </p:sp>
        </p:grpSp>
      </p:grpSp>
      <p:pic>
        <p:nvPicPr>
          <p:cNvPr id="9" name="CO NH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904" y="2618341"/>
            <a:ext cx="3827035" cy="4067132"/>
          </a:xfrm>
          <a:prstGeom prst="rect">
            <a:avLst/>
          </a:prstGeom>
        </p:spPr>
      </p:pic>
      <p:pic>
        <p:nvPicPr>
          <p:cNvPr id="10" name="KI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14796" y="-132134"/>
            <a:ext cx="5353050" cy="5353050"/>
            <a:chOff x="4148196" y="-132134"/>
            <a:chExt cx="5353050" cy="53530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96" y="-132134"/>
              <a:ext cx="5353050" cy="53530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01590" y="2211643"/>
              <a:ext cx="30556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CHÚC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4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1.0679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7.40741E-7 L -0.65521 -0.005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BAN 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867553" y="1637700"/>
            <a:ext cx="6820249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CẢM ƠN CÁC THẦY CÔ ĐÃ TỚI DỰ GIỜ LỚP 2B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ranh dán tường cây lá xanh DA223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/>
          <a:stretch/>
        </p:blipFill>
        <p:spPr bwMode="auto">
          <a:xfrm>
            <a:off x="0" y="1566"/>
            <a:ext cx="12192000" cy="63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617155" y="2539083"/>
            <a:ext cx="4280536" cy="3541208"/>
            <a:chOff x="3617155" y="2539082"/>
            <a:chExt cx="4280536" cy="3541208"/>
          </a:xfrm>
        </p:grpSpPr>
        <p:pic>
          <p:nvPicPr>
            <p:cNvPr id="9" name="Picture 8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43"/>
            <a:stretch/>
          </p:blipFill>
          <p:spPr>
            <a:xfrm>
              <a:off x="3617155" y="2539082"/>
              <a:ext cx="4280536" cy="3541208"/>
            </a:xfrm>
            <a:prstGeom prst="rect">
              <a:avLst/>
            </a:prstGeom>
          </p:spPr>
        </p:pic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4948516" y="3831742"/>
              <a:ext cx="18971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US" sz="5400" b="1" spc="51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latin typeface="UTM Avo" panose="02040603050506020204" pitchFamily="18" charset="0"/>
                </a:rPr>
                <a:t>PLAY</a:t>
              </a:r>
            </a:p>
          </p:txBody>
        </p:sp>
      </p:grpSp>
      <p:pic>
        <p:nvPicPr>
          <p:cNvPr id="4098" name="Picture 2" descr="Cute bird cartoon | Cartoon clip art, Cute birds, Cartoon bir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69" y="2050096"/>
            <a:ext cx="2030361" cy="22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bird cartoon | Cartoon clip art, Cute birds, Cartoon bir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096" y="2050095"/>
            <a:ext cx="2263872" cy="22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ảnh Phim Hoạt Hình Vẽ Tay Cỏ Xanh Minh Họa, Màu Xanh, Grass, Dễ Thương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18" b="4978"/>
          <a:stretch/>
        </p:blipFill>
        <p:spPr bwMode="auto">
          <a:xfrm>
            <a:off x="0" y="4755073"/>
            <a:ext cx="12158079" cy="16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5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03"/>
            <a:ext cx="12192000" cy="64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35" y="2975043"/>
            <a:ext cx="1275079" cy="797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79" y="1469146"/>
            <a:ext cx="1031132" cy="10311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69" y="1006354"/>
            <a:ext cx="835123" cy="605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6453" y="595628"/>
            <a:ext cx="787779" cy="821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24" y="1171252"/>
            <a:ext cx="765091" cy="88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8"/>
            <a:ext cx="1298656" cy="2042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87" y="613886"/>
            <a:ext cx="1298656" cy="2042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90" y="401413"/>
            <a:ext cx="1429967" cy="1352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05" y="-109259"/>
            <a:ext cx="1298656" cy="2042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61" y="49354"/>
            <a:ext cx="1715641" cy="1704204"/>
          </a:xfrm>
          <a:prstGeom prst="rect">
            <a:avLst/>
          </a:prstGeom>
        </p:spPr>
      </p:pic>
      <p:sp>
        <p:nvSpPr>
          <p:cNvPr id="18" name="Oval 17">
            <a:hlinkClick r:id="rId14" action="ppaction://hlinksldjump"/>
          </p:cNvPr>
          <p:cNvSpPr/>
          <p:nvPr/>
        </p:nvSpPr>
        <p:spPr>
          <a:xfrm>
            <a:off x="1275037" y="2174240"/>
            <a:ext cx="418291" cy="452677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3486323" y="2707191"/>
            <a:ext cx="418291" cy="408909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5364953" y="2052543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124" name="Picture 4" descr="Ciervos Lindos Dibujos Animados En Ejecución Ilustraciones Vectoriales,  Clip Art Vectorizado Libre De Derechos. Image 30338860.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576">
            <a:off x="2359290" y="4202778"/>
            <a:ext cx="2400281" cy="24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emium Vector | Cartoon deer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06" y="4277129"/>
            <a:ext cx="1714909" cy="23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8049" y="5483620"/>
            <a:ext cx="986297" cy="972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16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03FDCC-12D2-4119-BF00-A03A602EE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sp>
        <p:nvSpPr>
          <p:cNvPr id="26" name="AẪ">
            <a:extLst>
              <a:ext uri="{FF2B5EF4-FFF2-40B4-BE49-F238E27FC236}">
                <a16:creationId xmlns:a16="http://schemas.microsoft.com/office/drawing/2014/main" id="{B03B1389-6DD2-45DC-BD7E-44A607F79762}"/>
              </a:ext>
            </a:extLst>
          </p:cNvPr>
          <p:cNvSpPr/>
          <p:nvPr/>
        </p:nvSpPr>
        <p:spPr>
          <a:xfrm rot="10800000" flipV="1">
            <a:off x="3352350" y="3210821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28" name="BSÃA">
            <a:extLst>
              <a:ext uri="{FF2B5EF4-FFF2-40B4-BE49-F238E27FC236}">
                <a16:creationId xmlns:a16="http://schemas.microsoft.com/office/drawing/2014/main" id="{D63B2B3B-0118-4C5E-821E-EC41F45CFE28}"/>
              </a:ext>
            </a:extLst>
          </p:cNvPr>
          <p:cNvSpPr/>
          <p:nvPr/>
        </p:nvSpPr>
        <p:spPr>
          <a:xfrm rot="10800000" flipV="1">
            <a:off x="6594709" y="3224554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58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0" name="CÂSXAS">
            <a:extLst>
              <a:ext uri="{FF2B5EF4-FFF2-40B4-BE49-F238E27FC236}">
                <a16:creationId xmlns:a16="http://schemas.microsoft.com/office/drawing/2014/main" id="{98DCA23C-E507-4F14-8C1E-CC9B347B4FFE}"/>
              </a:ext>
            </a:extLst>
          </p:cNvPr>
          <p:cNvSpPr/>
          <p:nvPr/>
        </p:nvSpPr>
        <p:spPr>
          <a:xfrm rot="10800000" flipV="1">
            <a:off x="3352350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C. 50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5" name="DSSXSAX">
            <a:extLst>
              <a:ext uri="{FF2B5EF4-FFF2-40B4-BE49-F238E27FC236}">
                <a16:creationId xmlns:a16="http://schemas.microsoft.com/office/drawing/2014/main" id="{D6BFE8B9-21A3-4DF6-8F12-FF5C83427736}"/>
              </a:ext>
            </a:extLst>
          </p:cNvPr>
          <p:cNvSpPr/>
          <p:nvPr/>
        </p:nvSpPr>
        <p:spPr>
          <a:xfrm rot="10800000" flipV="1">
            <a:off x="6594709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18</a:t>
            </a:r>
          </a:p>
        </p:txBody>
      </p:sp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996" y="5786475"/>
            <a:ext cx="533400" cy="533400"/>
          </a:xfrm>
          <a:prstGeom prst="rect">
            <a:avLst/>
          </a:prstGeom>
        </p:spPr>
      </p:pic>
      <p:pic>
        <p:nvPicPr>
          <p:cNvPr id="22" name="Picture 21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8787" y="3067050"/>
            <a:ext cx="965200" cy="723900"/>
          </a:xfrm>
          <a:prstGeom prst="rect">
            <a:avLst/>
          </a:prstGeom>
        </p:spPr>
      </p:pic>
      <p:pic>
        <p:nvPicPr>
          <p:cNvPr id="23" name="Picture 22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50976" y="3290061"/>
            <a:ext cx="711200" cy="533400"/>
          </a:xfrm>
          <a:prstGeom prst="rect">
            <a:avLst/>
          </a:prstGeom>
        </p:spPr>
      </p:pic>
      <p:pic>
        <p:nvPicPr>
          <p:cNvPr id="24" name="Picture 23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05787" y="4315439"/>
            <a:ext cx="711200" cy="533400"/>
          </a:xfrm>
          <a:prstGeom prst="rect">
            <a:avLst/>
          </a:prstGeom>
        </p:spPr>
      </p:pic>
      <p:pic>
        <p:nvPicPr>
          <p:cNvPr id="25" name="Picture 2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3019" y="4319770"/>
            <a:ext cx="711200" cy="533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5D1483-57D1-4CAB-A341-C14ECC956173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0" name="TimeProcess">
              <a:extLst>
                <a:ext uri="{FF2B5EF4-FFF2-40B4-BE49-F238E27FC236}">
                  <a16:creationId xmlns:a16="http://schemas.microsoft.com/office/drawing/2014/main" id="{798B5C58-B643-4270-BB6D-80FC3B1DEE56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15F44D5-3DFD-4EA5-81C8-2A9DADD0B330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FBB7485-DF03-4D13-9884-88BE7DCC4BBC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9745897-3AD7-4281-BAB9-C5FF4CEE3CEC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34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24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BF69D6C-98C7-43BA-81EB-D8A22678FB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C92F2FA-9D2D-4DA3-978B-A07A994AB324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9E64AA-156A-45F0-BC77-527FFAC0C911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7FA29249-63E9-456D-BE63-A99B01A10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5A2917E-224D-4C20-85BC-0BC65AB3D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37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30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A2BBBE7-CFE1-41B1-93D7-E78B4F675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889" y="5902894"/>
            <a:ext cx="533400" cy="533400"/>
          </a:xfrm>
          <a:prstGeom prst="rect">
            <a:avLst/>
          </a:prstGeom>
        </p:spPr>
      </p:pic>
      <p:sp>
        <p:nvSpPr>
          <p:cNvPr id="34" name="AẪ">
            <a:extLst>
              <a:ext uri="{FF2B5EF4-FFF2-40B4-BE49-F238E27FC236}">
                <a16:creationId xmlns:a16="http://schemas.microsoft.com/office/drawing/2014/main" id="{A55BDA14-7D5D-4C52-BDD0-5DB96576C6D6}"/>
              </a:ext>
            </a:extLst>
          </p:cNvPr>
          <p:cNvSpPr/>
          <p:nvPr/>
        </p:nvSpPr>
        <p:spPr>
          <a:xfrm rot="10800000" flipV="1">
            <a:off x="6798193" y="4204922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35</a:t>
            </a:r>
          </a:p>
        </p:txBody>
      </p:sp>
      <p:sp>
        <p:nvSpPr>
          <p:cNvPr id="36" name="BSÃA">
            <a:extLst>
              <a:ext uri="{FF2B5EF4-FFF2-40B4-BE49-F238E27FC236}">
                <a16:creationId xmlns:a16="http://schemas.microsoft.com/office/drawing/2014/main" id="{42DAA8FC-22A5-4AA0-9824-BEB53A89E24E}"/>
              </a:ext>
            </a:extLst>
          </p:cNvPr>
          <p:cNvSpPr/>
          <p:nvPr/>
        </p:nvSpPr>
        <p:spPr>
          <a:xfrm rot="10800000" flipV="1">
            <a:off x="6778634" y="3075453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45</a:t>
            </a:r>
          </a:p>
        </p:txBody>
      </p:sp>
      <p:sp>
        <p:nvSpPr>
          <p:cNvPr id="39" name="CÂSXAS">
            <a:extLst>
              <a:ext uri="{FF2B5EF4-FFF2-40B4-BE49-F238E27FC236}">
                <a16:creationId xmlns:a16="http://schemas.microsoft.com/office/drawing/2014/main" id="{E04DA8D2-E140-4380-A3E0-9E2AC824AE40}"/>
              </a:ext>
            </a:extLst>
          </p:cNvPr>
          <p:cNvSpPr/>
          <p:nvPr/>
        </p:nvSpPr>
        <p:spPr>
          <a:xfrm rot="10800000" flipV="1">
            <a:off x="3221731" y="4260159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C. 39</a:t>
            </a:r>
          </a:p>
        </p:txBody>
      </p:sp>
      <p:sp>
        <p:nvSpPr>
          <p:cNvPr id="40" name="DSSXSAX">
            <a:extLst>
              <a:ext uri="{FF2B5EF4-FFF2-40B4-BE49-F238E27FC236}">
                <a16:creationId xmlns:a16="http://schemas.microsoft.com/office/drawing/2014/main" id="{EC66E5A9-DB34-4BA5-B812-95D0598A1EF7}"/>
              </a:ext>
            </a:extLst>
          </p:cNvPr>
          <p:cNvSpPr/>
          <p:nvPr/>
        </p:nvSpPr>
        <p:spPr>
          <a:xfrm rot="10800000" flipV="1">
            <a:off x="3221732" y="3130690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25</a:t>
            </a:r>
          </a:p>
        </p:txBody>
      </p: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064B539C-2285-4E8C-845B-D1D6E5267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Picture 41" descr="tich.png">
            <a:extLst>
              <a:ext uri="{FF2B5EF4-FFF2-40B4-BE49-F238E27FC236}">
                <a16:creationId xmlns:a16="http://schemas.microsoft.com/office/drawing/2014/main" id="{274A65F7-DB73-4F1E-9A9B-733727CBA75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24630" y="4061151"/>
            <a:ext cx="965200" cy="723900"/>
          </a:xfrm>
          <a:prstGeom prst="rect">
            <a:avLst/>
          </a:prstGeom>
        </p:spPr>
      </p:pic>
      <p:pic>
        <p:nvPicPr>
          <p:cNvPr id="43" name="Picture 42" descr="sai.png">
            <a:extLst>
              <a:ext uri="{FF2B5EF4-FFF2-40B4-BE49-F238E27FC236}">
                <a16:creationId xmlns:a16="http://schemas.microsoft.com/office/drawing/2014/main" id="{209E232C-F956-42F7-BFAD-889484D2A9F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05787" y="4315439"/>
            <a:ext cx="711200" cy="5334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id="{E9B1A524-E665-48BC-AB76-FAB772FF334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0042" y="3193152"/>
            <a:ext cx="711200" cy="533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BE0840A-4542-430C-B8AF-14F7D31D6B98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6" name="TimeProcess">
              <a:extLst>
                <a:ext uri="{FF2B5EF4-FFF2-40B4-BE49-F238E27FC236}">
                  <a16:creationId xmlns:a16="http://schemas.microsoft.com/office/drawing/2014/main" id="{E448CBF4-69EA-4DB4-9BD5-435CB62AF4DF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E8B2C08-4E09-49A8-A6D6-7559DEEA6727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E804E10-1161-4F89-A0D8-59679517C4BD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08F3B70-FD13-4B09-9A4F-95233D472716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67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32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79B8229-D845-4B90-9F1D-5E0CA8C27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3129E3A-6005-4C3F-92CD-91BCD7809DC9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41C5BB-F309-4D32-9BEC-FC933F4D6666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3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5AFE29-A6BF-4F00-8A67-9FE1D8FA9F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  <p:pic>
        <p:nvPicPr>
          <p:cNvPr id="53" name="Picture 52" descr="sai.png">
            <a:extLst>
              <a:ext uri="{FF2B5EF4-FFF2-40B4-BE49-F238E27FC236}">
                <a16:creationId xmlns:a16="http://schemas.microsoft.com/office/drawing/2014/main" id="{835F5125-1AB5-4C5E-AE55-A8F5D1D1E3D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9070" y="3189166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1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6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3963E44-BF86-4385-BA8A-0276D7FA2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5825353"/>
            <a:ext cx="533400" cy="533400"/>
          </a:xfrm>
          <a:prstGeom prst="rect">
            <a:avLst/>
          </a:prstGeom>
        </p:spPr>
      </p:pic>
      <p:sp>
        <p:nvSpPr>
          <p:cNvPr id="36" name="AẪ">
            <a:extLst>
              <a:ext uri="{FF2B5EF4-FFF2-40B4-BE49-F238E27FC236}">
                <a16:creationId xmlns:a16="http://schemas.microsoft.com/office/drawing/2014/main" id="{E18EE9CB-594A-4040-AEF0-4E3A6FA9761C}"/>
              </a:ext>
            </a:extLst>
          </p:cNvPr>
          <p:cNvSpPr/>
          <p:nvPr/>
        </p:nvSpPr>
        <p:spPr>
          <a:xfrm rot="10800000" flipV="1">
            <a:off x="3239215" y="4260159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53</a:t>
            </a:r>
          </a:p>
        </p:txBody>
      </p:sp>
      <p:sp>
        <p:nvSpPr>
          <p:cNvPr id="38" name="BSÃA">
            <a:extLst>
              <a:ext uri="{FF2B5EF4-FFF2-40B4-BE49-F238E27FC236}">
                <a16:creationId xmlns:a16="http://schemas.microsoft.com/office/drawing/2014/main" id="{0B584600-B63C-4CD5-8B73-74246CDAB57B}"/>
              </a:ext>
            </a:extLst>
          </p:cNvPr>
          <p:cNvSpPr/>
          <p:nvPr/>
        </p:nvSpPr>
        <p:spPr>
          <a:xfrm rot="10800000" flipV="1">
            <a:off x="6778634" y="3075453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43</a:t>
            </a:r>
          </a:p>
        </p:txBody>
      </p:sp>
      <p:sp>
        <p:nvSpPr>
          <p:cNvPr id="39" name="CÂSXAS">
            <a:extLst>
              <a:ext uri="{FF2B5EF4-FFF2-40B4-BE49-F238E27FC236}">
                <a16:creationId xmlns:a16="http://schemas.microsoft.com/office/drawing/2014/main" id="{80CF1174-D97C-4DEF-BB04-D878C6B1F937}"/>
              </a:ext>
            </a:extLst>
          </p:cNvPr>
          <p:cNvSpPr/>
          <p:nvPr/>
        </p:nvSpPr>
        <p:spPr>
          <a:xfrm rot="10800000" flipV="1">
            <a:off x="6778634" y="4256304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D. 93</a:t>
            </a:r>
          </a:p>
        </p:txBody>
      </p:sp>
      <p:sp>
        <p:nvSpPr>
          <p:cNvPr id="40" name="DSSXSAX">
            <a:extLst>
              <a:ext uri="{FF2B5EF4-FFF2-40B4-BE49-F238E27FC236}">
                <a16:creationId xmlns:a16="http://schemas.microsoft.com/office/drawing/2014/main" id="{D384F368-FE55-4EC5-BD04-BA576DB36B0E}"/>
              </a:ext>
            </a:extLst>
          </p:cNvPr>
          <p:cNvSpPr/>
          <p:nvPr/>
        </p:nvSpPr>
        <p:spPr>
          <a:xfrm rot="10800000" flipV="1">
            <a:off x="3221732" y="3130690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52</a:t>
            </a:r>
          </a:p>
        </p:txBody>
      </p: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8B53BE9E-396F-4EFD-BFA9-D3A3271E5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Picture 41" descr="tich.png">
            <a:extLst>
              <a:ext uri="{FF2B5EF4-FFF2-40B4-BE49-F238E27FC236}">
                <a16:creationId xmlns:a16="http://schemas.microsoft.com/office/drawing/2014/main" id="{B5929AAD-492C-4AAE-92A4-F0F05283774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65652" y="4116388"/>
            <a:ext cx="965200" cy="723900"/>
          </a:xfrm>
          <a:prstGeom prst="rect">
            <a:avLst/>
          </a:prstGeom>
        </p:spPr>
      </p:pic>
      <p:pic>
        <p:nvPicPr>
          <p:cNvPr id="43" name="Picture 42" descr="sai.png">
            <a:extLst>
              <a:ext uri="{FF2B5EF4-FFF2-40B4-BE49-F238E27FC236}">
                <a16:creationId xmlns:a16="http://schemas.microsoft.com/office/drawing/2014/main" id="{7A0A73F3-5F37-4C59-82A7-6E404E76C19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32071" y="4314435"/>
            <a:ext cx="711200" cy="5334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id="{9A32E87B-7704-448A-9E67-D84956EBCF0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0042" y="3193152"/>
            <a:ext cx="711200" cy="533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928F676-2660-467E-8EBB-8311BF581586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6" name="TimeProcess">
              <a:extLst>
                <a:ext uri="{FF2B5EF4-FFF2-40B4-BE49-F238E27FC236}">
                  <a16:creationId xmlns:a16="http://schemas.microsoft.com/office/drawing/2014/main" id="{4C23A7AE-E92D-4154-A1C5-DEE66CD17935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CB6236-5174-4408-A628-03015B35187E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471BAC-0951-4F89-88D0-2707A90B7581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36F00F-0414-4732-ADB2-4C04ABED1A56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78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25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68E1F33C-1E46-49A7-BBFE-AFA6F4B5F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58DF42D-71A9-4424-A6C9-A0E661436403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E0A3213-0701-49DF-B7D9-8A7B68D06423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53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E0F4175-FED3-4DE0-A3FB-62F1F7475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  <p:pic>
        <p:nvPicPr>
          <p:cNvPr id="54" name="Picture 53" descr="sai.png">
            <a:extLst>
              <a:ext uri="{FF2B5EF4-FFF2-40B4-BE49-F238E27FC236}">
                <a16:creationId xmlns:a16="http://schemas.microsoft.com/office/drawing/2014/main" id="{4BDE4EB1-EC5D-472C-BE4E-94A615149F4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9070" y="3189166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D49163-D42A-4DCA-A875-ACAA61831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5705C5-3F88-4FDC-9346-EE83358A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43" y="1223400"/>
            <a:ext cx="10524132" cy="5067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2556238" y="5240594"/>
            <a:ext cx="8625734" cy="648930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32A889B-80D3-447E-AAC9-C5BED20483BE}"/>
              </a:ext>
            </a:extLst>
          </p:cNvPr>
          <p:cNvSpPr/>
          <p:nvPr/>
        </p:nvSpPr>
        <p:spPr>
          <a:xfrm>
            <a:off x="2889055" y="5053342"/>
            <a:ext cx="7743466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04AD83-B66A-49EE-82BC-5F11490A7B2A}"/>
              </a:ext>
            </a:extLst>
          </p:cNvPr>
          <p:cNvSpPr/>
          <p:nvPr/>
        </p:nvSpPr>
        <p:spPr>
          <a:xfrm>
            <a:off x="4495120" y="377004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587 - 265 =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0942A0A-439A-463E-A1A6-99E590FD781D}"/>
              </a:ext>
            </a:extLst>
          </p:cNvPr>
          <p:cNvSpPr/>
          <p:nvPr/>
        </p:nvSpPr>
        <p:spPr>
          <a:xfrm>
            <a:off x="2444735" y="4832801"/>
            <a:ext cx="7984329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Voi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xăng-ti-mét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FE6A31-E84E-4E9C-B3B0-31E53CE1D5E1}"/>
              </a:ext>
            </a:extLst>
          </p:cNvPr>
          <p:cNvSpPr/>
          <p:nvPr/>
        </p:nvSpPr>
        <p:spPr>
          <a:xfrm>
            <a:off x="674107" y="210773"/>
            <a:ext cx="10394952" cy="10344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Huơu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587 cm.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Voi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thấp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Huơu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265cm.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Voi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xăng-ti-mét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6424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9760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437</Words>
  <Application>Microsoft Office PowerPoint</Application>
  <PresentationFormat>Widescreen</PresentationFormat>
  <Paragraphs>175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SimHei</vt:lpstr>
      <vt:lpstr>.VnBahamasB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Phép trừ (không nhớ)  trong phạm vi 1000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451</cp:revision>
  <dcterms:created xsi:type="dcterms:W3CDTF">2021-07-12T03:44:38Z</dcterms:created>
  <dcterms:modified xsi:type="dcterms:W3CDTF">2023-03-30T16:42:56Z</dcterms:modified>
</cp:coreProperties>
</file>