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19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1/03/2023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1/03/2023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1/03/2023</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4.png"/><Relationship Id="rId5" Type="http://schemas.openxmlformats.org/officeDocument/2006/relationships/image" Target="../media/image7.emf"/><Relationship Id="rId10" Type="http://schemas.openxmlformats.org/officeDocument/2006/relationships/image" Target="../media/image40.png"/><Relationship Id="rId4" Type="http://schemas.openxmlformats.org/officeDocument/2006/relationships/image" Target="../media/image28.emf"/><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4.png"/><Relationship Id="rId5" Type="http://schemas.openxmlformats.org/officeDocument/2006/relationships/image" Target="../media/image7.emf"/><Relationship Id="rId10" Type="http://schemas.openxmlformats.org/officeDocument/2006/relationships/image" Target="../media/image40.png"/><Relationship Id="rId4" Type="http://schemas.openxmlformats.org/officeDocument/2006/relationships/image" Target="../media/image28.emf"/><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50.png"/><Relationship Id="rId5" Type="http://schemas.openxmlformats.org/officeDocument/2006/relationships/image" Target="../media/image7.emf"/><Relationship Id="rId10" Type="http://schemas.openxmlformats.org/officeDocument/2006/relationships/image" Target="../media/image49.emf"/><Relationship Id="rId4" Type="http://schemas.openxmlformats.org/officeDocument/2006/relationships/image" Target="../media/image28.emf"/><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46.png"/><Relationship Id="rId7"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50.png"/><Relationship Id="rId5" Type="http://schemas.openxmlformats.org/officeDocument/2006/relationships/image" Target="../media/image28.emf"/><Relationship Id="rId10" Type="http://schemas.openxmlformats.org/officeDocument/2006/relationships/image" Target="../media/image49.emf"/><Relationship Id="rId4" Type="http://schemas.openxmlformats.org/officeDocument/2006/relationships/image" Target="../media/image27.emf"/><Relationship Id="rId9" Type="http://schemas.openxmlformats.org/officeDocument/2006/relationships/image" Target="../media/image31.emf"/></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47.png"/><Relationship Id="rId5" Type="http://schemas.openxmlformats.org/officeDocument/2006/relationships/image" Target="../media/image7.emf"/><Relationship Id="rId10" Type="http://schemas.openxmlformats.org/officeDocument/2006/relationships/image" Target="../media/image50.png"/><Relationship Id="rId4" Type="http://schemas.openxmlformats.org/officeDocument/2006/relationships/image" Target="../media/image28.emf"/><Relationship Id="rId9"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50.png"/><Relationship Id="rId5" Type="http://schemas.openxmlformats.org/officeDocument/2006/relationships/image" Target="../media/image7.emf"/><Relationship Id="rId10" Type="http://schemas.openxmlformats.org/officeDocument/2006/relationships/image" Target="../media/image48.png"/><Relationship Id="rId4" Type="http://schemas.openxmlformats.org/officeDocument/2006/relationships/image" Target="../media/image28.emf"/><Relationship Id="rId9" Type="http://schemas.openxmlformats.org/officeDocument/2006/relationships/image" Target="../media/image49.emf"/></Relationships>
</file>

<file path=ppt/slides/_rels/slide1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7.emf"/><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49.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52.png"/><Relationship Id="rId9" Type="http://schemas.openxmlformats.org/officeDocument/2006/relationships/image" Target="../media/image30.emf"/><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0.png"/><Relationship Id="rId5" Type="http://schemas.openxmlformats.org/officeDocument/2006/relationships/image" Target="../media/image7.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7.emf"/><Relationship Id="rId12"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49.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52.png"/><Relationship Id="rId9" Type="http://schemas.openxmlformats.org/officeDocument/2006/relationships/image" Target="../media/image30.emf"/><Relationship Id="rId14" Type="http://schemas.openxmlformats.org/officeDocument/2006/relationships/image" Target="../media/image35.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0.png"/><Relationship Id="rId5" Type="http://schemas.openxmlformats.org/officeDocument/2006/relationships/image" Target="../media/image7.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6.png"/><Relationship Id="rId10" Type="http://schemas.openxmlformats.org/officeDocument/2006/relationships/image" Target="../media/image8.emf"/><Relationship Id="rId4" Type="http://schemas.openxmlformats.org/officeDocument/2006/relationships/image" Target="../media/image5.png"/><Relationship Id="rId9" Type="http://schemas.openxmlformats.org/officeDocument/2006/relationships/image" Target="../media/image29.emf"/><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56.png"/><Relationship Id="rId10" Type="http://schemas.openxmlformats.org/officeDocument/2006/relationships/image" Target="../media/image11.png"/><Relationship Id="rId4" Type="http://schemas.openxmlformats.org/officeDocument/2006/relationships/image" Target="../media/image8.emf"/><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27.emf"/><Relationship Id="rId12" Type="http://schemas.openxmlformats.org/officeDocument/2006/relationships/image" Target="../media/image31.emf"/><Relationship Id="rId17" Type="http://schemas.openxmlformats.org/officeDocument/2006/relationships/image" Target="../media/image59.png"/><Relationship Id="rId2" Type="http://schemas.openxmlformats.org/officeDocument/2006/relationships/tags" Target="../tags/tag2.xml"/><Relationship Id="rId16" Type="http://schemas.openxmlformats.org/officeDocument/2006/relationships/image" Target="../media/image58.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0.emf"/><Relationship Id="rId5" Type="http://schemas.openxmlformats.org/officeDocument/2006/relationships/slideLayout" Target="../slideLayouts/slideLayout2.xml"/><Relationship Id="rId15" Type="http://schemas.openxmlformats.org/officeDocument/2006/relationships/image" Target="../media/image57.png"/><Relationship Id="rId10" Type="http://schemas.openxmlformats.org/officeDocument/2006/relationships/image" Target="../media/image8.emf"/><Relationship Id="rId4" Type="http://schemas.openxmlformats.org/officeDocument/2006/relationships/tags" Target="../tags/tag4.xml"/><Relationship Id="rId9" Type="http://schemas.openxmlformats.org/officeDocument/2006/relationships/image" Target="../media/image7.emf"/><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7.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60.png"/><Relationship Id="rId4" Type="http://schemas.openxmlformats.org/officeDocument/2006/relationships/image" Target="../media/image28.emf"/><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60.png"/><Relationship Id="rId5" Type="http://schemas.openxmlformats.org/officeDocument/2006/relationships/image" Target="../media/image28.emf"/><Relationship Id="rId10" Type="http://schemas.openxmlformats.org/officeDocument/2006/relationships/image" Target="../media/image62.png"/><Relationship Id="rId4" Type="http://schemas.openxmlformats.org/officeDocument/2006/relationships/image" Target="../media/image27.emf"/><Relationship Id="rId9"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65.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6.png"/><Relationship Id="rId10" Type="http://schemas.openxmlformats.org/officeDocument/2006/relationships/image" Target="../media/image8.emf"/><Relationship Id="rId4" Type="http://schemas.openxmlformats.org/officeDocument/2006/relationships/image" Target="../media/image5.png"/><Relationship Id="rId9" Type="http://schemas.openxmlformats.org/officeDocument/2006/relationships/image" Target="../media/image29.emf"/></Relationships>
</file>

<file path=ppt/slides/_rels/slide3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0.png"/><Relationship Id="rId5" Type="http://schemas.openxmlformats.org/officeDocument/2006/relationships/image" Target="../media/image7.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72.png"/><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12.png"/><Relationship Id="rId5" Type="http://schemas.openxmlformats.org/officeDocument/2006/relationships/image" Target="../media/image26.png"/><Relationship Id="rId15" Type="http://schemas.openxmlformats.org/officeDocument/2006/relationships/image" Target="../media/image71.png"/><Relationship Id="rId10" Type="http://schemas.openxmlformats.org/officeDocument/2006/relationships/image" Target="../media/image11.png"/><Relationship Id="rId4" Type="http://schemas.openxmlformats.org/officeDocument/2006/relationships/notesSlide" Target="../notesSlides/notesSlide33.xml"/><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emf"/><Relationship Id="rId12"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0.emf"/><Relationship Id="rId5" Type="http://schemas.openxmlformats.org/officeDocument/2006/relationships/image" Target="../media/image6.png"/><Relationship Id="rId10" Type="http://schemas.openxmlformats.org/officeDocument/2006/relationships/image" Target="../media/image8.emf"/><Relationship Id="rId4" Type="http://schemas.openxmlformats.org/officeDocument/2006/relationships/image" Target="../media/image5.png"/><Relationship Id="rId9" Type="http://schemas.openxmlformats.org/officeDocument/2006/relationships/image" Target="../media/image29.emf"/><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40.png"/><Relationship Id="rId5" Type="http://schemas.openxmlformats.org/officeDocument/2006/relationships/image" Target="../media/image7.emf"/><Relationship Id="rId10" Type="http://schemas.openxmlformats.org/officeDocument/2006/relationships/image" Target="../media/image39.png"/><Relationship Id="rId4" Type="http://schemas.openxmlformats.org/officeDocument/2006/relationships/image" Target="../media/image28.emf"/><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20974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42"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1000"/>
                                        <p:tgtEl>
                                          <p:spTgt spid="72"/>
                                        </p:tgtEl>
                                      </p:cBhvr>
                                    </p:animEffect>
                                    <p:anim calcmode="lin" valueType="num">
                                      <p:cBhvr>
                                        <p:cTn id="79" dur="1000" fill="hold"/>
                                        <p:tgtEl>
                                          <p:spTgt spid="72"/>
                                        </p:tgtEl>
                                        <p:attrNameLst>
                                          <p:attrName>ppt_x</p:attrName>
                                        </p:attrNameLst>
                                      </p:cBhvr>
                                      <p:tavLst>
                                        <p:tav tm="0">
                                          <p:val>
                                            <p:strVal val="#ppt_x"/>
                                          </p:val>
                                        </p:tav>
                                        <p:tav tm="100000">
                                          <p:val>
                                            <p:strVal val="#ppt_x"/>
                                          </p:val>
                                        </p:tav>
                                      </p:tavLst>
                                    </p:anim>
                                    <p:anim calcmode="lin" valueType="num">
                                      <p:cBhvr>
                                        <p:cTn id="80" dur="1000" fill="hold"/>
                                        <p:tgtEl>
                                          <p:spTgt spid="72"/>
                                        </p:tgtEl>
                                        <p:attrNameLst>
                                          <p:attrName>ppt_y</p:attrName>
                                        </p:attrNameLst>
                                      </p:cBhvr>
                                      <p:tavLst>
                                        <p:tav tm="0">
                                          <p:val>
                                            <p:strVal val="#ppt_y+.1"/>
                                          </p:val>
                                        </p:tav>
                                        <p:tav tm="100000">
                                          <p:val>
                                            <p:strVal val="#ppt_y"/>
                                          </p:val>
                                        </p:tav>
                                      </p:tavLst>
                                    </p:anim>
                                  </p:childTnLst>
                                </p:cTn>
                              </p:par>
                              <p:par>
                                <p:cTn id="81" presetID="9"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ssolve">
                                      <p:cBhvr>
                                        <p:cTn id="83" dur="1000"/>
                                        <p:tgtEl>
                                          <p:spTgt spid="73"/>
                                        </p:tgtEl>
                                      </p:cBhvr>
                                    </p:animEffect>
                                  </p:childTnLst>
                                </p:cTn>
                              </p:par>
                              <p:par>
                                <p:cTn id="84" presetID="2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par>
                                <p:cTn id="87" presetID="22" presetClass="entr" presetSubtype="4"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par>
                                <p:cTn id="90" presetID="22" presetClass="entr" presetSubtype="4"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down)">
                                      <p:cBhvr>
                                        <p:cTn id="92" dur="500"/>
                                        <p:tgtEl>
                                          <p:spTgt spid="56"/>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par>
                                <p:cTn id="96" presetID="22" presetClass="entr" presetSubtype="4"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down)">
                                      <p:cBhvr>
                                        <p:cTn id="101" dur="500"/>
                                        <p:tgtEl>
                                          <p:spTgt spid="6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in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7554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t>
            </a:r>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2" y="0"/>
            <a:ext cx="4866055" cy="600710"/>
            <a:chOff x="-238" y="48"/>
            <a:chExt cx="9236"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923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537582"/>
            <a:ext cx="11377214" cy="72949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726396"/>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34108" y="1165750"/>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15594" y="5053013"/>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208605" y="1436388"/>
            <a:ext cx="776946" cy="1158003"/>
          </a:xfrm>
          <a:prstGeom prst="rect">
            <a:avLst/>
          </a:prstGeom>
        </p:spPr>
      </p:pic>
      <p:grpSp>
        <p:nvGrpSpPr>
          <p:cNvPr id="50" name="Group 49"/>
          <p:cNvGrpSpPr/>
          <p:nvPr/>
        </p:nvGrpSpPr>
        <p:grpSpPr>
          <a:xfrm>
            <a:off x="107949" y="-265430"/>
            <a:ext cx="5239657"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44830" y="1975829"/>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98805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70496" y="5785394"/>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631320" y="1783837"/>
            <a:ext cx="10929359" cy="384214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532638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387714" y="826770"/>
            <a:ext cx="687065" cy="1377244"/>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531241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49" y="-265430"/>
            <a:ext cx="5517243"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994910" cy="1090930"/>
            <a:chOff x="170" y="-418"/>
            <a:chExt cx="7866"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2720" cy="1713"/>
            </a:xfrm>
            <a:prstGeom prst="rect">
              <a:avLst/>
            </a:prstGeom>
          </p:spPr>
        </p:pic>
        <p:sp>
          <p:nvSpPr>
            <p:cNvPr id="55" name="矩形 4"/>
            <p:cNvSpPr/>
            <p:nvPr/>
          </p:nvSpPr>
          <p:spPr>
            <a:xfrm>
              <a:off x="1213" y="286"/>
              <a:ext cx="6617"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2" y="-3429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5335" y="2238849"/>
            <a:ext cx="2534920" cy="6733481"/>
            <a:chOff x="1597" y="1817"/>
            <a:chExt cx="3992" cy="6994"/>
          </a:xfrm>
        </p:grpSpPr>
        <p:sp>
          <p:nvSpPr>
            <p:cNvPr id="4" name="Freeform 3"/>
            <p:cNvSpPr/>
            <p:nvPr/>
          </p:nvSpPr>
          <p:spPr>
            <a:xfrm>
              <a:off x="1597" y="6483"/>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5" y="1817"/>
              <a:ext cx="2404" cy="2134"/>
            </a:xfrm>
            <a:prstGeom prst="rect">
              <a:avLst/>
            </a:prstGeom>
          </p:spPr>
        </p:pic>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910401"/>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pic>
        <p:nvPicPr>
          <p:cNvPr id="7" name="Picture 6" descr="Picture13"/>
          <p:cNvPicPr>
            <a:picLocks noChangeAspect="1"/>
          </p:cNvPicPr>
          <p:nvPr/>
        </p:nvPicPr>
        <p:blipFill>
          <a:blip r:embed="rId13"/>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luyện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680743"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7554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838064"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2560</Words>
  <Application>Microsoft Office PowerPoint</Application>
  <PresentationFormat>Widescreen</PresentationFormat>
  <Paragraphs>166</Paragraphs>
  <Slides>35</Slides>
  <Notes>33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等线</vt:lpstr>
      <vt:lpstr>等线 Light</vt:lpstr>
      <vt:lpstr>Arial</vt:lpstr>
      <vt:lpstr>Arial-Rounded</vt:lpstr>
      <vt:lpstr>Calibri</vt:lpstr>
      <vt:lpstr>Calibri Light</vt:lpstr>
      <vt:lpstr>Tahoma</vt:lpstr>
      <vt:lpstr>UTM Avo</vt:lpstr>
      <vt:lpstr>Wingdings</vt:lpstr>
      <vt:lpstr>印品黑体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45</cp:revision>
  <dcterms:created xsi:type="dcterms:W3CDTF">2022-11-20T11:52:10Z</dcterms:created>
  <dcterms:modified xsi:type="dcterms:W3CDTF">2023-03-01T02:03:52Z</dcterms:modified>
</cp:coreProperties>
</file>