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881"/>
    <a:srgbClr val="04A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9C92F-14FC-4320-9C41-89A50F807BB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77CEE-A0C1-41C6-B6E7-9A01B10CF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4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E2FA-4DA1-4087-B779-4DE158864F7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9EE7-3B20-4B5A-8CD0-7F882434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E2FA-4DA1-4087-B779-4DE158864F7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9EE7-3B20-4B5A-8CD0-7F882434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7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E2FA-4DA1-4087-B779-4DE158864F7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9EE7-3B20-4B5A-8CD0-7F882434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8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E2FA-4DA1-4087-B779-4DE158864F7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9EE7-3B20-4B5A-8CD0-7F882434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2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E2FA-4DA1-4087-B779-4DE158864F7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9EE7-3B20-4B5A-8CD0-7F882434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9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E2FA-4DA1-4087-B779-4DE158864F7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9EE7-3B20-4B5A-8CD0-7F882434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0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E2FA-4DA1-4087-B779-4DE158864F7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9EE7-3B20-4B5A-8CD0-7F882434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4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E2FA-4DA1-4087-B779-4DE158864F7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9EE7-3B20-4B5A-8CD0-7F882434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2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E2FA-4DA1-4087-B779-4DE158864F7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9EE7-3B20-4B5A-8CD0-7F882434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6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E2FA-4DA1-4087-B779-4DE158864F7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9EE7-3B20-4B5A-8CD0-7F882434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E2FA-4DA1-4087-B779-4DE158864F7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9EE7-3B20-4B5A-8CD0-7F882434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3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3E2FA-4DA1-4087-B779-4DE158864F7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C9EE7-3B20-4B5A-8CD0-7F882434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4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583" y="2617934"/>
            <a:ext cx="11500834" cy="23876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869" y="2978715"/>
            <a:ext cx="9144000" cy="1054803"/>
          </a:xfrm>
        </p:spPr>
        <p:txBody>
          <a:bodyPr>
            <a:normAutofit/>
          </a:bodyPr>
          <a:lstStyle/>
          <a:p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Baøi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: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Pheùp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coäng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daïng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 25+14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26765" cy="1468192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7" y="2371949"/>
            <a:ext cx="6270349" cy="6270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34C3BF-9E84-4665-8A21-80DB1C095A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71" y="4467520"/>
            <a:ext cx="3317967" cy="192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74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31187D-9114-419A-ACE1-6B7FFBF4D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412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1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3C25D8-0D08-4F94-9BEB-F3B4EA249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053031" cy="17983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BE8602-4705-48C0-8C34-C1D6917934E9}"/>
              </a:ext>
            </a:extLst>
          </p:cNvPr>
          <p:cNvSpPr txBox="1"/>
          <p:nvPr/>
        </p:nvSpPr>
        <p:spPr>
          <a:xfrm>
            <a:off x="1961322" y="216010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C50AB-B017-49CC-B9AA-A30DF3EC7DA8}"/>
              </a:ext>
            </a:extLst>
          </p:cNvPr>
          <p:cNvSpPr txBox="1"/>
          <p:nvPr/>
        </p:nvSpPr>
        <p:spPr>
          <a:xfrm>
            <a:off x="1751970" y="2521847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77D0CD-FCC5-4705-8B4D-9879E261DF82}"/>
              </a:ext>
            </a:extLst>
          </p:cNvPr>
          <p:cNvSpPr txBox="1"/>
          <p:nvPr/>
        </p:nvSpPr>
        <p:spPr>
          <a:xfrm>
            <a:off x="1976583" y="281423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223061-AF23-48E2-8304-E23B70A37DC0}"/>
              </a:ext>
            </a:extLst>
          </p:cNvPr>
          <p:cNvCxnSpPr/>
          <p:nvPr/>
        </p:nvCxnSpPr>
        <p:spPr>
          <a:xfrm>
            <a:off x="1701563" y="3429000"/>
            <a:ext cx="9382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864B203-5649-4594-8E9A-E21768E33CF4}"/>
              </a:ext>
            </a:extLst>
          </p:cNvPr>
          <p:cNvSpPr txBox="1"/>
          <p:nvPr/>
        </p:nvSpPr>
        <p:spPr>
          <a:xfrm>
            <a:off x="1976583" y="349835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48AE0C-7A20-4F44-9690-64C604BF9FF7}"/>
              </a:ext>
            </a:extLst>
          </p:cNvPr>
          <p:cNvSpPr txBox="1"/>
          <p:nvPr/>
        </p:nvSpPr>
        <p:spPr>
          <a:xfrm>
            <a:off x="3975652" y="2160103"/>
            <a:ext cx="62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282352-5051-4E89-A7DD-A8805A430EBD}"/>
              </a:ext>
            </a:extLst>
          </p:cNvPr>
          <p:cNvSpPr txBox="1"/>
          <p:nvPr/>
        </p:nvSpPr>
        <p:spPr>
          <a:xfrm>
            <a:off x="3960391" y="281423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4DF6AA-BCE5-41B8-9417-DF58656A47ED}"/>
              </a:ext>
            </a:extLst>
          </p:cNvPr>
          <p:cNvSpPr txBox="1"/>
          <p:nvPr/>
        </p:nvSpPr>
        <p:spPr>
          <a:xfrm>
            <a:off x="3735778" y="2487168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59AEFEE-944F-4B67-9C17-D567EFAFC2F4}"/>
              </a:ext>
            </a:extLst>
          </p:cNvPr>
          <p:cNvCxnSpPr/>
          <p:nvPr/>
        </p:nvCxnSpPr>
        <p:spPr>
          <a:xfrm>
            <a:off x="3735778" y="3432313"/>
            <a:ext cx="9382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6392547-8723-4330-B8E8-8821E147E154}"/>
              </a:ext>
            </a:extLst>
          </p:cNvPr>
          <p:cNvSpPr txBox="1"/>
          <p:nvPr/>
        </p:nvSpPr>
        <p:spPr>
          <a:xfrm>
            <a:off x="3960391" y="349835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1CED6A-7D1B-45DB-9F90-AC46FE608365}"/>
              </a:ext>
            </a:extLst>
          </p:cNvPr>
          <p:cNvSpPr txBox="1"/>
          <p:nvPr/>
        </p:nvSpPr>
        <p:spPr>
          <a:xfrm>
            <a:off x="5934964" y="216010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6A8A9E-22D4-4DE2-8D12-0B848D0904F4}"/>
              </a:ext>
            </a:extLst>
          </p:cNvPr>
          <p:cNvSpPr txBox="1"/>
          <p:nvPr/>
        </p:nvSpPr>
        <p:spPr>
          <a:xfrm>
            <a:off x="5934963" y="274487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59CB92-7D1F-4359-92AC-944925C36DC0}"/>
              </a:ext>
            </a:extLst>
          </p:cNvPr>
          <p:cNvSpPr txBox="1"/>
          <p:nvPr/>
        </p:nvSpPr>
        <p:spPr>
          <a:xfrm>
            <a:off x="5677296" y="2487167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F5CE3A1-D419-4BD0-93A0-2F3EC05E6B8D}"/>
              </a:ext>
            </a:extLst>
          </p:cNvPr>
          <p:cNvCxnSpPr/>
          <p:nvPr/>
        </p:nvCxnSpPr>
        <p:spPr>
          <a:xfrm>
            <a:off x="5763369" y="3429000"/>
            <a:ext cx="9382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77CD2EC-174A-448E-A142-557D374D7CBE}"/>
              </a:ext>
            </a:extLst>
          </p:cNvPr>
          <p:cNvSpPr txBox="1"/>
          <p:nvPr/>
        </p:nvSpPr>
        <p:spPr>
          <a:xfrm>
            <a:off x="5934961" y="346367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7E77BD-5415-4A27-BDE2-D163D2ACA1D8}"/>
              </a:ext>
            </a:extLst>
          </p:cNvPr>
          <p:cNvSpPr txBox="1"/>
          <p:nvPr/>
        </p:nvSpPr>
        <p:spPr>
          <a:xfrm>
            <a:off x="7779026" y="214062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4FE45C-5ADB-44DE-9AFD-2629D768F209}"/>
              </a:ext>
            </a:extLst>
          </p:cNvPr>
          <p:cNvSpPr txBox="1"/>
          <p:nvPr/>
        </p:nvSpPr>
        <p:spPr>
          <a:xfrm>
            <a:off x="7779025" y="272540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BB919E-C6E8-40B0-8A7E-C8332FC1001D}"/>
              </a:ext>
            </a:extLst>
          </p:cNvPr>
          <p:cNvSpPr txBox="1"/>
          <p:nvPr/>
        </p:nvSpPr>
        <p:spPr>
          <a:xfrm>
            <a:off x="7475537" y="2452489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CDD4363-BA4D-4ECF-8F6A-9E55B10872C1}"/>
              </a:ext>
            </a:extLst>
          </p:cNvPr>
          <p:cNvCxnSpPr/>
          <p:nvPr/>
        </p:nvCxnSpPr>
        <p:spPr>
          <a:xfrm>
            <a:off x="7607431" y="3432313"/>
            <a:ext cx="9382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A40DD0B-30BB-4FAB-8837-790D7B5FA8DD}"/>
              </a:ext>
            </a:extLst>
          </p:cNvPr>
          <p:cNvSpPr txBox="1"/>
          <p:nvPr/>
        </p:nvSpPr>
        <p:spPr>
          <a:xfrm>
            <a:off x="7847199" y="346623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F47C03C-C7F9-4CBD-A0C4-2F035D7F4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080">
            <a:off x="9001458" y="3998910"/>
            <a:ext cx="2848334" cy="2670313"/>
          </a:xfrm>
          <a:prstGeom prst="rect">
            <a:avLst/>
          </a:prstGeom>
        </p:spPr>
      </p:pic>
      <p:pic>
        <p:nvPicPr>
          <p:cNvPr id="51" name="Tieng vo tay">
            <a:hlinkClick r:id="" action="ppaction://media"/>
            <a:extLst>
              <a:ext uri="{FF2B5EF4-FFF2-40B4-BE49-F238E27FC236}">
                <a16:creationId xmlns:a16="http://schemas.microsoft.com/office/drawing/2014/main" id="{CE0B43BB-A174-4A2B-AF13-F8D85BEB60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45652" y="5958161"/>
            <a:ext cx="320054" cy="3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09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11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3C5C1D-9624-4313-BCDF-3E0517E82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6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81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A80C4715-7F30-4BA0-9466-3339884DA075}"/>
              </a:ext>
            </a:extLst>
          </p:cNvPr>
          <p:cNvSpPr txBox="1"/>
          <p:nvPr/>
        </p:nvSpPr>
        <p:spPr>
          <a:xfrm>
            <a:off x="1961322" y="216010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707C6E-80BB-4FE2-BA61-CE7274D425A1}"/>
              </a:ext>
            </a:extLst>
          </p:cNvPr>
          <p:cNvSpPr txBox="1"/>
          <p:nvPr/>
        </p:nvSpPr>
        <p:spPr>
          <a:xfrm>
            <a:off x="1751970" y="2521847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8759C9-B341-48AC-B9FD-692CAF2A38CB}"/>
              </a:ext>
            </a:extLst>
          </p:cNvPr>
          <p:cNvSpPr txBox="1"/>
          <p:nvPr/>
        </p:nvSpPr>
        <p:spPr>
          <a:xfrm>
            <a:off x="1976583" y="281423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AE9CCF-5B7F-48E2-8FFC-8842F1282C0E}"/>
              </a:ext>
            </a:extLst>
          </p:cNvPr>
          <p:cNvCxnSpPr/>
          <p:nvPr/>
        </p:nvCxnSpPr>
        <p:spPr>
          <a:xfrm>
            <a:off x="1701563" y="3429000"/>
            <a:ext cx="9382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DE42951-58D4-401D-8AAA-897C81D8564A}"/>
              </a:ext>
            </a:extLst>
          </p:cNvPr>
          <p:cNvSpPr txBox="1"/>
          <p:nvPr/>
        </p:nvSpPr>
        <p:spPr>
          <a:xfrm>
            <a:off x="1976583" y="349835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0B15F6-1BAB-467A-9CE2-3C56442C410A}"/>
              </a:ext>
            </a:extLst>
          </p:cNvPr>
          <p:cNvSpPr txBox="1"/>
          <p:nvPr/>
        </p:nvSpPr>
        <p:spPr>
          <a:xfrm>
            <a:off x="3975652" y="216010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4B2310-842E-471B-9A32-FD2303FF4BDE}"/>
              </a:ext>
            </a:extLst>
          </p:cNvPr>
          <p:cNvSpPr txBox="1"/>
          <p:nvPr/>
        </p:nvSpPr>
        <p:spPr>
          <a:xfrm>
            <a:off x="3960391" y="281423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380A6E-08A7-471B-A6DF-B184996DB2F7}"/>
              </a:ext>
            </a:extLst>
          </p:cNvPr>
          <p:cNvSpPr txBox="1"/>
          <p:nvPr/>
        </p:nvSpPr>
        <p:spPr>
          <a:xfrm>
            <a:off x="3735778" y="2487168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0DCCE33-1252-45FF-8281-BE9C8ACDEDA6}"/>
              </a:ext>
            </a:extLst>
          </p:cNvPr>
          <p:cNvCxnSpPr/>
          <p:nvPr/>
        </p:nvCxnSpPr>
        <p:spPr>
          <a:xfrm>
            <a:off x="3735778" y="3432313"/>
            <a:ext cx="9382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E4A1337-8CCF-4155-95F9-25A2BEFC8B7A}"/>
              </a:ext>
            </a:extLst>
          </p:cNvPr>
          <p:cNvSpPr txBox="1"/>
          <p:nvPr/>
        </p:nvSpPr>
        <p:spPr>
          <a:xfrm>
            <a:off x="3960391" y="349835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2067C9-596E-4153-BD60-00EB0C891796}"/>
              </a:ext>
            </a:extLst>
          </p:cNvPr>
          <p:cNvSpPr txBox="1"/>
          <p:nvPr/>
        </p:nvSpPr>
        <p:spPr>
          <a:xfrm>
            <a:off x="5677296" y="2487167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D7895B-8AAD-43B8-913F-EB9D5B000136}"/>
              </a:ext>
            </a:extLst>
          </p:cNvPr>
          <p:cNvSpPr txBox="1"/>
          <p:nvPr/>
        </p:nvSpPr>
        <p:spPr>
          <a:xfrm>
            <a:off x="5934964" y="216010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1E6E35-23C0-48CC-A816-5F65C645647D}"/>
              </a:ext>
            </a:extLst>
          </p:cNvPr>
          <p:cNvSpPr txBox="1"/>
          <p:nvPr/>
        </p:nvSpPr>
        <p:spPr>
          <a:xfrm>
            <a:off x="5934963" y="274487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3379BBF-7F2E-4FB5-8328-9FA3E8436F1D}"/>
              </a:ext>
            </a:extLst>
          </p:cNvPr>
          <p:cNvCxnSpPr/>
          <p:nvPr/>
        </p:nvCxnSpPr>
        <p:spPr>
          <a:xfrm>
            <a:off x="5763369" y="3429000"/>
            <a:ext cx="9382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F7F29D7-0131-4869-A640-54938A106447}"/>
              </a:ext>
            </a:extLst>
          </p:cNvPr>
          <p:cNvSpPr txBox="1"/>
          <p:nvPr/>
        </p:nvSpPr>
        <p:spPr>
          <a:xfrm>
            <a:off x="5934961" y="346367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E1EADA-F74E-4D94-B223-ABD2E71EBB89}"/>
              </a:ext>
            </a:extLst>
          </p:cNvPr>
          <p:cNvSpPr txBox="1"/>
          <p:nvPr/>
        </p:nvSpPr>
        <p:spPr>
          <a:xfrm>
            <a:off x="7475537" y="2452489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0B1F388-4690-4AA9-A3FA-FB775238CDC7}"/>
              </a:ext>
            </a:extLst>
          </p:cNvPr>
          <p:cNvSpPr txBox="1"/>
          <p:nvPr/>
        </p:nvSpPr>
        <p:spPr>
          <a:xfrm>
            <a:off x="7779026" y="214062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DA86617-E324-42D0-84A7-BCDA58953D24}"/>
              </a:ext>
            </a:extLst>
          </p:cNvPr>
          <p:cNvSpPr txBox="1"/>
          <p:nvPr/>
        </p:nvSpPr>
        <p:spPr>
          <a:xfrm>
            <a:off x="7779025" y="272540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327EB5B-531B-4FBE-99F9-47797025DD91}"/>
              </a:ext>
            </a:extLst>
          </p:cNvPr>
          <p:cNvCxnSpPr/>
          <p:nvPr/>
        </p:nvCxnSpPr>
        <p:spPr>
          <a:xfrm>
            <a:off x="7607431" y="3432313"/>
            <a:ext cx="9382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5517C37-A2BC-4A3A-8F0F-4270A15F6D71}"/>
              </a:ext>
            </a:extLst>
          </p:cNvPr>
          <p:cNvSpPr txBox="1"/>
          <p:nvPr/>
        </p:nvSpPr>
        <p:spPr>
          <a:xfrm>
            <a:off x="7847199" y="346623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383A8B1-8B98-4373-8A9F-5A934FF3C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05635"/>
            <a:ext cx="4567129" cy="136703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72AD69A-75EC-49DB-9980-618FB3201D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56" y="4572000"/>
            <a:ext cx="2286000" cy="2286000"/>
          </a:xfrm>
          <a:prstGeom prst="rect">
            <a:avLst/>
          </a:prstGeom>
        </p:spPr>
      </p:pic>
      <p:pic>
        <p:nvPicPr>
          <p:cNvPr id="58" name="Tieng vo tay">
            <a:hlinkClick r:id="" action="ppaction://media"/>
            <a:extLst>
              <a:ext uri="{FF2B5EF4-FFF2-40B4-BE49-F238E27FC236}">
                <a16:creationId xmlns:a16="http://schemas.microsoft.com/office/drawing/2014/main" id="{BA7A63E6-1564-4113-86DF-EE3C072EA9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74046" y="6086006"/>
            <a:ext cx="570875" cy="57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0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909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25" grpId="0"/>
      <p:bldP spid="27" grpId="0"/>
      <p:bldP spid="28" grpId="0"/>
      <p:bldP spid="30" grpId="0"/>
      <p:bldP spid="32" grpId="0"/>
      <p:bldP spid="33" grpId="0"/>
      <p:bldP spid="34" grpId="0"/>
      <p:bldP spid="36" grpId="0"/>
      <p:bldP spid="40" grpId="0"/>
      <p:bldP spid="38" grpId="0"/>
      <p:bldP spid="39" grpId="0"/>
      <p:bldP spid="42" grpId="0"/>
      <p:bldP spid="46" grpId="0"/>
      <p:bldP spid="44" grpId="0"/>
      <p:bldP spid="45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0C4271-77CB-4A3F-B95B-5F9FDC32C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9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818A90-8921-4F09-B335-21777D95F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84232" cy="1191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B1F7A-E074-49F7-80B5-641A39AB3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999" y="1307682"/>
            <a:ext cx="1723714" cy="1348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F383E7-9EC1-4287-84D6-93649504F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192" y="1307682"/>
            <a:ext cx="1534652" cy="1162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818292-8B70-4CE6-A2F4-51EA737B43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5158" y="1316763"/>
            <a:ext cx="1326046" cy="11530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1C61D4-7F4F-4248-AD25-8051A46B5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9518" y="1307682"/>
            <a:ext cx="1203217" cy="11530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36ADEB-A529-4509-8E2A-BAC901E78B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999" y="4202068"/>
            <a:ext cx="1538328" cy="19681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EA0A8D-A544-4F8E-B8C7-AF2AA0464D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0352" y="4202068"/>
            <a:ext cx="1412899" cy="17768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5C9FD0-996E-4951-93A0-FF3C561657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5158" y="4172508"/>
            <a:ext cx="1412899" cy="19919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F67F52-E87C-4E60-A3EF-2B40A7553D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3904" y="4215559"/>
            <a:ext cx="1203217" cy="1763336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5AC7C9EC-BF84-4EAD-8FC9-56F3D48B2935}"/>
              </a:ext>
            </a:extLst>
          </p:cNvPr>
          <p:cNvSpPr/>
          <p:nvPr/>
        </p:nvSpPr>
        <p:spPr>
          <a:xfrm>
            <a:off x="1749287" y="2769704"/>
            <a:ext cx="172278" cy="1402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1D6268D-1D4D-4EC5-BF6C-828673BAD1CD}"/>
              </a:ext>
            </a:extLst>
          </p:cNvPr>
          <p:cNvSpPr/>
          <p:nvPr/>
        </p:nvSpPr>
        <p:spPr>
          <a:xfrm rot="18598009">
            <a:off x="6111567" y="2159315"/>
            <a:ext cx="189656" cy="24769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CD5E942C-10DE-44F0-B557-7CB5779CBC86}"/>
              </a:ext>
            </a:extLst>
          </p:cNvPr>
          <p:cNvSpPr/>
          <p:nvPr/>
        </p:nvSpPr>
        <p:spPr>
          <a:xfrm rot="2886628">
            <a:off x="5817225" y="2088928"/>
            <a:ext cx="189656" cy="24769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BF1483A2-CBCF-4737-81D3-66C661283213}"/>
              </a:ext>
            </a:extLst>
          </p:cNvPr>
          <p:cNvSpPr/>
          <p:nvPr/>
        </p:nvSpPr>
        <p:spPr>
          <a:xfrm>
            <a:off x="9821126" y="2513068"/>
            <a:ext cx="167554" cy="1628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DFBAB76-194B-42F4-8AAC-74ABDDCF67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896" y="4837792"/>
            <a:ext cx="2082991" cy="2020208"/>
          </a:xfrm>
          <a:prstGeom prst="rect">
            <a:avLst/>
          </a:prstGeom>
        </p:spPr>
      </p:pic>
      <p:pic>
        <p:nvPicPr>
          <p:cNvPr id="38" name="Tieng vo tay">
            <a:hlinkClick r:id="" action="ppaction://media"/>
            <a:extLst>
              <a:ext uri="{FF2B5EF4-FFF2-40B4-BE49-F238E27FC236}">
                <a16:creationId xmlns:a16="http://schemas.microsoft.com/office/drawing/2014/main" id="{8F303992-AB60-4DBA-AA67-E5A8F4E07F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089492" y="5978895"/>
            <a:ext cx="739626" cy="73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0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0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6" grpId="0" animBg="1"/>
      <p:bldP spid="32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C30C2D-E409-4487-9F10-6001ADCC1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2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81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B7B179-01FC-43B6-9031-95FCA84AD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75438" cy="1573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08863D-69DA-4F3F-980E-23C25DD7DAFD}"/>
              </a:ext>
            </a:extLst>
          </p:cNvPr>
          <p:cNvSpPr txBox="1"/>
          <p:nvPr/>
        </p:nvSpPr>
        <p:spPr>
          <a:xfrm>
            <a:off x="1470991" y="1921565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5A5E16-C045-4329-92C5-18F15AB01A4D}"/>
              </a:ext>
            </a:extLst>
          </p:cNvPr>
          <p:cNvSpPr/>
          <p:nvPr/>
        </p:nvSpPr>
        <p:spPr>
          <a:xfrm>
            <a:off x="1272209" y="2809461"/>
            <a:ext cx="808382" cy="728869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51FD58-AE0D-4481-9408-CADD83A1F32F}"/>
              </a:ext>
            </a:extLst>
          </p:cNvPr>
          <p:cNvSpPr/>
          <p:nvPr/>
        </p:nvSpPr>
        <p:spPr>
          <a:xfrm>
            <a:off x="2584174" y="2809461"/>
            <a:ext cx="808382" cy="728869"/>
          </a:xfrm>
          <a:prstGeom prst="ellips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673BF1-0741-4F94-84CD-AF33B45109D3}"/>
              </a:ext>
            </a:extLst>
          </p:cNvPr>
          <p:cNvSpPr/>
          <p:nvPr/>
        </p:nvSpPr>
        <p:spPr>
          <a:xfrm>
            <a:off x="4041913" y="2809461"/>
            <a:ext cx="808382" cy="728869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697F55-CF4E-459E-BD36-D7497F50A2CF}"/>
              </a:ext>
            </a:extLst>
          </p:cNvPr>
          <p:cNvSpPr txBox="1"/>
          <p:nvPr/>
        </p:nvSpPr>
        <p:spPr>
          <a:xfrm>
            <a:off x="5028048" y="2953555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DD1D7F-9A35-49F3-B994-0AA0EBCECB10}"/>
              </a:ext>
            </a:extLst>
          </p:cNvPr>
          <p:cNvSpPr/>
          <p:nvPr/>
        </p:nvSpPr>
        <p:spPr>
          <a:xfrm>
            <a:off x="5764696" y="2809461"/>
            <a:ext cx="808382" cy="728869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87B333-947C-4E4C-B35F-016778E9937D}"/>
              </a:ext>
            </a:extLst>
          </p:cNvPr>
          <p:cNvSpPr txBox="1"/>
          <p:nvPr/>
        </p:nvSpPr>
        <p:spPr>
          <a:xfrm>
            <a:off x="1470991" y="3984115"/>
            <a:ext cx="1612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F96EC7-BBE4-40D4-88BD-7A90EED1F41E}"/>
              </a:ext>
            </a:extLst>
          </p:cNvPr>
          <p:cNvSpPr txBox="1"/>
          <p:nvPr/>
        </p:nvSpPr>
        <p:spPr>
          <a:xfrm>
            <a:off x="1470991" y="4773893"/>
            <a:ext cx="3884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FBD6B2-A88D-47F9-A440-EAF83AA8B2C6}"/>
              </a:ext>
            </a:extLst>
          </p:cNvPr>
          <p:cNvSpPr/>
          <p:nvPr/>
        </p:nvSpPr>
        <p:spPr>
          <a:xfrm>
            <a:off x="5288696" y="4629799"/>
            <a:ext cx="807304" cy="728869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2F1ADC-3804-4E07-B63F-EF4DB2DD23DC}"/>
              </a:ext>
            </a:extLst>
          </p:cNvPr>
          <p:cNvSpPr txBox="1"/>
          <p:nvPr/>
        </p:nvSpPr>
        <p:spPr>
          <a:xfrm>
            <a:off x="6168887" y="4773893"/>
            <a:ext cx="831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5A71AE-B631-4431-85C6-6AB6FA804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21" y="4819650"/>
            <a:ext cx="2238375" cy="2038350"/>
          </a:xfrm>
          <a:prstGeom prst="rect">
            <a:avLst/>
          </a:prstGeom>
        </p:spPr>
      </p:pic>
      <p:pic>
        <p:nvPicPr>
          <p:cNvPr id="21" name="Tieng vo tay">
            <a:hlinkClick r:id="" action="ppaction://media"/>
            <a:extLst>
              <a:ext uri="{FF2B5EF4-FFF2-40B4-BE49-F238E27FC236}">
                <a16:creationId xmlns:a16="http://schemas.microsoft.com/office/drawing/2014/main" id="{0BC5C746-0E0F-4E23-896A-2A26566876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09351" y="6166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90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5ABC41-AFD9-4341-922F-D6AD36032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0101"/>
          </a:xfrm>
          <a:prstGeom prst="rect">
            <a:avLst/>
          </a:prstGeom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484A7230-9E6E-4B99-B9B2-672060E996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" t="15480" r="-449" b="26852"/>
          <a:stretch/>
        </p:blipFill>
        <p:spPr>
          <a:xfrm>
            <a:off x="0" y="3220278"/>
            <a:ext cx="6614375" cy="38143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63B5C6-FF5D-47A3-9730-F66D89E49C67}"/>
              </a:ext>
            </a:extLst>
          </p:cNvPr>
          <p:cNvSpPr txBox="1"/>
          <p:nvPr/>
        </p:nvSpPr>
        <p:spPr>
          <a:xfrm>
            <a:off x="3877033" y="2459385"/>
            <a:ext cx="6188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72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82494E-9BC0-48B8-ADF5-C801A8268BFD}"/>
              </a:ext>
            </a:extLst>
          </p:cNvPr>
          <p:cNvSpPr txBox="1"/>
          <p:nvPr/>
        </p:nvSpPr>
        <p:spPr>
          <a:xfrm>
            <a:off x="0" y="268010"/>
            <a:ext cx="11616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2A85B-0F75-4E02-A3A7-BC008005B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62" y="1380796"/>
            <a:ext cx="4463200" cy="2751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CBED12-F357-462B-965F-CFC69B3EBB59}"/>
              </a:ext>
            </a:extLst>
          </p:cNvPr>
          <p:cNvSpPr txBox="1"/>
          <p:nvPr/>
        </p:nvSpPr>
        <p:spPr>
          <a:xfrm>
            <a:off x="1676400" y="4446422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576EDC-62A5-42C8-BA2F-7448D283BD04}"/>
              </a:ext>
            </a:extLst>
          </p:cNvPr>
          <p:cNvSpPr/>
          <p:nvPr/>
        </p:nvSpPr>
        <p:spPr>
          <a:xfrm>
            <a:off x="4277695" y="4431174"/>
            <a:ext cx="808382" cy="728869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1FA37E-5073-4FDE-93A9-B70637FB90FB}"/>
              </a:ext>
            </a:extLst>
          </p:cNvPr>
          <p:cNvSpPr/>
          <p:nvPr/>
        </p:nvSpPr>
        <p:spPr>
          <a:xfrm>
            <a:off x="5589660" y="4431174"/>
            <a:ext cx="808382" cy="728869"/>
          </a:xfrm>
          <a:prstGeom prst="ellips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93C7ED-4A15-48A8-934F-0796B9E8296B}"/>
              </a:ext>
            </a:extLst>
          </p:cNvPr>
          <p:cNvSpPr/>
          <p:nvPr/>
        </p:nvSpPr>
        <p:spPr>
          <a:xfrm>
            <a:off x="7047399" y="4431174"/>
            <a:ext cx="808382" cy="728869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27584B-A054-418C-A470-EDB9D0C09993}"/>
              </a:ext>
            </a:extLst>
          </p:cNvPr>
          <p:cNvSpPr txBox="1"/>
          <p:nvPr/>
        </p:nvSpPr>
        <p:spPr>
          <a:xfrm>
            <a:off x="8033534" y="4575268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9EFA8E-7FF1-4F72-9585-F7A296E98EE0}"/>
              </a:ext>
            </a:extLst>
          </p:cNvPr>
          <p:cNvSpPr/>
          <p:nvPr/>
        </p:nvSpPr>
        <p:spPr>
          <a:xfrm>
            <a:off x="8770182" y="4431174"/>
            <a:ext cx="808382" cy="728869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F9F880-09AB-47E3-B3E9-E78458C3679F}"/>
              </a:ext>
            </a:extLst>
          </p:cNvPr>
          <p:cNvSpPr txBox="1"/>
          <p:nvPr/>
        </p:nvSpPr>
        <p:spPr>
          <a:xfrm>
            <a:off x="1676400" y="5353148"/>
            <a:ext cx="1612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A32C39-2E08-4245-A135-0D9C18D43695}"/>
              </a:ext>
            </a:extLst>
          </p:cNvPr>
          <p:cNvSpPr txBox="1"/>
          <p:nvPr/>
        </p:nvSpPr>
        <p:spPr>
          <a:xfrm>
            <a:off x="1676400" y="6142926"/>
            <a:ext cx="3725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24747D-777E-4C61-A97C-8B28AED3D13A}"/>
              </a:ext>
            </a:extLst>
          </p:cNvPr>
          <p:cNvSpPr/>
          <p:nvPr/>
        </p:nvSpPr>
        <p:spPr>
          <a:xfrm>
            <a:off x="5494105" y="5998832"/>
            <a:ext cx="807304" cy="728869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829EDC-301E-4C87-9323-A2214E8BBB65}"/>
              </a:ext>
            </a:extLst>
          </p:cNvPr>
          <p:cNvSpPr txBox="1"/>
          <p:nvPr/>
        </p:nvSpPr>
        <p:spPr>
          <a:xfrm>
            <a:off x="6374296" y="6142926"/>
            <a:ext cx="147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F0B374-DA89-4416-AB85-16E4570704BC}"/>
              </a:ext>
            </a:extLst>
          </p:cNvPr>
          <p:cNvSpPr txBox="1"/>
          <p:nvPr/>
        </p:nvSpPr>
        <p:spPr>
          <a:xfrm>
            <a:off x="5798840" y="4466406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40921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36FD48-0254-4384-A77B-15772FF19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920101"/>
          </a:xfrm>
          <a:prstGeom prst="rect">
            <a:avLst/>
          </a:prstGeom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186AB177-C0B0-4CF6-8873-E77EACB87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" t="15480" r="-449" b="26852"/>
          <a:stretch/>
        </p:blipFill>
        <p:spPr>
          <a:xfrm>
            <a:off x="0" y="3140765"/>
            <a:ext cx="6614375" cy="38143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7EA2A1-FD78-4065-B7D3-9CCB2EDFEF7E}"/>
              </a:ext>
            </a:extLst>
          </p:cNvPr>
          <p:cNvSpPr txBox="1"/>
          <p:nvPr/>
        </p:nvSpPr>
        <p:spPr>
          <a:xfrm>
            <a:off x="4036325" y="2299227"/>
            <a:ext cx="61892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12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04246D-122D-4158-80A9-9ACD23F4F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920101"/>
          </a:xfrm>
          <a:prstGeom prst="rect">
            <a:avLst/>
          </a:prstGeom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ADFDEC7C-9623-4F9D-AD00-204440FBB8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" t="15480" r="-449" b="26852"/>
          <a:stretch/>
        </p:blipFill>
        <p:spPr>
          <a:xfrm>
            <a:off x="0" y="3220278"/>
            <a:ext cx="6614375" cy="38143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31C297-1190-4DEB-A375-C5CC760060F0}"/>
              </a:ext>
            </a:extLst>
          </p:cNvPr>
          <p:cNvSpPr txBox="1"/>
          <p:nvPr/>
        </p:nvSpPr>
        <p:spPr>
          <a:xfrm>
            <a:off x="1438632" y="1421007"/>
            <a:ext cx="6188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0B1EA664-394B-46B6-BDF9-6AFEBDC6A383}"/>
              </a:ext>
            </a:extLst>
          </p:cNvPr>
          <p:cNvSpPr/>
          <p:nvPr/>
        </p:nvSpPr>
        <p:spPr>
          <a:xfrm>
            <a:off x="4440249" y="2345748"/>
            <a:ext cx="6930116" cy="324678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1.Bài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04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4C81C6-DD7D-4BA1-97D7-4BFAD9FBE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01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D61313-54C0-4F92-ABD6-50F843656787}"/>
              </a:ext>
            </a:extLst>
          </p:cNvPr>
          <p:cNvSpPr txBox="1"/>
          <p:nvPr/>
        </p:nvSpPr>
        <p:spPr>
          <a:xfrm>
            <a:off x="3954445" y="415830"/>
            <a:ext cx="61892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u="sng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44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5A0BC7-5A9C-4EE3-9F25-C43B4F15D81E}"/>
              </a:ext>
            </a:extLst>
          </p:cNvPr>
          <p:cNvSpPr txBox="1"/>
          <p:nvPr/>
        </p:nvSpPr>
        <p:spPr>
          <a:xfrm>
            <a:off x="1869737" y="1528544"/>
            <a:ext cx="1239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41269D-975C-4ECE-9F67-1116A38159B8}"/>
              </a:ext>
            </a:extLst>
          </p:cNvPr>
          <p:cNvSpPr txBox="1"/>
          <p:nvPr/>
        </p:nvSpPr>
        <p:spPr>
          <a:xfrm>
            <a:off x="2374705" y="2932734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+ 3 =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002749-C6EB-48D8-A453-AC175E98FCE2}"/>
              </a:ext>
            </a:extLst>
          </p:cNvPr>
          <p:cNvSpPr/>
          <p:nvPr/>
        </p:nvSpPr>
        <p:spPr>
          <a:xfrm>
            <a:off x="4011146" y="2961563"/>
            <a:ext cx="68368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5125F2-51C9-42D7-ABA5-68637B266053}"/>
              </a:ext>
            </a:extLst>
          </p:cNvPr>
          <p:cNvSpPr txBox="1"/>
          <p:nvPr/>
        </p:nvSpPr>
        <p:spPr>
          <a:xfrm>
            <a:off x="2374705" y="4411640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+ 9 =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EF8546-1A9B-4AE5-8711-93099AA7B391}"/>
              </a:ext>
            </a:extLst>
          </p:cNvPr>
          <p:cNvSpPr/>
          <p:nvPr/>
        </p:nvSpPr>
        <p:spPr>
          <a:xfrm>
            <a:off x="4011146" y="4426296"/>
            <a:ext cx="683684" cy="517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06944D-94D9-45CC-8F49-23CD7BC3BA4E}"/>
              </a:ext>
            </a:extLst>
          </p:cNvPr>
          <p:cNvSpPr txBox="1"/>
          <p:nvPr/>
        </p:nvSpPr>
        <p:spPr>
          <a:xfrm>
            <a:off x="6657839" y="2875274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+ 2 =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6C855A-73C9-427F-9268-8E472D66B93B}"/>
              </a:ext>
            </a:extLst>
          </p:cNvPr>
          <p:cNvSpPr/>
          <p:nvPr/>
        </p:nvSpPr>
        <p:spPr>
          <a:xfrm>
            <a:off x="8336504" y="2875274"/>
            <a:ext cx="846161" cy="5232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C57FB7-5576-4DF9-A86D-B7943EC88385}"/>
              </a:ext>
            </a:extLst>
          </p:cNvPr>
          <p:cNvSpPr txBox="1"/>
          <p:nvPr/>
        </p:nvSpPr>
        <p:spPr>
          <a:xfrm>
            <a:off x="6680473" y="4426296"/>
            <a:ext cx="1656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+ 1 =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1B10324-0058-4D5C-A460-B124393AD503}"/>
              </a:ext>
            </a:extLst>
          </p:cNvPr>
          <p:cNvSpPr/>
          <p:nvPr/>
        </p:nvSpPr>
        <p:spPr>
          <a:xfrm>
            <a:off x="8416112" y="4459968"/>
            <a:ext cx="846161" cy="5174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6640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91A8C5-F800-431A-A493-996F7F478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920101"/>
          </a:xfrm>
          <a:prstGeom prst="rect">
            <a:avLst/>
          </a:prstGeom>
        </p:spPr>
      </p:pic>
      <p:pic>
        <p:nvPicPr>
          <p:cNvPr id="6" name="CloudBook">
            <a:hlinkClick r:id="" action="ppaction://media"/>
            <a:extLst>
              <a:ext uri="{FF2B5EF4-FFF2-40B4-BE49-F238E27FC236}">
                <a16:creationId xmlns:a16="http://schemas.microsoft.com/office/drawing/2014/main" id="{58C1DBB3-3113-490F-8962-152CDCC0F09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5C2FBF9-3643-4881-BBAF-C7767D907A36}"/>
              </a:ext>
            </a:extLst>
          </p:cNvPr>
          <p:cNvSpPr/>
          <p:nvPr/>
        </p:nvSpPr>
        <p:spPr>
          <a:xfrm rot="1580784">
            <a:off x="5327373" y="402461"/>
            <a:ext cx="3220280" cy="149749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+14 = ?</a:t>
            </a:r>
          </a:p>
        </p:txBody>
      </p:sp>
    </p:spTree>
    <p:extLst>
      <p:ext uri="{BB962C8B-B14F-4D97-AF65-F5344CB8AC3E}">
        <p14:creationId xmlns:p14="http://schemas.microsoft.com/office/powerpoint/2010/main" val="141942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C2D0DA-4B41-4E6F-AC8B-6208743D3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920101"/>
          </a:xfrm>
          <a:prstGeom prst="rect">
            <a:avLst/>
          </a:prstGeom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7E98408A-64BC-41D9-845E-F4AA41D1C6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" t="15480" r="-449" b="26852"/>
          <a:stretch/>
        </p:blipFill>
        <p:spPr>
          <a:xfrm>
            <a:off x="0" y="3207026"/>
            <a:ext cx="6614375" cy="38143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C8A945-6D08-403E-816A-86ED4FD7F395}"/>
              </a:ext>
            </a:extLst>
          </p:cNvPr>
          <p:cNvSpPr txBox="1"/>
          <p:nvPr/>
        </p:nvSpPr>
        <p:spPr>
          <a:xfrm>
            <a:off x="2524538" y="2505527"/>
            <a:ext cx="86735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0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289ADC-3DC0-46CD-9FA9-6804EAAD5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7631F8-1FB3-4000-853D-9901F5EAC626}"/>
              </a:ext>
            </a:extLst>
          </p:cNvPr>
          <p:cNvSpPr txBox="1"/>
          <p:nvPr/>
        </p:nvSpPr>
        <p:spPr>
          <a:xfrm>
            <a:off x="4611760" y="331304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+ 14 =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CBA3C4-594E-4FEF-BD40-8AE37DCE4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766" y="1242347"/>
            <a:ext cx="1995429" cy="2346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A48539-7C49-4F46-8F2C-5777D8D4D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766" y="3724051"/>
            <a:ext cx="2004953" cy="2549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B8C8AB50-F22E-4E56-B8AD-C9066D0C3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4155" y="1721748"/>
            <a:ext cx="274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.VnTime" pitchFamily="34" charset="0"/>
            </a:endParaRPr>
          </a:p>
        </p:txBody>
      </p:sp>
      <p:graphicFrame>
        <p:nvGraphicFramePr>
          <p:cNvPr id="11" name="Group 94">
            <a:extLst>
              <a:ext uri="{FF2B5EF4-FFF2-40B4-BE49-F238E27FC236}">
                <a16:creationId xmlns:a16="http://schemas.microsoft.com/office/drawing/2014/main" id="{2F788945-948B-422E-8B92-4E105CEB2B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269886"/>
              </p:ext>
            </p:extLst>
          </p:nvPr>
        </p:nvGraphicFramePr>
        <p:xfrm>
          <a:off x="5827594" y="1880497"/>
          <a:ext cx="2496347" cy="2217738"/>
        </p:xfrm>
        <a:graphic>
          <a:graphicData uri="http://schemas.openxmlformats.org/drawingml/2006/table">
            <a:tbl>
              <a:tblPr/>
              <a:tblGrid>
                <a:gridCol w="1277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 Box 87">
            <a:extLst>
              <a:ext uri="{FF2B5EF4-FFF2-40B4-BE49-F238E27FC236}">
                <a16:creationId xmlns:a16="http://schemas.microsoft.com/office/drawing/2014/main" id="{97F763D1-17EA-4659-AD7A-FBE38B1BC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833" y="241548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15" name="Text Box 88">
            <a:extLst>
              <a:ext uri="{FF2B5EF4-FFF2-40B4-BE49-F238E27FC236}">
                <a16:creationId xmlns:a16="http://schemas.microsoft.com/office/drawing/2014/main" id="{07599CF9-95CD-4E2A-9FBD-E2B3D61B6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5737" y="2415484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DA6287-71DE-4382-9B40-44ECB11225E9}"/>
              </a:ext>
            </a:extLst>
          </p:cNvPr>
          <p:cNvSpPr txBox="1"/>
          <p:nvPr/>
        </p:nvSpPr>
        <p:spPr>
          <a:xfrm>
            <a:off x="5973168" y="2715903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0F9DC-5115-4671-8441-344562B9E427}"/>
              </a:ext>
            </a:extLst>
          </p:cNvPr>
          <p:cNvSpPr txBox="1"/>
          <p:nvPr/>
        </p:nvSpPr>
        <p:spPr>
          <a:xfrm>
            <a:off x="6320558" y="300591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1876FF-3096-4767-917F-6A8AD9C42C91}"/>
              </a:ext>
            </a:extLst>
          </p:cNvPr>
          <p:cNvSpPr txBox="1"/>
          <p:nvPr/>
        </p:nvSpPr>
        <p:spPr>
          <a:xfrm>
            <a:off x="7483269" y="301639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1589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3">
            <a:extLst>
              <a:ext uri="{FF2B5EF4-FFF2-40B4-BE49-F238E27FC236}">
                <a16:creationId xmlns:a16="http://schemas.microsoft.com/office/drawing/2014/main" id="{6C6A36BD-8AEE-4143-9299-337F1AE5E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322" y="696328"/>
            <a:ext cx="3441461" cy="4015758"/>
          </a:xfrm>
          <a:prstGeom prst="rect">
            <a:avLst/>
          </a:prstGeom>
          <a:gradFill rotWithShape="1">
            <a:gsLst>
              <a:gs pos="0">
                <a:srgbClr val="A4F6AC"/>
              </a:gs>
              <a:gs pos="100000">
                <a:srgbClr val="DFFCE2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folHlink"/>
              </a:solidFill>
              <a:latin typeface=".VnTime" pitchFamily="34" charset="0"/>
            </a:endParaRPr>
          </a:p>
        </p:txBody>
      </p:sp>
      <p:sp>
        <p:nvSpPr>
          <p:cNvPr id="17" name="AutoShape 82">
            <a:extLst>
              <a:ext uri="{FF2B5EF4-FFF2-40B4-BE49-F238E27FC236}">
                <a16:creationId xmlns:a16="http://schemas.microsoft.com/office/drawing/2014/main" id="{A5499221-B3BD-4E3A-8A4D-E2BDDDA26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297" y="1166194"/>
            <a:ext cx="6231834" cy="3633305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.VnTime" pitchFamily="34" charset="0"/>
            </a:endParaRPr>
          </a:p>
        </p:txBody>
      </p:sp>
      <p:sp>
        <p:nvSpPr>
          <p:cNvPr id="18" name="Text Box 71">
            <a:extLst>
              <a:ext uri="{FF2B5EF4-FFF2-40B4-BE49-F238E27FC236}">
                <a16:creationId xmlns:a16="http://schemas.microsoft.com/office/drawing/2014/main" id="{6FA110C0-0720-412A-A210-34EE78367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4791" y="1249840"/>
            <a:ext cx="38135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.VnTime" pitchFamily="34" charset="0"/>
              </a:rPr>
              <a:t>25 + 14 </a:t>
            </a:r>
            <a:r>
              <a:rPr lang="en-US" altLang="en-US" b="1" dirty="0">
                <a:latin typeface=".VnTime" pitchFamily="34" charset="0"/>
              </a:rPr>
              <a:t>=</a:t>
            </a:r>
          </a:p>
        </p:txBody>
      </p:sp>
      <p:sp>
        <p:nvSpPr>
          <p:cNvPr id="19" name="Text Box 72">
            <a:extLst>
              <a:ext uri="{FF2B5EF4-FFF2-40B4-BE49-F238E27FC236}">
                <a16:creationId xmlns:a16="http://schemas.microsoft.com/office/drawing/2014/main" id="{DD0A8589-0FD0-4885-8A47-3A7FE6F6F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991" y="2057876"/>
            <a:ext cx="9301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.VnTime" pitchFamily="34" charset="0"/>
              </a:rPr>
              <a:t>25</a:t>
            </a:r>
          </a:p>
        </p:txBody>
      </p:sp>
      <p:sp>
        <p:nvSpPr>
          <p:cNvPr id="20" name="Text Box 73">
            <a:extLst>
              <a:ext uri="{FF2B5EF4-FFF2-40B4-BE49-F238E27FC236}">
                <a16:creationId xmlns:a16="http://schemas.microsoft.com/office/drawing/2014/main" id="{E293264D-0975-4ECD-8F35-8018D594C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156" y="2591276"/>
            <a:ext cx="9301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3600" b="1" dirty="0">
                <a:latin typeface=".VnTime" pitchFamily="34" charset="0"/>
              </a:rPr>
              <a:t>14</a:t>
            </a:r>
          </a:p>
        </p:txBody>
      </p:sp>
      <p:sp>
        <p:nvSpPr>
          <p:cNvPr id="21" name="Text Box 74">
            <a:extLst>
              <a:ext uri="{FF2B5EF4-FFF2-40B4-BE49-F238E27FC236}">
                <a16:creationId xmlns:a16="http://schemas.microsoft.com/office/drawing/2014/main" id="{00862CF9-8B60-4A64-9136-4C0176E32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191" y="2302351"/>
            <a:ext cx="9301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.VnTime" pitchFamily="34" charset="0"/>
              </a:rPr>
              <a:t>+</a:t>
            </a:r>
          </a:p>
        </p:txBody>
      </p:sp>
      <p:sp>
        <p:nvSpPr>
          <p:cNvPr id="22" name="Line 75">
            <a:extLst>
              <a:ext uri="{FF2B5EF4-FFF2-40B4-BE49-F238E27FC236}">
                <a16:creationId xmlns:a16="http://schemas.microsoft.com/office/drawing/2014/main" id="{72938E17-5E24-4261-A377-7F7D7A6B3E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0591" y="3233531"/>
            <a:ext cx="93012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23" name="Text Box 76">
            <a:extLst>
              <a:ext uri="{FF2B5EF4-FFF2-40B4-BE49-F238E27FC236}">
                <a16:creationId xmlns:a16="http://schemas.microsoft.com/office/drawing/2014/main" id="{8E3EAF67-BB24-4003-B15C-8E8752021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452" y="2072958"/>
            <a:ext cx="492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77">
            <a:extLst>
              <a:ext uri="{FF2B5EF4-FFF2-40B4-BE49-F238E27FC236}">
                <a16:creationId xmlns:a16="http://schemas.microsoft.com/office/drawing/2014/main" id="{4573761D-9CAC-4A28-BE99-E562EE100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753" y="3256002"/>
            <a:ext cx="465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25" name="Text Box 78">
            <a:extLst>
              <a:ext uri="{FF2B5EF4-FFF2-40B4-BE49-F238E27FC236}">
                <a16:creationId xmlns:a16="http://schemas.microsoft.com/office/drawing/2014/main" id="{2CA13502-4E02-45DA-94FE-25B638079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983" y="3247546"/>
            <a:ext cx="465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26" name="Text Box 79">
            <a:extLst>
              <a:ext uri="{FF2B5EF4-FFF2-40B4-BE49-F238E27FC236}">
                <a16:creationId xmlns:a16="http://schemas.microsoft.com/office/drawing/2014/main" id="{763388FB-C906-4578-9307-817C5F21B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452" y="3001442"/>
            <a:ext cx="492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80">
            <a:extLst>
              <a:ext uri="{FF2B5EF4-FFF2-40B4-BE49-F238E27FC236}">
                <a16:creationId xmlns:a16="http://schemas.microsoft.com/office/drawing/2014/main" id="{89BACA1E-36AD-4BCA-B8F3-506065658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791" y="1219676"/>
            <a:ext cx="1116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.VnTime" pitchFamily="34" charset="0"/>
              </a:rPr>
              <a:t>   39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A4F44-027A-4422-97E3-539F54FC5FCE}"/>
              </a:ext>
            </a:extLst>
          </p:cNvPr>
          <p:cNvSpPr txBox="1"/>
          <p:nvPr/>
        </p:nvSpPr>
        <p:spPr>
          <a:xfrm>
            <a:off x="3822908" y="5638324"/>
            <a:ext cx="369107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+ 14 = 39</a:t>
            </a:r>
          </a:p>
        </p:txBody>
      </p:sp>
    </p:spTree>
    <p:extLst>
      <p:ext uri="{BB962C8B-B14F-4D97-AF65-F5344CB8AC3E}">
        <p14:creationId xmlns:p14="http://schemas.microsoft.com/office/powerpoint/2010/main" val="197913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4" grpId="0"/>
      <p:bldP spid="25" grpId="0"/>
      <p:bldP spid="2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80BBE4DC-F8E1-451B-B796-3EC72FE62099}"/>
              </a:ext>
            </a:extLst>
          </p:cNvPr>
          <p:cNvSpPr/>
          <p:nvPr/>
        </p:nvSpPr>
        <p:spPr>
          <a:xfrm>
            <a:off x="3445565" y="371060"/>
            <a:ext cx="4492487" cy="19745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+ 12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30CAEE-E042-4252-B62E-E587268D2B13}"/>
              </a:ext>
            </a:extLst>
          </p:cNvPr>
          <p:cNvSpPr txBox="1"/>
          <p:nvPr/>
        </p:nvSpPr>
        <p:spPr>
          <a:xfrm>
            <a:off x="2849219" y="270344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6FFD75-C4F3-4228-B0D7-0D0FDAC90D20}"/>
              </a:ext>
            </a:extLst>
          </p:cNvPr>
          <p:cNvSpPr txBox="1"/>
          <p:nvPr/>
        </p:nvSpPr>
        <p:spPr>
          <a:xfrm>
            <a:off x="2849219" y="34290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3F0C4-712B-4E7A-BBC1-587245419CB6}"/>
              </a:ext>
            </a:extLst>
          </p:cNvPr>
          <p:cNvSpPr txBox="1"/>
          <p:nvPr/>
        </p:nvSpPr>
        <p:spPr>
          <a:xfrm>
            <a:off x="2625438" y="3026612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0C02DB-D525-4044-A0F7-09C8E38C0A7C}"/>
              </a:ext>
            </a:extLst>
          </p:cNvPr>
          <p:cNvCxnSpPr/>
          <p:nvPr/>
        </p:nvCxnSpPr>
        <p:spPr>
          <a:xfrm>
            <a:off x="2625438" y="4075331"/>
            <a:ext cx="10321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D4351E3-4521-448E-BBAE-92F84117A7B4}"/>
              </a:ext>
            </a:extLst>
          </p:cNvPr>
          <p:cNvSpPr txBox="1"/>
          <p:nvPr/>
        </p:nvSpPr>
        <p:spPr>
          <a:xfrm>
            <a:off x="3080052" y="416657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E4D6DC-3B31-4158-B26B-AE7E38409CAF}"/>
              </a:ext>
            </a:extLst>
          </p:cNvPr>
          <p:cNvSpPr txBox="1"/>
          <p:nvPr/>
        </p:nvSpPr>
        <p:spPr>
          <a:xfrm>
            <a:off x="2865247" y="415455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 Box 76">
            <a:extLst>
              <a:ext uri="{FF2B5EF4-FFF2-40B4-BE49-F238E27FC236}">
                <a16:creationId xmlns:a16="http://schemas.microsoft.com/office/drawing/2014/main" id="{F8DDD102-5AFB-4B8B-87C7-7CF917774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902" y="2982425"/>
            <a:ext cx="492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9">
            <a:extLst>
              <a:ext uri="{FF2B5EF4-FFF2-40B4-BE49-F238E27FC236}">
                <a16:creationId xmlns:a16="http://schemas.microsoft.com/office/drawing/2014/main" id="{F108D078-157E-4158-84CC-ADCF91611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902" y="3910909"/>
            <a:ext cx="492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6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EA4CE8-7DAF-421D-B075-B1984EF57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920101"/>
          </a:xfrm>
          <a:prstGeom prst="rect">
            <a:avLst/>
          </a:prstGeom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289B2669-9091-4762-8825-88E2EC5570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" t="15480" r="-449" b="26852"/>
          <a:stretch/>
        </p:blipFill>
        <p:spPr>
          <a:xfrm>
            <a:off x="0" y="3207026"/>
            <a:ext cx="6614375" cy="38143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F4135C-207E-4EE2-8E14-B7F706E7ACB9}"/>
              </a:ext>
            </a:extLst>
          </p:cNvPr>
          <p:cNvSpPr txBox="1"/>
          <p:nvPr/>
        </p:nvSpPr>
        <p:spPr>
          <a:xfrm>
            <a:off x="3307187" y="2560695"/>
            <a:ext cx="7056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95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1113</TotalTime>
  <Words>307</Words>
  <Application>Microsoft Office PowerPoint</Application>
  <PresentationFormat>Widescreen</PresentationFormat>
  <Paragraphs>101</Paragraphs>
  <Slides>20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.VnTime</vt:lpstr>
      <vt:lpstr>Arial</vt:lpstr>
      <vt:lpstr>Calibri</vt:lpstr>
      <vt:lpstr>Calibri Light</vt:lpstr>
      <vt:lpstr>Times New Roman</vt:lpstr>
      <vt:lpstr>VNI-Avo</vt:lpstr>
      <vt:lpstr>Office Theme</vt:lpstr>
      <vt:lpstr>  Toán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thầy cô về dự chuyên đề Toán 1</dc:title>
  <dc:creator>Vân H</dc:creator>
  <cp:lastModifiedBy>hong nhung</cp:lastModifiedBy>
  <cp:revision>58</cp:revision>
  <dcterms:created xsi:type="dcterms:W3CDTF">2020-08-05T04:12:10Z</dcterms:created>
  <dcterms:modified xsi:type="dcterms:W3CDTF">2023-03-06T03:46:57Z</dcterms:modified>
</cp:coreProperties>
</file>