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ags/tag1.xml" ContentType="application/vnd.openxmlformats-officedocument.presentationml.tag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ags/tag2.xml" ContentType="application/vnd.openxmlformats-officedocument.presentationml.tags+xml"/>
  <Override PartName="/ppt/notesSlides/notesSlide3.xml" ContentType="application/vnd.openxmlformats-officedocument.presentationml.notesSlide+xml"/>
  <Override PartName="/ppt/tags/tag3.xml" ContentType="application/vnd.openxmlformats-officedocument.presentationml.tag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tags/tag4.xml" ContentType="application/vnd.openxmlformats-officedocument.presentationml.tags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1" r:id="rId2"/>
    <p:sldMasterId id="2147483688" r:id="rId3"/>
  </p:sldMasterIdLst>
  <p:notesMasterIdLst>
    <p:notesMasterId r:id="rId12"/>
  </p:notesMasterIdLst>
  <p:sldIdLst>
    <p:sldId id="282" r:id="rId4"/>
    <p:sldId id="296" r:id="rId5"/>
    <p:sldId id="2632" r:id="rId6"/>
    <p:sldId id="277" r:id="rId7"/>
    <p:sldId id="300" r:id="rId8"/>
    <p:sldId id="2639" r:id="rId9"/>
    <p:sldId id="2640" r:id="rId10"/>
    <p:sldId id="2642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90" d="100"/>
          <a:sy n="90" d="100"/>
        </p:scale>
        <p:origin x="394" y="259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theme" Target="theme/theme1.xml"/><Relationship Id="rId10" Type="http://schemas.openxmlformats.org/officeDocument/2006/relationships/slide" Target="slides/slide7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4D00E25-3A14-40FF-B86D-B6ABB8E090E2}" type="datetimeFigureOut">
              <a:rPr lang="en-US" smtClean="0"/>
              <a:t>13/03/2023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3E77C51-B4D0-464C-BFC7-FE5A279B98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90249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02" name="Google Shape;202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3" name="Google Shape;203;p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vi-VN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印品黑体" panose="00000500000000000000" pitchFamily="2" charset="-122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1</a:t>
            </a:fld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印品黑体" panose="00000500000000000000" pitchFamily="2" charset="-122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22187695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r>
              <a:rPr lang="en-US" altLang="zh-CN" dirty="0"/>
              <a:t>GV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để</a:t>
            </a:r>
            <a:r>
              <a:rPr lang="en-US" altLang="zh-CN" baseline="0" dirty="0"/>
              <a:t> HS </a:t>
            </a:r>
            <a:r>
              <a:rPr lang="en-US" altLang="zh-CN" baseline="0" dirty="0" err="1"/>
              <a:t>chọn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số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của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viên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kẹo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yêu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thích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bất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kỳ</a:t>
            </a:r>
            <a:r>
              <a:rPr lang="en-US" altLang="zh-CN" baseline="0" dirty="0"/>
              <a:t>.</a:t>
            </a:r>
          </a:p>
          <a:p>
            <a:pPr marL="0" indent="0">
              <a:buNone/>
            </a:pPr>
            <a:r>
              <a:rPr lang="en-US" altLang="zh-CN" baseline="0" dirty="0" err="1"/>
              <a:t>Bấm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vào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Mỗi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viên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kẹo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sẽ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xuất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hiện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ra</a:t>
            </a:r>
            <a:r>
              <a:rPr lang="en-US" altLang="zh-CN" baseline="0" dirty="0"/>
              <a:t> 1 </a:t>
            </a:r>
            <a:r>
              <a:rPr lang="en-US" altLang="zh-CN" baseline="0" dirty="0" err="1"/>
              <a:t>câu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hỏi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và</a:t>
            </a:r>
            <a:r>
              <a:rPr lang="en-US" altLang="zh-CN" baseline="0" dirty="0"/>
              <a:t> HS </a:t>
            </a:r>
            <a:r>
              <a:rPr lang="en-US" altLang="zh-CN" baseline="0" dirty="0" err="1"/>
              <a:t>trả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lời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nhanh</a:t>
            </a:r>
            <a:r>
              <a:rPr lang="en-US" altLang="zh-CN" baseline="0" dirty="0"/>
              <a:t>, </a:t>
            </a:r>
          </a:p>
          <a:p>
            <a:pPr marL="0" indent="0">
              <a:buNone/>
            </a:pPr>
            <a:r>
              <a:rPr lang="en-US" altLang="zh-CN" baseline="0" dirty="0" err="1"/>
              <a:t>Trả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lời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xong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giáo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viên</a:t>
            </a:r>
            <a:r>
              <a:rPr lang="en-US" altLang="zh-CN" baseline="0" dirty="0"/>
              <a:t> BẤM VÀO CÂU HỎI </a:t>
            </a:r>
            <a:r>
              <a:rPr lang="en-US" altLang="zh-CN" baseline="0" dirty="0" err="1"/>
              <a:t>đó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sẽ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xuất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hiện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kết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quả</a:t>
            </a:r>
            <a:endParaRPr lang="en-US" altLang="zh-CN" baseline="0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A07F3B4-76E9-4CEE-A376-997F51F980C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印品黑体" panose="00000500000000000000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印品黑体" panose="00000500000000000000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0310216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9AD698A-D66C-4FA1-BBD8-F72AE9E6E75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微软雅黑" panose="020B0503020204020204" pitchFamily="34" charset="-122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微软雅黑" panose="020B0503020204020204" pitchFamily="3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204289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9E1B693-632D-4080-9CF6-EA28B66DC80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0178236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9E1B693-632D-4080-9CF6-EA28B66DC80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1423700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9E1B693-632D-4080-9CF6-EA28B66DC80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2603921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9AD698A-D66C-4FA1-BBD8-F72AE9E6E75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微软雅黑" panose="020B0503020204020204" pitchFamily="34" charset="-122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微软雅黑" panose="020B0503020204020204" pitchFamily="3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990887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4.emf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 hasCustomPrompt="1"/>
          </p:nvPr>
        </p:nvSpPr>
        <p:spPr>
          <a:xfrm>
            <a:off x="1524000" y="1854199"/>
            <a:ext cx="9144000" cy="1655763"/>
          </a:xfrm>
        </p:spPr>
        <p:txBody>
          <a:bodyPr anchor="b">
            <a:normAutofit/>
          </a:bodyPr>
          <a:lstStyle>
            <a:lvl1pPr algn="ctr">
              <a:defRPr sz="7200" b="0"/>
            </a:lvl1pPr>
          </a:lstStyle>
          <a:p>
            <a:r>
              <a:rPr lang="zh-CN" altLang="en-US" dirty="0"/>
              <a:t>单击此处编辑标题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D997B5FA-0921-464F-AAE1-844C04324D75}" type="datetimeFigureOut">
              <a:rPr lang="zh-CN" altLang="en-US" smtClean="0"/>
              <a:t>2023/3/13</a:t>
            </a:fld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358135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760FBDFE-C587-4B4C-A407-44438C67B59E}" type="datetimeFigureOut">
              <a:rPr lang="zh-CN" altLang="en-US" smtClean="0"/>
              <a:t>2023/3/13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</p:nvPr>
        </p:nvSpPr>
        <p:spPr>
          <a:xfrm>
            <a:off x="838200" y="551543"/>
            <a:ext cx="10515600" cy="5558971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12689905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70D826F-2441-41E8-BB31-6C8A567FACB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E90F5413-5366-484C-A942-69C1AEEA0B0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单击以编辑母版副标题样式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D2D16F27-BBE4-48DE-BE85-9C93A6E459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DF78C2-8230-4221-A6A9-C20F8CBCB151}" type="datetimeFigureOut">
              <a:rPr lang="zh-CN" altLang="en-US" smtClean="0"/>
              <a:t>2023/3/13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EDCAEA5F-453C-4EF0-92D2-4DC0B9DEF3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BA6D9B90-6595-4FAF-BA6C-FA3359F704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FE8C-04CB-4CBE-8347-2D9A6B30A44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4695358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8BF3DF3-91BB-4634-BC76-36D10E65C0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6DB13E71-213B-415A-9A92-9D8F0437AA7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E2040139-B6EA-4A3F-A2BB-0DEF9BAA15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DF78C2-8230-4221-A6A9-C20F8CBCB151}" type="datetimeFigureOut">
              <a:rPr lang="zh-CN" altLang="en-US" smtClean="0"/>
              <a:t>2023/3/13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055A5C6-34EB-4DF8-BD15-EE03A798B9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CAAEF80B-1D66-44DA-A81B-3F71DAAA46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FE8C-04CB-4CBE-8347-2D9A6B30A44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4605638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266AA57-2786-4F31-B896-3EF16B93D9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F1DA1509-C8E4-4139-8A09-A4B0D4C8A29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4D2FE629-5596-4D70-974D-E0BEFF2E55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DF78C2-8230-4221-A6A9-C20F8CBCB151}" type="datetimeFigureOut">
              <a:rPr lang="zh-CN" altLang="en-US" smtClean="0"/>
              <a:t>2023/3/13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5F5E6741-A374-4D0C-A2E4-A54EC73449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441760A9-17DF-47B2-905B-3AC679E474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FE8C-04CB-4CBE-8347-2D9A6B30A44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4938334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两栏内容">
    <p:bg>
      <p:bgPr>
        <a:solidFill>
          <a:srgbClr val="D9F8F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日期占位符 4">
            <a:extLst>
              <a:ext uri="{FF2B5EF4-FFF2-40B4-BE49-F238E27FC236}">
                <a16:creationId xmlns:a16="http://schemas.microsoft.com/office/drawing/2014/main" id="{105F2641-ED2D-44BF-8D69-8EA793CDEA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DF78C2-8230-4221-A6A9-C20F8CBCB151}" type="datetimeFigureOut">
              <a:rPr lang="zh-CN" altLang="en-US" smtClean="0"/>
              <a:t>2023/3/13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87F5F253-81BC-4F9F-AA6A-5F9BFDAFCA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AA984BAD-3F23-4E8C-8D55-8272F392A6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FE8C-04CB-4CBE-8347-2D9A6B30A444}" type="slidenum">
              <a:rPr lang="zh-CN" altLang="en-US" smtClean="0"/>
              <a:t>‹#›</a:t>
            </a:fld>
            <a:endParaRPr lang="zh-CN" altLang="en-US"/>
          </a:p>
        </p:txBody>
      </p:sp>
      <p:grpSp>
        <p:nvGrpSpPr>
          <p:cNvPr id="8" name="组合 7">
            <a:extLst>
              <a:ext uri="{FF2B5EF4-FFF2-40B4-BE49-F238E27FC236}">
                <a16:creationId xmlns:a16="http://schemas.microsoft.com/office/drawing/2014/main" id="{09F039D0-6FA3-4BFF-8132-9465F88BC870}"/>
              </a:ext>
            </a:extLst>
          </p:cNvPr>
          <p:cNvGrpSpPr/>
          <p:nvPr userDrawn="1"/>
        </p:nvGrpSpPr>
        <p:grpSpPr>
          <a:xfrm>
            <a:off x="-88901" y="6161635"/>
            <a:ext cx="12280901" cy="2955925"/>
            <a:chOff x="-7938" y="4144963"/>
            <a:chExt cx="12280901" cy="2955925"/>
          </a:xfrm>
        </p:grpSpPr>
        <p:sp>
          <p:nvSpPr>
            <p:cNvPr id="9" name="Freeform 9">
              <a:extLst>
                <a:ext uri="{FF2B5EF4-FFF2-40B4-BE49-F238E27FC236}">
                  <a16:creationId xmlns:a16="http://schemas.microsoft.com/office/drawing/2014/main" id="{CE991E0F-F379-42FC-807F-38402ACCE330}"/>
                </a:ext>
              </a:extLst>
            </p:cNvPr>
            <p:cNvSpPr>
              <a:spLocks/>
            </p:cNvSpPr>
            <p:nvPr/>
          </p:nvSpPr>
          <p:spPr bwMode="auto">
            <a:xfrm>
              <a:off x="-7938" y="4144963"/>
              <a:ext cx="12280901" cy="2198687"/>
            </a:xfrm>
            <a:custGeom>
              <a:avLst/>
              <a:gdLst>
                <a:gd name="T0" fmla="*/ 1696 w 1696"/>
                <a:gd name="T1" fmla="*/ 31 h 302"/>
                <a:gd name="T2" fmla="*/ 1640 w 1696"/>
                <a:gd name="T3" fmla="*/ 0 h 302"/>
                <a:gd name="T4" fmla="*/ 1568 w 1696"/>
                <a:gd name="T5" fmla="*/ 33 h 302"/>
                <a:gd name="T6" fmla="*/ 1496 w 1696"/>
                <a:gd name="T7" fmla="*/ 0 h 302"/>
                <a:gd name="T8" fmla="*/ 1424 w 1696"/>
                <a:gd name="T9" fmla="*/ 33 h 302"/>
                <a:gd name="T10" fmla="*/ 1352 w 1696"/>
                <a:gd name="T11" fmla="*/ 0 h 302"/>
                <a:gd name="T12" fmla="*/ 1280 w 1696"/>
                <a:gd name="T13" fmla="*/ 33 h 302"/>
                <a:gd name="T14" fmla="*/ 1208 w 1696"/>
                <a:gd name="T15" fmla="*/ 0 h 302"/>
                <a:gd name="T16" fmla="*/ 1136 w 1696"/>
                <a:gd name="T17" fmla="*/ 33 h 302"/>
                <a:gd name="T18" fmla="*/ 1064 w 1696"/>
                <a:gd name="T19" fmla="*/ 0 h 302"/>
                <a:gd name="T20" fmla="*/ 992 w 1696"/>
                <a:gd name="T21" fmla="*/ 33 h 302"/>
                <a:gd name="T22" fmla="*/ 920 w 1696"/>
                <a:gd name="T23" fmla="*/ 0 h 302"/>
                <a:gd name="T24" fmla="*/ 848 w 1696"/>
                <a:gd name="T25" fmla="*/ 33 h 302"/>
                <a:gd name="T26" fmla="*/ 776 w 1696"/>
                <a:gd name="T27" fmla="*/ 0 h 302"/>
                <a:gd name="T28" fmla="*/ 705 w 1696"/>
                <a:gd name="T29" fmla="*/ 33 h 302"/>
                <a:gd name="T30" fmla="*/ 633 w 1696"/>
                <a:gd name="T31" fmla="*/ 0 h 302"/>
                <a:gd name="T32" fmla="*/ 561 w 1696"/>
                <a:gd name="T33" fmla="*/ 33 h 302"/>
                <a:gd name="T34" fmla="*/ 489 w 1696"/>
                <a:gd name="T35" fmla="*/ 0 h 302"/>
                <a:gd name="T36" fmla="*/ 417 w 1696"/>
                <a:gd name="T37" fmla="*/ 33 h 302"/>
                <a:gd name="T38" fmla="*/ 345 w 1696"/>
                <a:gd name="T39" fmla="*/ 0 h 302"/>
                <a:gd name="T40" fmla="*/ 273 w 1696"/>
                <a:gd name="T41" fmla="*/ 33 h 302"/>
                <a:gd name="T42" fmla="*/ 201 w 1696"/>
                <a:gd name="T43" fmla="*/ 0 h 302"/>
                <a:gd name="T44" fmla="*/ 129 w 1696"/>
                <a:gd name="T45" fmla="*/ 33 h 302"/>
                <a:gd name="T46" fmla="*/ 57 w 1696"/>
                <a:gd name="T47" fmla="*/ 0 h 302"/>
                <a:gd name="T48" fmla="*/ 0 w 1696"/>
                <a:gd name="T49" fmla="*/ 31 h 302"/>
                <a:gd name="T50" fmla="*/ 0 w 1696"/>
                <a:gd name="T51" fmla="*/ 302 h 302"/>
                <a:gd name="T52" fmla="*/ 1696 w 1696"/>
                <a:gd name="T53" fmla="*/ 302 h 302"/>
                <a:gd name="T54" fmla="*/ 1696 w 1696"/>
                <a:gd name="T55" fmla="*/ 31 h 3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696" h="302">
                  <a:moveTo>
                    <a:pt x="1696" y="31"/>
                  </a:moveTo>
                  <a:cubicBezTo>
                    <a:pt x="1673" y="28"/>
                    <a:pt x="1652" y="16"/>
                    <a:pt x="1640" y="0"/>
                  </a:cubicBezTo>
                  <a:cubicBezTo>
                    <a:pt x="1625" y="20"/>
                    <a:pt x="1599" y="33"/>
                    <a:pt x="1568" y="33"/>
                  </a:cubicBezTo>
                  <a:cubicBezTo>
                    <a:pt x="1538" y="33"/>
                    <a:pt x="1511" y="20"/>
                    <a:pt x="1496" y="0"/>
                  </a:cubicBezTo>
                  <a:cubicBezTo>
                    <a:pt x="1481" y="20"/>
                    <a:pt x="1455" y="33"/>
                    <a:pt x="1424" y="33"/>
                  </a:cubicBezTo>
                  <a:cubicBezTo>
                    <a:pt x="1394" y="33"/>
                    <a:pt x="1367" y="20"/>
                    <a:pt x="1352" y="0"/>
                  </a:cubicBezTo>
                  <a:cubicBezTo>
                    <a:pt x="1337" y="20"/>
                    <a:pt x="1311" y="33"/>
                    <a:pt x="1280" y="33"/>
                  </a:cubicBezTo>
                  <a:cubicBezTo>
                    <a:pt x="1250" y="33"/>
                    <a:pt x="1223" y="20"/>
                    <a:pt x="1208" y="0"/>
                  </a:cubicBezTo>
                  <a:cubicBezTo>
                    <a:pt x="1193" y="20"/>
                    <a:pt x="1167" y="33"/>
                    <a:pt x="1136" y="33"/>
                  </a:cubicBezTo>
                  <a:cubicBezTo>
                    <a:pt x="1106" y="33"/>
                    <a:pt x="1079" y="20"/>
                    <a:pt x="1064" y="0"/>
                  </a:cubicBezTo>
                  <a:cubicBezTo>
                    <a:pt x="1049" y="20"/>
                    <a:pt x="1023" y="33"/>
                    <a:pt x="992" y="33"/>
                  </a:cubicBezTo>
                  <a:cubicBezTo>
                    <a:pt x="962" y="33"/>
                    <a:pt x="935" y="20"/>
                    <a:pt x="920" y="0"/>
                  </a:cubicBezTo>
                  <a:cubicBezTo>
                    <a:pt x="905" y="20"/>
                    <a:pt x="879" y="33"/>
                    <a:pt x="848" y="33"/>
                  </a:cubicBezTo>
                  <a:cubicBezTo>
                    <a:pt x="818" y="33"/>
                    <a:pt x="791" y="20"/>
                    <a:pt x="776" y="0"/>
                  </a:cubicBezTo>
                  <a:cubicBezTo>
                    <a:pt x="762" y="20"/>
                    <a:pt x="735" y="33"/>
                    <a:pt x="705" y="33"/>
                  </a:cubicBezTo>
                  <a:cubicBezTo>
                    <a:pt x="674" y="33"/>
                    <a:pt x="648" y="20"/>
                    <a:pt x="633" y="0"/>
                  </a:cubicBezTo>
                  <a:cubicBezTo>
                    <a:pt x="618" y="20"/>
                    <a:pt x="591" y="33"/>
                    <a:pt x="561" y="33"/>
                  </a:cubicBezTo>
                  <a:cubicBezTo>
                    <a:pt x="530" y="33"/>
                    <a:pt x="504" y="20"/>
                    <a:pt x="489" y="0"/>
                  </a:cubicBezTo>
                  <a:cubicBezTo>
                    <a:pt x="474" y="20"/>
                    <a:pt x="447" y="33"/>
                    <a:pt x="417" y="33"/>
                  </a:cubicBezTo>
                  <a:cubicBezTo>
                    <a:pt x="386" y="33"/>
                    <a:pt x="360" y="20"/>
                    <a:pt x="345" y="0"/>
                  </a:cubicBezTo>
                  <a:cubicBezTo>
                    <a:pt x="330" y="20"/>
                    <a:pt x="303" y="33"/>
                    <a:pt x="273" y="33"/>
                  </a:cubicBezTo>
                  <a:cubicBezTo>
                    <a:pt x="242" y="33"/>
                    <a:pt x="216" y="20"/>
                    <a:pt x="201" y="0"/>
                  </a:cubicBezTo>
                  <a:cubicBezTo>
                    <a:pt x="186" y="20"/>
                    <a:pt x="159" y="33"/>
                    <a:pt x="129" y="33"/>
                  </a:cubicBezTo>
                  <a:cubicBezTo>
                    <a:pt x="98" y="33"/>
                    <a:pt x="72" y="20"/>
                    <a:pt x="57" y="0"/>
                  </a:cubicBezTo>
                  <a:cubicBezTo>
                    <a:pt x="44" y="16"/>
                    <a:pt x="24" y="28"/>
                    <a:pt x="0" y="31"/>
                  </a:cubicBezTo>
                  <a:cubicBezTo>
                    <a:pt x="0" y="302"/>
                    <a:pt x="0" y="302"/>
                    <a:pt x="0" y="302"/>
                  </a:cubicBezTo>
                  <a:cubicBezTo>
                    <a:pt x="1696" y="302"/>
                    <a:pt x="1696" y="302"/>
                    <a:pt x="1696" y="302"/>
                  </a:cubicBezTo>
                  <a:lnTo>
                    <a:pt x="1696" y="31"/>
                  </a:lnTo>
                  <a:close/>
                </a:path>
              </a:pathLst>
            </a:custGeom>
            <a:solidFill>
              <a:srgbClr val="41CFDE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印品黑体" panose="00000500000000000000" pitchFamily="2" charset="-122"/>
                <a:ea typeface="印品黑体" panose="00000500000000000000" pitchFamily="2" charset="-122"/>
                <a:cs typeface="+mn-cs"/>
              </a:endParaRPr>
            </a:p>
          </p:txBody>
        </p:sp>
        <p:sp>
          <p:nvSpPr>
            <p:cNvPr id="10" name="AutoShape 11">
              <a:extLst>
                <a:ext uri="{FF2B5EF4-FFF2-40B4-BE49-F238E27FC236}">
                  <a16:creationId xmlns:a16="http://schemas.microsoft.com/office/drawing/2014/main" id="{6CC12EB5-44CF-488D-88A6-0443461B0DFC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0" y="4918075"/>
              <a:ext cx="12272963" cy="21828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印品黑体" panose="00000500000000000000" pitchFamily="2" charset="-122"/>
                <a:ea typeface="印品黑体" panose="00000500000000000000" pitchFamily="2" charset="-122"/>
                <a:cs typeface="+mn-cs"/>
              </a:endParaRPr>
            </a:p>
          </p:txBody>
        </p:sp>
        <p:sp>
          <p:nvSpPr>
            <p:cNvPr id="11" name="AutoShape 15">
              <a:extLst>
                <a:ext uri="{FF2B5EF4-FFF2-40B4-BE49-F238E27FC236}">
                  <a16:creationId xmlns:a16="http://schemas.microsoft.com/office/drawing/2014/main" id="{BF7F0FD9-BE50-4EB2-80A0-A73AA92BA3BE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0" y="4652963"/>
              <a:ext cx="12272963" cy="22050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印品黑体" panose="00000500000000000000" pitchFamily="2" charset="-122"/>
                <a:ea typeface="印品黑体" panose="00000500000000000000" pitchFamily="2" charset="-122"/>
                <a:cs typeface="+mn-cs"/>
              </a:endParaRPr>
            </a:p>
          </p:txBody>
        </p:sp>
        <p:sp>
          <p:nvSpPr>
            <p:cNvPr id="12" name="AutoShape 19">
              <a:extLst>
                <a:ext uri="{FF2B5EF4-FFF2-40B4-BE49-F238E27FC236}">
                  <a16:creationId xmlns:a16="http://schemas.microsoft.com/office/drawing/2014/main" id="{8A8C74F6-8670-41E9-9666-62036CE8F6D5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0" y="4425950"/>
              <a:ext cx="12272963" cy="21828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印品黑体" panose="00000500000000000000" pitchFamily="2" charset="-122"/>
                <a:ea typeface="印品黑体" panose="00000500000000000000" pitchFamily="2" charset="-122"/>
                <a:cs typeface="+mn-cs"/>
              </a:endParaRPr>
            </a:p>
          </p:txBody>
        </p:sp>
        <p:sp>
          <p:nvSpPr>
            <p:cNvPr id="13" name="Freeform 21">
              <a:extLst>
                <a:ext uri="{FF2B5EF4-FFF2-40B4-BE49-F238E27FC236}">
                  <a16:creationId xmlns:a16="http://schemas.microsoft.com/office/drawing/2014/main" id="{4B794641-93B5-426F-820E-FF98E1A35C8F}"/>
                </a:ext>
              </a:extLst>
            </p:cNvPr>
            <p:cNvSpPr>
              <a:spLocks/>
            </p:cNvSpPr>
            <p:nvPr/>
          </p:nvSpPr>
          <p:spPr bwMode="auto">
            <a:xfrm>
              <a:off x="-7938" y="4418012"/>
              <a:ext cx="12280901" cy="2190751"/>
            </a:xfrm>
            <a:custGeom>
              <a:avLst/>
              <a:gdLst>
                <a:gd name="T0" fmla="*/ 1696 w 1696"/>
                <a:gd name="T1" fmla="*/ 7 h 301"/>
                <a:gd name="T2" fmla="*/ 1631 w 1696"/>
                <a:gd name="T3" fmla="*/ 32 h 301"/>
                <a:gd name="T4" fmla="*/ 1559 w 1696"/>
                <a:gd name="T5" fmla="*/ 0 h 301"/>
                <a:gd name="T6" fmla="*/ 1487 w 1696"/>
                <a:gd name="T7" fmla="*/ 32 h 301"/>
                <a:gd name="T8" fmla="*/ 1415 w 1696"/>
                <a:gd name="T9" fmla="*/ 0 h 301"/>
                <a:gd name="T10" fmla="*/ 1343 w 1696"/>
                <a:gd name="T11" fmla="*/ 32 h 301"/>
                <a:gd name="T12" fmla="*/ 1271 w 1696"/>
                <a:gd name="T13" fmla="*/ 0 h 301"/>
                <a:gd name="T14" fmla="*/ 1199 w 1696"/>
                <a:gd name="T15" fmla="*/ 32 h 301"/>
                <a:gd name="T16" fmla="*/ 1127 w 1696"/>
                <a:gd name="T17" fmla="*/ 0 h 301"/>
                <a:gd name="T18" fmla="*/ 1055 w 1696"/>
                <a:gd name="T19" fmla="*/ 32 h 301"/>
                <a:gd name="T20" fmla="*/ 983 w 1696"/>
                <a:gd name="T21" fmla="*/ 0 h 301"/>
                <a:gd name="T22" fmla="*/ 911 w 1696"/>
                <a:gd name="T23" fmla="*/ 32 h 301"/>
                <a:gd name="T24" fmla="*/ 839 w 1696"/>
                <a:gd name="T25" fmla="*/ 0 h 301"/>
                <a:gd name="T26" fmla="*/ 767 w 1696"/>
                <a:gd name="T27" fmla="*/ 32 h 301"/>
                <a:gd name="T28" fmla="*/ 695 w 1696"/>
                <a:gd name="T29" fmla="*/ 0 h 301"/>
                <a:gd name="T30" fmla="*/ 623 w 1696"/>
                <a:gd name="T31" fmla="*/ 32 h 301"/>
                <a:gd name="T32" fmla="*/ 551 w 1696"/>
                <a:gd name="T33" fmla="*/ 0 h 301"/>
                <a:gd name="T34" fmla="*/ 479 w 1696"/>
                <a:gd name="T35" fmla="*/ 32 h 301"/>
                <a:gd name="T36" fmla="*/ 407 w 1696"/>
                <a:gd name="T37" fmla="*/ 0 h 301"/>
                <a:gd name="T38" fmla="*/ 335 w 1696"/>
                <a:gd name="T39" fmla="*/ 32 h 301"/>
                <a:gd name="T40" fmla="*/ 264 w 1696"/>
                <a:gd name="T41" fmla="*/ 0 h 301"/>
                <a:gd name="T42" fmla="*/ 192 w 1696"/>
                <a:gd name="T43" fmla="*/ 32 h 301"/>
                <a:gd name="T44" fmla="*/ 120 w 1696"/>
                <a:gd name="T45" fmla="*/ 0 h 301"/>
                <a:gd name="T46" fmla="*/ 48 w 1696"/>
                <a:gd name="T47" fmla="*/ 32 h 301"/>
                <a:gd name="T48" fmla="*/ 0 w 1696"/>
                <a:gd name="T49" fmla="*/ 20 h 301"/>
                <a:gd name="T50" fmla="*/ 0 w 1696"/>
                <a:gd name="T51" fmla="*/ 301 h 301"/>
                <a:gd name="T52" fmla="*/ 1696 w 1696"/>
                <a:gd name="T53" fmla="*/ 301 h 301"/>
                <a:gd name="T54" fmla="*/ 1696 w 1696"/>
                <a:gd name="T55" fmla="*/ 7 h 3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696" h="301">
                  <a:moveTo>
                    <a:pt x="1696" y="7"/>
                  </a:moveTo>
                  <a:cubicBezTo>
                    <a:pt x="1681" y="22"/>
                    <a:pt x="1657" y="32"/>
                    <a:pt x="1631" y="32"/>
                  </a:cubicBezTo>
                  <a:cubicBezTo>
                    <a:pt x="1601" y="32"/>
                    <a:pt x="1574" y="19"/>
                    <a:pt x="1559" y="0"/>
                  </a:cubicBezTo>
                  <a:cubicBezTo>
                    <a:pt x="1544" y="19"/>
                    <a:pt x="1517" y="32"/>
                    <a:pt x="1487" y="32"/>
                  </a:cubicBezTo>
                  <a:cubicBezTo>
                    <a:pt x="1457" y="32"/>
                    <a:pt x="1430" y="19"/>
                    <a:pt x="1415" y="0"/>
                  </a:cubicBezTo>
                  <a:cubicBezTo>
                    <a:pt x="1400" y="19"/>
                    <a:pt x="1373" y="32"/>
                    <a:pt x="1343" y="32"/>
                  </a:cubicBezTo>
                  <a:cubicBezTo>
                    <a:pt x="1313" y="32"/>
                    <a:pt x="1286" y="19"/>
                    <a:pt x="1271" y="0"/>
                  </a:cubicBezTo>
                  <a:cubicBezTo>
                    <a:pt x="1256" y="19"/>
                    <a:pt x="1229" y="32"/>
                    <a:pt x="1199" y="32"/>
                  </a:cubicBezTo>
                  <a:cubicBezTo>
                    <a:pt x="1169" y="32"/>
                    <a:pt x="1142" y="19"/>
                    <a:pt x="1127" y="0"/>
                  </a:cubicBezTo>
                  <a:cubicBezTo>
                    <a:pt x="1112" y="19"/>
                    <a:pt x="1086" y="32"/>
                    <a:pt x="1055" y="32"/>
                  </a:cubicBezTo>
                  <a:cubicBezTo>
                    <a:pt x="1025" y="32"/>
                    <a:pt x="998" y="19"/>
                    <a:pt x="983" y="0"/>
                  </a:cubicBezTo>
                  <a:cubicBezTo>
                    <a:pt x="968" y="19"/>
                    <a:pt x="942" y="32"/>
                    <a:pt x="911" y="32"/>
                  </a:cubicBezTo>
                  <a:cubicBezTo>
                    <a:pt x="881" y="32"/>
                    <a:pt x="854" y="19"/>
                    <a:pt x="839" y="0"/>
                  </a:cubicBezTo>
                  <a:cubicBezTo>
                    <a:pt x="824" y="19"/>
                    <a:pt x="798" y="32"/>
                    <a:pt x="767" y="32"/>
                  </a:cubicBezTo>
                  <a:cubicBezTo>
                    <a:pt x="737" y="32"/>
                    <a:pt x="710" y="19"/>
                    <a:pt x="695" y="0"/>
                  </a:cubicBezTo>
                  <a:cubicBezTo>
                    <a:pt x="680" y="19"/>
                    <a:pt x="654" y="32"/>
                    <a:pt x="623" y="32"/>
                  </a:cubicBezTo>
                  <a:cubicBezTo>
                    <a:pt x="593" y="32"/>
                    <a:pt x="566" y="19"/>
                    <a:pt x="551" y="0"/>
                  </a:cubicBezTo>
                  <a:cubicBezTo>
                    <a:pt x="536" y="19"/>
                    <a:pt x="510" y="32"/>
                    <a:pt x="479" y="32"/>
                  </a:cubicBezTo>
                  <a:cubicBezTo>
                    <a:pt x="449" y="32"/>
                    <a:pt x="422" y="19"/>
                    <a:pt x="407" y="0"/>
                  </a:cubicBezTo>
                  <a:cubicBezTo>
                    <a:pt x="392" y="19"/>
                    <a:pt x="366" y="32"/>
                    <a:pt x="335" y="32"/>
                  </a:cubicBezTo>
                  <a:cubicBezTo>
                    <a:pt x="305" y="32"/>
                    <a:pt x="278" y="19"/>
                    <a:pt x="264" y="0"/>
                  </a:cubicBezTo>
                  <a:cubicBezTo>
                    <a:pt x="249" y="19"/>
                    <a:pt x="222" y="32"/>
                    <a:pt x="192" y="32"/>
                  </a:cubicBezTo>
                  <a:cubicBezTo>
                    <a:pt x="161" y="32"/>
                    <a:pt x="135" y="19"/>
                    <a:pt x="120" y="0"/>
                  </a:cubicBezTo>
                  <a:cubicBezTo>
                    <a:pt x="105" y="19"/>
                    <a:pt x="78" y="32"/>
                    <a:pt x="48" y="32"/>
                  </a:cubicBezTo>
                  <a:cubicBezTo>
                    <a:pt x="30" y="32"/>
                    <a:pt x="14" y="28"/>
                    <a:pt x="0" y="20"/>
                  </a:cubicBezTo>
                  <a:cubicBezTo>
                    <a:pt x="0" y="301"/>
                    <a:pt x="0" y="301"/>
                    <a:pt x="0" y="301"/>
                  </a:cubicBezTo>
                  <a:cubicBezTo>
                    <a:pt x="1696" y="301"/>
                    <a:pt x="1696" y="301"/>
                    <a:pt x="1696" y="301"/>
                  </a:cubicBezTo>
                  <a:lnTo>
                    <a:pt x="1696" y="7"/>
                  </a:lnTo>
                  <a:close/>
                </a:path>
              </a:pathLst>
            </a:custGeom>
            <a:solidFill>
              <a:srgbClr val="54E0E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印品黑体" panose="00000500000000000000" pitchFamily="2" charset="-122"/>
                <a:ea typeface="印品黑体" panose="00000500000000000000" pitchFamily="2" charset="-122"/>
                <a:cs typeface="+mn-cs"/>
              </a:endParaRPr>
            </a:p>
          </p:txBody>
        </p:sp>
        <p:sp>
          <p:nvSpPr>
            <p:cNvPr id="14" name="Freeform 17">
              <a:extLst>
                <a:ext uri="{FF2B5EF4-FFF2-40B4-BE49-F238E27FC236}">
                  <a16:creationId xmlns:a16="http://schemas.microsoft.com/office/drawing/2014/main" id="{4316789D-6B22-4A5F-B33F-57BB8180B631}"/>
                </a:ext>
              </a:extLst>
            </p:cNvPr>
            <p:cNvSpPr>
              <a:spLocks/>
            </p:cNvSpPr>
            <p:nvPr/>
          </p:nvSpPr>
          <p:spPr bwMode="auto">
            <a:xfrm>
              <a:off x="-7938" y="4652963"/>
              <a:ext cx="12280901" cy="2198687"/>
            </a:xfrm>
            <a:custGeom>
              <a:avLst/>
              <a:gdLst>
                <a:gd name="T0" fmla="*/ 1696 w 1696"/>
                <a:gd name="T1" fmla="*/ 31 h 302"/>
                <a:gd name="T2" fmla="*/ 1640 w 1696"/>
                <a:gd name="T3" fmla="*/ 0 h 302"/>
                <a:gd name="T4" fmla="*/ 1568 w 1696"/>
                <a:gd name="T5" fmla="*/ 33 h 302"/>
                <a:gd name="T6" fmla="*/ 1496 w 1696"/>
                <a:gd name="T7" fmla="*/ 0 h 302"/>
                <a:gd name="T8" fmla="*/ 1424 w 1696"/>
                <a:gd name="T9" fmla="*/ 33 h 302"/>
                <a:gd name="T10" fmla="*/ 1352 w 1696"/>
                <a:gd name="T11" fmla="*/ 0 h 302"/>
                <a:gd name="T12" fmla="*/ 1280 w 1696"/>
                <a:gd name="T13" fmla="*/ 33 h 302"/>
                <a:gd name="T14" fmla="*/ 1208 w 1696"/>
                <a:gd name="T15" fmla="*/ 0 h 302"/>
                <a:gd name="T16" fmla="*/ 1136 w 1696"/>
                <a:gd name="T17" fmla="*/ 33 h 302"/>
                <a:gd name="T18" fmla="*/ 1064 w 1696"/>
                <a:gd name="T19" fmla="*/ 0 h 302"/>
                <a:gd name="T20" fmla="*/ 992 w 1696"/>
                <a:gd name="T21" fmla="*/ 33 h 302"/>
                <a:gd name="T22" fmla="*/ 920 w 1696"/>
                <a:gd name="T23" fmla="*/ 0 h 302"/>
                <a:gd name="T24" fmla="*/ 848 w 1696"/>
                <a:gd name="T25" fmla="*/ 33 h 302"/>
                <a:gd name="T26" fmla="*/ 776 w 1696"/>
                <a:gd name="T27" fmla="*/ 0 h 302"/>
                <a:gd name="T28" fmla="*/ 705 w 1696"/>
                <a:gd name="T29" fmla="*/ 33 h 302"/>
                <a:gd name="T30" fmla="*/ 633 w 1696"/>
                <a:gd name="T31" fmla="*/ 0 h 302"/>
                <a:gd name="T32" fmla="*/ 561 w 1696"/>
                <a:gd name="T33" fmla="*/ 33 h 302"/>
                <a:gd name="T34" fmla="*/ 489 w 1696"/>
                <a:gd name="T35" fmla="*/ 0 h 302"/>
                <a:gd name="T36" fmla="*/ 417 w 1696"/>
                <a:gd name="T37" fmla="*/ 33 h 302"/>
                <a:gd name="T38" fmla="*/ 345 w 1696"/>
                <a:gd name="T39" fmla="*/ 0 h 302"/>
                <a:gd name="T40" fmla="*/ 273 w 1696"/>
                <a:gd name="T41" fmla="*/ 33 h 302"/>
                <a:gd name="T42" fmla="*/ 201 w 1696"/>
                <a:gd name="T43" fmla="*/ 0 h 302"/>
                <a:gd name="T44" fmla="*/ 129 w 1696"/>
                <a:gd name="T45" fmla="*/ 33 h 302"/>
                <a:gd name="T46" fmla="*/ 57 w 1696"/>
                <a:gd name="T47" fmla="*/ 0 h 302"/>
                <a:gd name="T48" fmla="*/ 0 w 1696"/>
                <a:gd name="T49" fmla="*/ 31 h 302"/>
                <a:gd name="T50" fmla="*/ 0 w 1696"/>
                <a:gd name="T51" fmla="*/ 302 h 302"/>
                <a:gd name="T52" fmla="*/ 1696 w 1696"/>
                <a:gd name="T53" fmla="*/ 302 h 302"/>
                <a:gd name="T54" fmla="*/ 1696 w 1696"/>
                <a:gd name="T55" fmla="*/ 31 h 3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696" h="302">
                  <a:moveTo>
                    <a:pt x="1696" y="31"/>
                  </a:moveTo>
                  <a:cubicBezTo>
                    <a:pt x="1673" y="28"/>
                    <a:pt x="1652" y="16"/>
                    <a:pt x="1640" y="0"/>
                  </a:cubicBezTo>
                  <a:cubicBezTo>
                    <a:pt x="1625" y="20"/>
                    <a:pt x="1599" y="33"/>
                    <a:pt x="1568" y="33"/>
                  </a:cubicBezTo>
                  <a:cubicBezTo>
                    <a:pt x="1538" y="33"/>
                    <a:pt x="1511" y="20"/>
                    <a:pt x="1496" y="0"/>
                  </a:cubicBezTo>
                  <a:cubicBezTo>
                    <a:pt x="1481" y="20"/>
                    <a:pt x="1455" y="33"/>
                    <a:pt x="1424" y="33"/>
                  </a:cubicBezTo>
                  <a:cubicBezTo>
                    <a:pt x="1394" y="33"/>
                    <a:pt x="1367" y="20"/>
                    <a:pt x="1352" y="0"/>
                  </a:cubicBezTo>
                  <a:cubicBezTo>
                    <a:pt x="1337" y="20"/>
                    <a:pt x="1311" y="33"/>
                    <a:pt x="1280" y="33"/>
                  </a:cubicBezTo>
                  <a:cubicBezTo>
                    <a:pt x="1250" y="33"/>
                    <a:pt x="1223" y="20"/>
                    <a:pt x="1208" y="0"/>
                  </a:cubicBezTo>
                  <a:cubicBezTo>
                    <a:pt x="1193" y="20"/>
                    <a:pt x="1167" y="33"/>
                    <a:pt x="1136" y="33"/>
                  </a:cubicBezTo>
                  <a:cubicBezTo>
                    <a:pt x="1106" y="33"/>
                    <a:pt x="1079" y="20"/>
                    <a:pt x="1064" y="0"/>
                  </a:cubicBezTo>
                  <a:cubicBezTo>
                    <a:pt x="1049" y="20"/>
                    <a:pt x="1023" y="33"/>
                    <a:pt x="992" y="33"/>
                  </a:cubicBezTo>
                  <a:cubicBezTo>
                    <a:pt x="962" y="33"/>
                    <a:pt x="935" y="20"/>
                    <a:pt x="920" y="0"/>
                  </a:cubicBezTo>
                  <a:cubicBezTo>
                    <a:pt x="905" y="20"/>
                    <a:pt x="879" y="33"/>
                    <a:pt x="848" y="33"/>
                  </a:cubicBezTo>
                  <a:cubicBezTo>
                    <a:pt x="818" y="33"/>
                    <a:pt x="791" y="20"/>
                    <a:pt x="776" y="0"/>
                  </a:cubicBezTo>
                  <a:cubicBezTo>
                    <a:pt x="762" y="20"/>
                    <a:pt x="735" y="33"/>
                    <a:pt x="705" y="33"/>
                  </a:cubicBezTo>
                  <a:cubicBezTo>
                    <a:pt x="674" y="33"/>
                    <a:pt x="648" y="20"/>
                    <a:pt x="633" y="0"/>
                  </a:cubicBezTo>
                  <a:cubicBezTo>
                    <a:pt x="618" y="20"/>
                    <a:pt x="591" y="33"/>
                    <a:pt x="561" y="33"/>
                  </a:cubicBezTo>
                  <a:cubicBezTo>
                    <a:pt x="530" y="33"/>
                    <a:pt x="504" y="20"/>
                    <a:pt x="489" y="0"/>
                  </a:cubicBezTo>
                  <a:cubicBezTo>
                    <a:pt x="474" y="20"/>
                    <a:pt x="447" y="33"/>
                    <a:pt x="417" y="33"/>
                  </a:cubicBezTo>
                  <a:cubicBezTo>
                    <a:pt x="386" y="33"/>
                    <a:pt x="360" y="20"/>
                    <a:pt x="345" y="0"/>
                  </a:cubicBezTo>
                  <a:cubicBezTo>
                    <a:pt x="330" y="20"/>
                    <a:pt x="303" y="33"/>
                    <a:pt x="273" y="33"/>
                  </a:cubicBezTo>
                  <a:cubicBezTo>
                    <a:pt x="242" y="33"/>
                    <a:pt x="216" y="20"/>
                    <a:pt x="201" y="0"/>
                  </a:cubicBezTo>
                  <a:cubicBezTo>
                    <a:pt x="186" y="20"/>
                    <a:pt x="159" y="33"/>
                    <a:pt x="129" y="33"/>
                  </a:cubicBezTo>
                  <a:cubicBezTo>
                    <a:pt x="98" y="33"/>
                    <a:pt x="72" y="20"/>
                    <a:pt x="57" y="0"/>
                  </a:cubicBezTo>
                  <a:cubicBezTo>
                    <a:pt x="44" y="16"/>
                    <a:pt x="24" y="28"/>
                    <a:pt x="0" y="31"/>
                  </a:cubicBezTo>
                  <a:cubicBezTo>
                    <a:pt x="0" y="302"/>
                    <a:pt x="0" y="302"/>
                    <a:pt x="0" y="302"/>
                  </a:cubicBezTo>
                  <a:cubicBezTo>
                    <a:pt x="1696" y="302"/>
                    <a:pt x="1696" y="302"/>
                    <a:pt x="1696" y="302"/>
                  </a:cubicBezTo>
                  <a:lnTo>
                    <a:pt x="1696" y="31"/>
                  </a:lnTo>
                  <a:close/>
                </a:path>
              </a:pathLst>
            </a:custGeom>
            <a:solidFill>
              <a:srgbClr val="41CFDE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印品黑体" panose="00000500000000000000" pitchFamily="2" charset="-122"/>
                <a:ea typeface="印品黑体" panose="00000500000000000000" pitchFamily="2" charset="-122"/>
                <a:cs typeface="+mn-cs"/>
              </a:endParaRPr>
            </a:p>
          </p:txBody>
        </p:sp>
        <p:sp>
          <p:nvSpPr>
            <p:cNvPr id="15" name="Freeform 13">
              <a:extLst>
                <a:ext uri="{FF2B5EF4-FFF2-40B4-BE49-F238E27FC236}">
                  <a16:creationId xmlns:a16="http://schemas.microsoft.com/office/drawing/2014/main" id="{18084F94-052C-41E5-9EE9-13C60233640E}"/>
                </a:ext>
              </a:extLst>
            </p:cNvPr>
            <p:cNvSpPr>
              <a:spLocks/>
            </p:cNvSpPr>
            <p:nvPr/>
          </p:nvSpPr>
          <p:spPr bwMode="auto">
            <a:xfrm>
              <a:off x="-7938" y="4910137"/>
              <a:ext cx="12280901" cy="2190751"/>
            </a:xfrm>
            <a:custGeom>
              <a:avLst/>
              <a:gdLst>
                <a:gd name="T0" fmla="*/ 1696 w 1696"/>
                <a:gd name="T1" fmla="*/ 7 h 301"/>
                <a:gd name="T2" fmla="*/ 1631 w 1696"/>
                <a:gd name="T3" fmla="*/ 32 h 301"/>
                <a:gd name="T4" fmla="*/ 1559 w 1696"/>
                <a:gd name="T5" fmla="*/ 0 h 301"/>
                <a:gd name="T6" fmla="*/ 1487 w 1696"/>
                <a:gd name="T7" fmla="*/ 32 h 301"/>
                <a:gd name="T8" fmla="*/ 1415 w 1696"/>
                <a:gd name="T9" fmla="*/ 0 h 301"/>
                <a:gd name="T10" fmla="*/ 1343 w 1696"/>
                <a:gd name="T11" fmla="*/ 32 h 301"/>
                <a:gd name="T12" fmla="*/ 1271 w 1696"/>
                <a:gd name="T13" fmla="*/ 0 h 301"/>
                <a:gd name="T14" fmla="*/ 1199 w 1696"/>
                <a:gd name="T15" fmla="*/ 32 h 301"/>
                <a:gd name="T16" fmla="*/ 1127 w 1696"/>
                <a:gd name="T17" fmla="*/ 0 h 301"/>
                <a:gd name="T18" fmla="*/ 1055 w 1696"/>
                <a:gd name="T19" fmla="*/ 32 h 301"/>
                <a:gd name="T20" fmla="*/ 983 w 1696"/>
                <a:gd name="T21" fmla="*/ 0 h 301"/>
                <a:gd name="T22" fmla="*/ 911 w 1696"/>
                <a:gd name="T23" fmla="*/ 32 h 301"/>
                <a:gd name="T24" fmla="*/ 839 w 1696"/>
                <a:gd name="T25" fmla="*/ 0 h 301"/>
                <a:gd name="T26" fmla="*/ 767 w 1696"/>
                <a:gd name="T27" fmla="*/ 32 h 301"/>
                <a:gd name="T28" fmla="*/ 695 w 1696"/>
                <a:gd name="T29" fmla="*/ 0 h 301"/>
                <a:gd name="T30" fmla="*/ 623 w 1696"/>
                <a:gd name="T31" fmla="*/ 32 h 301"/>
                <a:gd name="T32" fmla="*/ 551 w 1696"/>
                <a:gd name="T33" fmla="*/ 0 h 301"/>
                <a:gd name="T34" fmla="*/ 479 w 1696"/>
                <a:gd name="T35" fmla="*/ 32 h 301"/>
                <a:gd name="T36" fmla="*/ 407 w 1696"/>
                <a:gd name="T37" fmla="*/ 0 h 301"/>
                <a:gd name="T38" fmla="*/ 335 w 1696"/>
                <a:gd name="T39" fmla="*/ 32 h 301"/>
                <a:gd name="T40" fmla="*/ 264 w 1696"/>
                <a:gd name="T41" fmla="*/ 0 h 301"/>
                <a:gd name="T42" fmla="*/ 192 w 1696"/>
                <a:gd name="T43" fmla="*/ 32 h 301"/>
                <a:gd name="T44" fmla="*/ 120 w 1696"/>
                <a:gd name="T45" fmla="*/ 0 h 301"/>
                <a:gd name="T46" fmla="*/ 48 w 1696"/>
                <a:gd name="T47" fmla="*/ 32 h 301"/>
                <a:gd name="T48" fmla="*/ 0 w 1696"/>
                <a:gd name="T49" fmla="*/ 20 h 301"/>
                <a:gd name="T50" fmla="*/ 0 w 1696"/>
                <a:gd name="T51" fmla="*/ 301 h 301"/>
                <a:gd name="T52" fmla="*/ 1696 w 1696"/>
                <a:gd name="T53" fmla="*/ 301 h 301"/>
                <a:gd name="T54" fmla="*/ 1696 w 1696"/>
                <a:gd name="T55" fmla="*/ 7 h 3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696" h="301">
                  <a:moveTo>
                    <a:pt x="1696" y="7"/>
                  </a:moveTo>
                  <a:cubicBezTo>
                    <a:pt x="1681" y="22"/>
                    <a:pt x="1657" y="32"/>
                    <a:pt x="1631" y="32"/>
                  </a:cubicBezTo>
                  <a:cubicBezTo>
                    <a:pt x="1601" y="32"/>
                    <a:pt x="1574" y="19"/>
                    <a:pt x="1559" y="0"/>
                  </a:cubicBezTo>
                  <a:cubicBezTo>
                    <a:pt x="1544" y="19"/>
                    <a:pt x="1517" y="32"/>
                    <a:pt x="1487" y="32"/>
                  </a:cubicBezTo>
                  <a:cubicBezTo>
                    <a:pt x="1457" y="32"/>
                    <a:pt x="1430" y="19"/>
                    <a:pt x="1415" y="0"/>
                  </a:cubicBezTo>
                  <a:cubicBezTo>
                    <a:pt x="1400" y="19"/>
                    <a:pt x="1373" y="32"/>
                    <a:pt x="1343" y="32"/>
                  </a:cubicBezTo>
                  <a:cubicBezTo>
                    <a:pt x="1313" y="32"/>
                    <a:pt x="1286" y="19"/>
                    <a:pt x="1271" y="0"/>
                  </a:cubicBezTo>
                  <a:cubicBezTo>
                    <a:pt x="1256" y="19"/>
                    <a:pt x="1229" y="32"/>
                    <a:pt x="1199" y="32"/>
                  </a:cubicBezTo>
                  <a:cubicBezTo>
                    <a:pt x="1169" y="32"/>
                    <a:pt x="1142" y="19"/>
                    <a:pt x="1127" y="0"/>
                  </a:cubicBezTo>
                  <a:cubicBezTo>
                    <a:pt x="1112" y="19"/>
                    <a:pt x="1086" y="32"/>
                    <a:pt x="1055" y="32"/>
                  </a:cubicBezTo>
                  <a:cubicBezTo>
                    <a:pt x="1025" y="32"/>
                    <a:pt x="998" y="19"/>
                    <a:pt x="983" y="0"/>
                  </a:cubicBezTo>
                  <a:cubicBezTo>
                    <a:pt x="968" y="19"/>
                    <a:pt x="942" y="32"/>
                    <a:pt x="911" y="32"/>
                  </a:cubicBezTo>
                  <a:cubicBezTo>
                    <a:pt x="881" y="32"/>
                    <a:pt x="854" y="19"/>
                    <a:pt x="839" y="0"/>
                  </a:cubicBezTo>
                  <a:cubicBezTo>
                    <a:pt x="824" y="19"/>
                    <a:pt x="798" y="32"/>
                    <a:pt x="767" y="32"/>
                  </a:cubicBezTo>
                  <a:cubicBezTo>
                    <a:pt x="737" y="32"/>
                    <a:pt x="710" y="19"/>
                    <a:pt x="695" y="0"/>
                  </a:cubicBezTo>
                  <a:cubicBezTo>
                    <a:pt x="680" y="19"/>
                    <a:pt x="654" y="32"/>
                    <a:pt x="623" y="32"/>
                  </a:cubicBezTo>
                  <a:cubicBezTo>
                    <a:pt x="593" y="32"/>
                    <a:pt x="566" y="19"/>
                    <a:pt x="551" y="0"/>
                  </a:cubicBezTo>
                  <a:cubicBezTo>
                    <a:pt x="536" y="19"/>
                    <a:pt x="510" y="32"/>
                    <a:pt x="479" y="32"/>
                  </a:cubicBezTo>
                  <a:cubicBezTo>
                    <a:pt x="449" y="32"/>
                    <a:pt x="422" y="19"/>
                    <a:pt x="407" y="0"/>
                  </a:cubicBezTo>
                  <a:cubicBezTo>
                    <a:pt x="392" y="19"/>
                    <a:pt x="366" y="32"/>
                    <a:pt x="335" y="32"/>
                  </a:cubicBezTo>
                  <a:cubicBezTo>
                    <a:pt x="305" y="32"/>
                    <a:pt x="278" y="19"/>
                    <a:pt x="264" y="0"/>
                  </a:cubicBezTo>
                  <a:cubicBezTo>
                    <a:pt x="249" y="19"/>
                    <a:pt x="222" y="32"/>
                    <a:pt x="192" y="32"/>
                  </a:cubicBezTo>
                  <a:cubicBezTo>
                    <a:pt x="161" y="32"/>
                    <a:pt x="135" y="19"/>
                    <a:pt x="120" y="0"/>
                  </a:cubicBezTo>
                  <a:cubicBezTo>
                    <a:pt x="105" y="19"/>
                    <a:pt x="78" y="32"/>
                    <a:pt x="48" y="32"/>
                  </a:cubicBezTo>
                  <a:cubicBezTo>
                    <a:pt x="30" y="32"/>
                    <a:pt x="14" y="28"/>
                    <a:pt x="0" y="20"/>
                  </a:cubicBezTo>
                  <a:cubicBezTo>
                    <a:pt x="0" y="301"/>
                    <a:pt x="0" y="301"/>
                    <a:pt x="0" y="301"/>
                  </a:cubicBezTo>
                  <a:cubicBezTo>
                    <a:pt x="1696" y="301"/>
                    <a:pt x="1696" y="301"/>
                    <a:pt x="1696" y="301"/>
                  </a:cubicBezTo>
                  <a:lnTo>
                    <a:pt x="1696" y="7"/>
                  </a:lnTo>
                  <a:close/>
                </a:path>
              </a:pathLst>
            </a:custGeom>
            <a:solidFill>
              <a:srgbClr val="54E0E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印品黑体" panose="00000500000000000000" pitchFamily="2" charset="-122"/>
                <a:ea typeface="印品黑体" panose="00000500000000000000" pitchFamily="2" charset="-122"/>
                <a:cs typeface="+mn-cs"/>
              </a:endParaRPr>
            </a:p>
          </p:txBody>
        </p:sp>
      </p:grpSp>
      <p:sp>
        <p:nvSpPr>
          <p:cNvPr id="16" name="矩形 15">
            <a:extLst>
              <a:ext uri="{FF2B5EF4-FFF2-40B4-BE49-F238E27FC236}">
                <a16:creationId xmlns:a16="http://schemas.microsoft.com/office/drawing/2014/main" id="{6478163E-2A5E-435F-9447-CAC05053247F}"/>
              </a:ext>
            </a:extLst>
          </p:cNvPr>
          <p:cNvSpPr/>
          <p:nvPr userDrawn="1"/>
        </p:nvSpPr>
        <p:spPr>
          <a:xfrm>
            <a:off x="-972820" y="6858000"/>
            <a:ext cx="13385800" cy="1275837"/>
          </a:xfrm>
          <a:prstGeom prst="rect">
            <a:avLst/>
          </a:prstGeom>
          <a:solidFill>
            <a:srgbClr val="E6E6E6"/>
          </a:solidFill>
          <a:ln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E6E6E6"/>
              </a:solidFill>
              <a:effectLst/>
              <a:uLnTx/>
              <a:uFillTx/>
              <a:latin typeface="印品黑体" panose="00000500000000000000" pitchFamily="2" charset="-122"/>
              <a:ea typeface="印品黑体" panose="00000500000000000000" pitchFamily="2" charset="-122"/>
              <a:cs typeface="+mn-cs"/>
            </a:endParaRPr>
          </a:p>
        </p:txBody>
      </p:sp>
      <p:pic>
        <p:nvPicPr>
          <p:cNvPr id="17" name="图片 16">
            <a:extLst>
              <a:ext uri="{FF2B5EF4-FFF2-40B4-BE49-F238E27FC236}">
                <a16:creationId xmlns:a16="http://schemas.microsoft.com/office/drawing/2014/main" id="{E69052AA-BDE0-40CB-A26F-F82BBFDB1B8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48950" b="-1"/>
          <a:stretch/>
        </p:blipFill>
        <p:spPr>
          <a:xfrm>
            <a:off x="-2378703" y="0"/>
            <a:ext cx="14570703" cy="1409891"/>
          </a:xfrm>
          <a:prstGeom prst="rect">
            <a:avLst/>
          </a:prstGeom>
          <a:effectLst/>
        </p:spPr>
      </p:pic>
      <p:sp>
        <p:nvSpPr>
          <p:cNvPr id="21" name="Freeform 34">
            <a:extLst>
              <a:ext uri="{FF2B5EF4-FFF2-40B4-BE49-F238E27FC236}">
                <a16:creationId xmlns:a16="http://schemas.microsoft.com/office/drawing/2014/main" id="{BE078CCE-5211-4EFA-BE3F-1B44CFFEF5A0}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8214032" y="6319773"/>
            <a:ext cx="703252" cy="367714"/>
          </a:xfrm>
          <a:custGeom>
            <a:avLst/>
            <a:gdLst>
              <a:gd name="T0" fmla="*/ 93 w 112"/>
              <a:gd name="T1" fmla="*/ 32 h 58"/>
              <a:gd name="T2" fmla="*/ 94 w 112"/>
              <a:gd name="T3" fmla="*/ 37 h 58"/>
              <a:gd name="T4" fmla="*/ 94 w 112"/>
              <a:gd name="T5" fmla="*/ 37 h 58"/>
              <a:gd name="T6" fmla="*/ 93 w 112"/>
              <a:gd name="T7" fmla="*/ 32 h 58"/>
              <a:gd name="T8" fmla="*/ 93 w 112"/>
              <a:gd name="T9" fmla="*/ 31 h 58"/>
              <a:gd name="T10" fmla="*/ 93 w 112"/>
              <a:gd name="T11" fmla="*/ 31 h 58"/>
              <a:gd name="T12" fmla="*/ 98 w 112"/>
              <a:gd name="T13" fmla="*/ 30 h 58"/>
              <a:gd name="T14" fmla="*/ 98 w 112"/>
              <a:gd name="T15" fmla="*/ 30 h 58"/>
              <a:gd name="T16" fmla="*/ 95 w 112"/>
              <a:gd name="T17" fmla="*/ 30 h 58"/>
              <a:gd name="T18" fmla="*/ 94 w 112"/>
              <a:gd name="T19" fmla="*/ 32 h 58"/>
              <a:gd name="T20" fmla="*/ 94 w 112"/>
              <a:gd name="T21" fmla="*/ 32 h 58"/>
              <a:gd name="T22" fmla="*/ 110 w 112"/>
              <a:gd name="T23" fmla="*/ 33 h 58"/>
              <a:gd name="T24" fmla="*/ 110 w 112"/>
              <a:gd name="T25" fmla="*/ 33 h 58"/>
              <a:gd name="T26" fmla="*/ 110 w 112"/>
              <a:gd name="T27" fmla="*/ 34 h 58"/>
              <a:gd name="T28" fmla="*/ 96 w 112"/>
              <a:gd name="T29" fmla="*/ 8 h 58"/>
              <a:gd name="T30" fmla="*/ 54 w 112"/>
              <a:gd name="T31" fmla="*/ 7 h 58"/>
              <a:gd name="T32" fmla="*/ 16 w 112"/>
              <a:gd name="T33" fmla="*/ 32 h 58"/>
              <a:gd name="T34" fmla="*/ 11 w 112"/>
              <a:gd name="T35" fmla="*/ 23 h 58"/>
              <a:gd name="T36" fmla="*/ 0 w 112"/>
              <a:gd name="T37" fmla="*/ 24 h 58"/>
              <a:gd name="T38" fmla="*/ 3 w 112"/>
              <a:gd name="T39" fmla="*/ 28 h 58"/>
              <a:gd name="T40" fmla="*/ 6 w 112"/>
              <a:gd name="T41" fmla="*/ 33 h 58"/>
              <a:gd name="T42" fmla="*/ 12 w 112"/>
              <a:gd name="T43" fmla="*/ 37 h 58"/>
              <a:gd name="T44" fmla="*/ 7 w 112"/>
              <a:gd name="T45" fmla="*/ 42 h 58"/>
              <a:gd name="T46" fmla="*/ 6 w 112"/>
              <a:gd name="T47" fmla="*/ 48 h 58"/>
              <a:gd name="T48" fmla="*/ 3 w 112"/>
              <a:gd name="T49" fmla="*/ 53 h 58"/>
              <a:gd name="T50" fmla="*/ 14 w 112"/>
              <a:gd name="T51" fmla="*/ 51 h 58"/>
              <a:gd name="T52" fmla="*/ 17 w 112"/>
              <a:gd name="T53" fmla="*/ 41 h 58"/>
              <a:gd name="T54" fmla="*/ 64 w 112"/>
              <a:gd name="T55" fmla="*/ 55 h 58"/>
              <a:gd name="T56" fmla="*/ 109 w 112"/>
              <a:gd name="T57" fmla="*/ 36 h 58"/>
              <a:gd name="T58" fmla="*/ 93 w 112"/>
              <a:gd name="T59" fmla="*/ 32 h 58"/>
              <a:gd name="T60" fmla="*/ 87 w 112"/>
              <a:gd name="T61" fmla="*/ 41 h 58"/>
              <a:gd name="T62" fmla="*/ 82 w 112"/>
              <a:gd name="T63" fmla="*/ 30 h 58"/>
              <a:gd name="T64" fmla="*/ 81 w 112"/>
              <a:gd name="T65" fmla="*/ 21 h 58"/>
              <a:gd name="T66" fmla="*/ 87 w 112"/>
              <a:gd name="T67" fmla="*/ 7 h 58"/>
              <a:gd name="T68" fmla="*/ 87 w 112"/>
              <a:gd name="T69" fmla="*/ 7 h 58"/>
              <a:gd name="T70" fmla="*/ 83 w 112"/>
              <a:gd name="T71" fmla="*/ 22 h 58"/>
              <a:gd name="T72" fmla="*/ 84 w 112"/>
              <a:gd name="T73" fmla="*/ 32 h 58"/>
              <a:gd name="T74" fmla="*/ 88 w 112"/>
              <a:gd name="T75" fmla="*/ 41 h 58"/>
              <a:gd name="T76" fmla="*/ 87 w 112"/>
              <a:gd name="T77" fmla="*/ 41 h 58"/>
              <a:gd name="T78" fmla="*/ 89 w 112"/>
              <a:gd name="T79" fmla="*/ 21 h 58"/>
              <a:gd name="T80" fmla="*/ 91 w 112"/>
              <a:gd name="T81" fmla="*/ 17 h 58"/>
              <a:gd name="T82" fmla="*/ 95 w 112"/>
              <a:gd name="T83" fmla="*/ 20 h 58"/>
              <a:gd name="T84" fmla="*/ 92 w 112"/>
              <a:gd name="T85" fmla="*/ 23 h 58"/>
              <a:gd name="T86" fmla="*/ 89 w 112"/>
              <a:gd name="T87" fmla="*/ 21 h 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112" h="58">
                <a:moveTo>
                  <a:pt x="93" y="32"/>
                </a:moveTo>
                <a:cubicBezTo>
                  <a:pt x="93" y="34"/>
                  <a:pt x="93" y="36"/>
                  <a:pt x="94" y="37"/>
                </a:cubicBezTo>
                <a:cubicBezTo>
                  <a:pt x="94" y="37"/>
                  <a:pt x="94" y="37"/>
                  <a:pt x="94" y="37"/>
                </a:cubicBezTo>
                <a:cubicBezTo>
                  <a:pt x="93" y="36"/>
                  <a:pt x="92" y="33"/>
                  <a:pt x="93" y="32"/>
                </a:cubicBezTo>
                <a:cubicBezTo>
                  <a:pt x="93" y="32"/>
                  <a:pt x="93" y="31"/>
                  <a:pt x="93" y="31"/>
                </a:cubicBezTo>
                <a:cubicBezTo>
                  <a:pt x="93" y="31"/>
                  <a:pt x="93" y="31"/>
                  <a:pt x="93" y="31"/>
                </a:cubicBezTo>
                <a:cubicBezTo>
                  <a:pt x="94" y="29"/>
                  <a:pt x="97" y="28"/>
                  <a:pt x="98" y="30"/>
                </a:cubicBezTo>
                <a:cubicBezTo>
                  <a:pt x="98" y="30"/>
                  <a:pt x="98" y="30"/>
                  <a:pt x="98" y="30"/>
                </a:cubicBezTo>
                <a:cubicBezTo>
                  <a:pt x="97" y="30"/>
                  <a:pt x="96" y="30"/>
                  <a:pt x="95" y="30"/>
                </a:cubicBezTo>
                <a:cubicBezTo>
                  <a:pt x="94" y="30"/>
                  <a:pt x="94" y="31"/>
                  <a:pt x="94" y="32"/>
                </a:cubicBezTo>
                <a:cubicBezTo>
                  <a:pt x="94" y="32"/>
                  <a:pt x="94" y="32"/>
                  <a:pt x="94" y="32"/>
                </a:cubicBezTo>
                <a:cubicBezTo>
                  <a:pt x="98" y="36"/>
                  <a:pt x="106" y="39"/>
                  <a:pt x="110" y="33"/>
                </a:cubicBezTo>
                <a:cubicBezTo>
                  <a:pt x="110" y="33"/>
                  <a:pt x="110" y="33"/>
                  <a:pt x="110" y="33"/>
                </a:cubicBezTo>
                <a:cubicBezTo>
                  <a:pt x="110" y="34"/>
                  <a:pt x="110" y="34"/>
                  <a:pt x="110" y="34"/>
                </a:cubicBezTo>
                <a:cubicBezTo>
                  <a:pt x="112" y="28"/>
                  <a:pt x="106" y="15"/>
                  <a:pt x="96" y="8"/>
                </a:cubicBezTo>
                <a:cubicBezTo>
                  <a:pt x="87" y="0"/>
                  <a:pt x="74" y="0"/>
                  <a:pt x="54" y="7"/>
                </a:cubicBezTo>
                <a:cubicBezTo>
                  <a:pt x="39" y="12"/>
                  <a:pt x="22" y="24"/>
                  <a:pt x="16" y="32"/>
                </a:cubicBezTo>
                <a:cubicBezTo>
                  <a:pt x="15" y="28"/>
                  <a:pt x="15" y="25"/>
                  <a:pt x="11" y="23"/>
                </a:cubicBezTo>
                <a:cubicBezTo>
                  <a:pt x="7" y="21"/>
                  <a:pt x="4" y="23"/>
                  <a:pt x="0" y="24"/>
                </a:cubicBezTo>
                <a:cubicBezTo>
                  <a:pt x="0" y="25"/>
                  <a:pt x="2" y="26"/>
                  <a:pt x="3" y="28"/>
                </a:cubicBezTo>
                <a:cubicBezTo>
                  <a:pt x="4" y="29"/>
                  <a:pt x="5" y="31"/>
                  <a:pt x="6" y="33"/>
                </a:cubicBezTo>
                <a:cubicBezTo>
                  <a:pt x="8" y="35"/>
                  <a:pt x="9" y="36"/>
                  <a:pt x="12" y="37"/>
                </a:cubicBezTo>
                <a:cubicBezTo>
                  <a:pt x="10" y="39"/>
                  <a:pt x="8" y="40"/>
                  <a:pt x="7" y="42"/>
                </a:cubicBezTo>
                <a:cubicBezTo>
                  <a:pt x="7" y="44"/>
                  <a:pt x="7" y="46"/>
                  <a:pt x="6" y="48"/>
                </a:cubicBezTo>
                <a:cubicBezTo>
                  <a:pt x="5" y="50"/>
                  <a:pt x="4" y="52"/>
                  <a:pt x="3" y="53"/>
                </a:cubicBezTo>
                <a:cubicBezTo>
                  <a:pt x="7" y="52"/>
                  <a:pt x="11" y="54"/>
                  <a:pt x="14" y="51"/>
                </a:cubicBezTo>
                <a:cubicBezTo>
                  <a:pt x="17" y="48"/>
                  <a:pt x="17" y="45"/>
                  <a:pt x="17" y="41"/>
                </a:cubicBezTo>
                <a:cubicBezTo>
                  <a:pt x="23" y="46"/>
                  <a:pt x="37" y="51"/>
                  <a:pt x="64" y="55"/>
                </a:cubicBezTo>
                <a:cubicBezTo>
                  <a:pt x="89" y="58"/>
                  <a:pt x="103" y="45"/>
                  <a:pt x="109" y="36"/>
                </a:cubicBezTo>
                <a:cubicBezTo>
                  <a:pt x="105" y="40"/>
                  <a:pt x="96" y="36"/>
                  <a:pt x="93" y="32"/>
                </a:cubicBezTo>
                <a:close/>
                <a:moveTo>
                  <a:pt x="87" y="41"/>
                </a:moveTo>
                <a:cubicBezTo>
                  <a:pt x="85" y="38"/>
                  <a:pt x="84" y="34"/>
                  <a:pt x="82" y="30"/>
                </a:cubicBezTo>
                <a:cubicBezTo>
                  <a:pt x="81" y="27"/>
                  <a:pt x="80" y="24"/>
                  <a:pt x="81" y="21"/>
                </a:cubicBezTo>
                <a:cubicBezTo>
                  <a:pt x="81" y="16"/>
                  <a:pt x="84" y="11"/>
                  <a:pt x="87" y="7"/>
                </a:cubicBezTo>
                <a:cubicBezTo>
                  <a:pt x="87" y="7"/>
                  <a:pt x="87" y="7"/>
                  <a:pt x="87" y="7"/>
                </a:cubicBezTo>
                <a:cubicBezTo>
                  <a:pt x="85" y="12"/>
                  <a:pt x="83" y="17"/>
                  <a:pt x="83" y="22"/>
                </a:cubicBezTo>
                <a:cubicBezTo>
                  <a:pt x="83" y="25"/>
                  <a:pt x="83" y="29"/>
                  <a:pt x="84" y="32"/>
                </a:cubicBezTo>
                <a:cubicBezTo>
                  <a:pt x="85" y="35"/>
                  <a:pt x="87" y="38"/>
                  <a:pt x="88" y="41"/>
                </a:cubicBezTo>
                <a:cubicBezTo>
                  <a:pt x="88" y="41"/>
                  <a:pt x="88" y="41"/>
                  <a:pt x="87" y="41"/>
                </a:cubicBezTo>
                <a:close/>
                <a:moveTo>
                  <a:pt x="89" y="21"/>
                </a:moveTo>
                <a:cubicBezTo>
                  <a:pt x="88" y="19"/>
                  <a:pt x="90" y="17"/>
                  <a:pt x="91" y="17"/>
                </a:cubicBezTo>
                <a:cubicBezTo>
                  <a:pt x="93" y="17"/>
                  <a:pt x="95" y="18"/>
                  <a:pt x="95" y="20"/>
                </a:cubicBezTo>
                <a:cubicBezTo>
                  <a:pt x="95" y="22"/>
                  <a:pt x="94" y="23"/>
                  <a:pt x="92" y="23"/>
                </a:cubicBezTo>
                <a:cubicBezTo>
                  <a:pt x="91" y="24"/>
                  <a:pt x="89" y="22"/>
                  <a:pt x="89" y="2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印品黑体" panose="00000500000000000000" pitchFamily="2" charset="-122"/>
              <a:ea typeface="印品黑体" panose="00000500000000000000" pitchFamily="2" charset="-122"/>
              <a:cs typeface="+mn-cs"/>
            </a:endParaRPr>
          </a:p>
        </p:txBody>
      </p:sp>
      <p:sp>
        <p:nvSpPr>
          <p:cNvPr id="22" name="Freeform 35">
            <a:extLst>
              <a:ext uri="{FF2B5EF4-FFF2-40B4-BE49-F238E27FC236}">
                <a16:creationId xmlns:a16="http://schemas.microsoft.com/office/drawing/2014/main" id="{CB831C65-A144-4037-9701-BD539CE5B6F7}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2721312" y="6416477"/>
            <a:ext cx="707848" cy="372310"/>
          </a:xfrm>
          <a:custGeom>
            <a:avLst/>
            <a:gdLst>
              <a:gd name="T0" fmla="*/ 94 w 113"/>
              <a:gd name="T1" fmla="*/ 34 h 59"/>
              <a:gd name="T2" fmla="*/ 95 w 113"/>
              <a:gd name="T3" fmla="*/ 38 h 59"/>
              <a:gd name="T4" fmla="*/ 94 w 113"/>
              <a:gd name="T5" fmla="*/ 38 h 59"/>
              <a:gd name="T6" fmla="*/ 93 w 113"/>
              <a:gd name="T7" fmla="*/ 33 h 59"/>
              <a:gd name="T8" fmla="*/ 93 w 113"/>
              <a:gd name="T9" fmla="*/ 33 h 59"/>
              <a:gd name="T10" fmla="*/ 93 w 113"/>
              <a:gd name="T11" fmla="*/ 32 h 59"/>
              <a:gd name="T12" fmla="*/ 98 w 113"/>
              <a:gd name="T13" fmla="*/ 31 h 59"/>
              <a:gd name="T14" fmla="*/ 98 w 113"/>
              <a:gd name="T15" fmla="*/ 32 h 59"/>
              <a:gd name="T16" fmla="*/ 96 w 113"/>
              <a:gd name="T17" fmla="*/ 31 h 59"/>
              <a:gd name="T18" fmla="*/ 94 w 113"/>
              <a:gd name="T19" fmla="*/ 33 h 59"/>
              <a:gd name="T20" fmla="*/ 94 w 113"/>
              <a:gd name="T21" fmla="*/ 33 h 59"/>
              <a:gd name="T22" fmla="*/ 110 w 113"/>
              <a:gd name="T23" fmla="*/ 35 h 59"/>
              <a:gd name="T24" fmla="*/ 110 w 113"/>
              <a:gd name="T25" fmla="*/ 35 h 59"/>
              <a:gd name="T26" fmla="*/ 110 w 113"/>
              <a:gd name="T27" fmla="*/ 36 h 59"/>
              <a:gd name="T28" fmla="*/ 98 w 113"/>
              <a:gd name="T29" fmla="*/ 10 h 59"/>
              <a:gd name="T30" fmla="*/ 55 w 113"/>
              <a:gd name="T31" fmla="*/ 6 h 59"/>
              <a:gd name="T32" fmla="*/ 16 w 113"/>
              <a:gd name="T33" fmla="*/ 30 h 59"/>
              <a:gd name="T34" fmla="*/ 11 w 113"/>
              <a:gd name="T35" fmla="*/ 21 h 59"/>
              <a:gd name="T36" fmla="*/ 0 w 113"/>
              <a:gd name="T37" fmla="*/ 21 h 59"/>
              <a:gd name="T38" fmla="*/ 4 w 113"/>
              <a:gd name="T39" fmla="*/ 25 h 59"/>
              <a:gd name="T40" fmla="*/ 7 w 113"/>
              <a:gd name="T41" fmla="*/ 31 h 59"/>
              <a:gd name="T42" fmla="*/ 12 w 113"/>
              <a:gd name="T43" fmla="*/ 35 h 59"/>
              <a:gd name="T44" fmla="*/ 7 w 113"/>
              <a:gd name="T45" fmla="*/ 40 h 59"/>
              <a:gd name="T46" fmla="*/ 5 w 113"/>
              <a:gd name="T47" fmla="*/ 46 h 59"/>
              <a:gd name="T48" fmla="*/ 3 w 113"/>
              <a:gd name="T49" fmla="*/ 51 h 59"/>
              <a:gd name="T50" fmla="*/ 14 w 113"/>
              <a:gd name="T51" fmla="*/ 49 h 59"/>
              <a:gd name="T52" fmla="*/ 17 w 113"/>
              <a:gd name="T53" fmla="*/ 40 h 59"/>
              <a:gd name="T54" fmla="*/ 63 w 113"/>
              <a:gd name="T55" fmla="*/ 55 h 59"/>
              <a:gd name="T56" fmla="*/ 109 w 113"/>
              <a:gd name="T57" fmla="*/ 38 h 59"/>
              <a:gd name="T58" fmla="*/ 94 w 113"/>
              <a:gd name="T59" fmla="*/ 34 h 59"/>
              <a:gd name="T60" fmla="*/ 87 w 113"/>
              <a:gd name="T61" fmla="*/ 42 h 59"/>
              <a:gd name="T62" fmla="*/ 83 w 113"/>
              <a:gd name="T63" fmla="*/ 31 h 59"/>
              <a:gd name="T64" fmla="*/ 82 w 113"/>
              <a:gd name="T65" fmla="*/ 22 h 59"/>
              <a:gd name="T66" fmla="*/ 89 w 113"/>
              <a:gd name="T67" fmla="*/ 8 h 59"/>
              <a:gd name="T68" fmla="*/ 89 w 113"/>
              <a:gd name="T69" fmla="*/ 8 h 59"/>
              <a:gd name="T70" fmla="*/ 84 w 113"/>
              <a:gd name="T71" fmla="*/ 22 h 59"/>
              <a:gd name="T72" fmla="*/ 84 w 113"/>
              <a:gd name="T73" fmla="*/ 33 h 59"/>
              <a:gd name="T74" fmla="*/ 88 w 113"/>
              <a:gd name="T75" fmla="*/ 42 h 59"/>
              <a:gd name="T76" fmla="*/ 87 w 113"/>
              <a:gd name="T77" fmla="*/ 42 h 59"/>
              <a:gd name="T78" fmla="*/ 90 w 113"/>
              <a:gd name="T79" fmla="*/ 22 h 59"/>
              <a:gd name="T80" fmla="*/ 92 w 113"/>
              <a:gd name="T81" fmla="*/ 18 h 59"/>
              <a:gd name="T82" fmla="*/ 96 w 113"/>
              <a:gd name="T83" fmla="*/ 21 h 59"/>
              <a:gd name="T84" fmla="*/ 93 w 113"/>
              <a:gd name="T85" fmla="*/ 25 h 59"/>
              <a:gd name="T86" fmla="*/ 90 w 113"/>
              <a:gd name="T87" fmla="*/ 22 h 5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113" h="59">
                <a:moveTo>
                  <a:pt x="94" y="34"/>
                </a:moveTo>
                <a:cubicBezTo>
                  <a:pt x="93" y="35"/>
                  <a:pt x="93" y="37"/>
                  <a:pt x="95" y="38"/>
                </a:cubicBezTo>
                <a:cubicBezTo>
                  <a:pt x="95" y="38"/>
                  <a:pt x="94" y="38"/>
                  <a:pt x="94" y="38"/>
                </a:cubicBezTo>
                <a:cubicBezTo>
                  <a:pt x="93" y="37"/>
                  <a:pt x="93" y="35"/>
                  <a:pt x="93" y="33"/>
                </a:cubicBezTo>
                <a:cubicBezTo>
                  <a:pt x="93" y="33"/>
                  <a:pt x="93" y="33"/>
                  <a:pt x="93" y="33"/>
                </a:cubicBezTo>
                <a:cubicBezTo>
                  <a:pt x="93" y="32"/>
                  <a:pt x="93" y="32"/>
                  <a:pt x="93" y="32"/>
                </a:cubicBezTo>
                <a:cubicBezTo>
                  <a:pt x="94" y="30"/>
                  <a:pt x="97" y="29"/>
                  <a:pt x="98" y="31"/>
                </a:cubicBezTo>
                <a:cubicBezTo>
                  <a:pt x="98" y="32"/>
                  <a:pt x="98" y="32"/>
                  <a:pt x="98" y="32"/>
                </a:cubicBezTo>
                <a:cubicBezTo>
                  <a:pt x="97" y="32"/>
                  <a:pt x="97" y="31"/>
                  <a:pt x="96" y="31"/>
                </a:cubicBezTo>
                <a:cubicBezTo>
                  <a:pt x="95" y="32"/>
                  <a:pt x="94" y="32"/>
                  <a:pt x="94" y="33"/>
                </a:cubicBezTo>
                <a:cubicBezTo>
                  <a:pt x="94" y="33"/>
                  <a:pt x="94" y="33"/>
                  <a:pt x="94" y="33"/>
                </a:cubicBezTo>
                <a:cubicBezTo>
                  <a:pt x="98" y="37"/>
                  <a:pt x="106" y="40"/>
                  <a:pt x="110" y="35"/>
                </a:cubicBezTo>
                <a:cubicBezTo>
                  <a:pt x="110" y="35"/>
                  <a:pt x="110" y="35"/>
                  <a:pt x="110" y="35"/>
                </a:cubicBezTo>
                <a:cubicBezTo>
                  <a:pt x="110" y="35"/>
                  <a:pt x="110" y="36"/>
                  <a:pt x="110" y="36"/>
                </a:cubicBezTo>
                <a:cubicBezTo>
                  <a:pt x="113" y="30"/>
                  <a:pt x="107" y="17"/>
                  <a:pt x="98" y="10"/>
                </a:cubicBezTo>
                <a:cubicBezTo>
                  <a:pt x="88" y="1"/>
                  <a:pt x="76" y="0"/>
                  <a:pt x="55" y="6"/>
                </a:cubicBezTo>
                <a:cubicBezTo>
                  <a:pt x="40" y="11"/>
                  <a:pt x="23" y="22"/>
                  <a:pt x="16" y="30"/>
                </a:cubicBezTo>
                <a:cubicBezTo>
                  <a:pt x="16" y="26"/>
                  <a:pt x="15" y="23"/>
                  <a:pt x="11" y="21"/>
                </a:cubicBezTo>
                <a:cubicBezTo>
                  <a:pt x="7" y="18"/>
                  <a:pt x="4" y="21"/>
                  <a:pt x="0" y="21"/>
                </a:cubicBezTo>
                <a:cubicBezTo>
                  <a:pt x="1" y="23"/>
                  <a:pt x="3" y="24"/>
                  <a:pt x="4" y="25"/>
                </a:cubicBezTo>
                <a:cubicBezTo>
                  <a:pt x="5" y="27"/>
                  <a:pt x="5" y="29"/>
                  <a:pt x="7" y="31"/>
                </a:cubicBezTo>
                <a:cubicBezTo>
                  <a:pt x="8" y="33"/>
                  <a:pt x="10" y="34"/>
                  <a:pt x="12" y="35"/>
                </a:cubicBezTo>
                <a:cubicBezTo>
                  <a:pt x="10" y="36"/>
                  <a:pt x="8" y="38"/>
                  <a:pt x="7" y="40"/>
                </a:cubicBezTo>
                <a:cubicBezTo>
                  <a:pt x="7" y="42"/>
                  <a:pt x="6" y="44"/>
                  <a:pt x="5" y="46"/>
                </a:cubicBezTo>
                <a:cubicBezTo>
                  <a:pt x="5" y="48"/>
                  <a:pt x="3" y="49"/>
                  <a:pt x="3" y="51"/>
                </a:cubicBezTo>
                <a:cubicBezTo>
                  <a:pt x="7" y="50"/>
                  <a:pt x="10" y="52"/>
                  <a:pt x="14" y="49"/>
                </a:cubicBezTo>
                <a:cubicBezTo>
                  <a:pt x="17" y="46"/>
                  <a:pt x="17" y="43"/>
                  <a:pt x="17" y="40"/>
                </a:cubicBezTo>
                <a:cubicBezTo>
                  <a:pt x="23" y="44"/>
                  <a:pt x="36" y="50"/>
                  <a:pt x="63" y="55"/>
                </a:cubicBezTo>
                <a:cubicBezTo>
                  <a:pt x="88" y="59"/>
                  <a:pt x="102" y="47"/>
                  <a:pt x="109" y="38"/>
                </a:cubicBezTo>
                <a:cubicBezTo>
                  <a:pt x="105" y="41"/>
                  <a:pt x="97" y="38"/>
                  <a:pt x="94" y="34"/>
                </a:cubicBezTo>
                <a:close/>
                <a:moveTo>
                  <a:pt x="87" y="42"/>
                </a:moveTo>
                <a:cubicBezTo>
                  <a:pt x="85" y="39"/>
                  <a:pt x="84" y="35"/>
                  <a:pt x="83" y="31"/>
                </a:cubicBezTo>
                <a:cubicBezTo>
                  <a:pt x="82" y="28"/>
                  <a:pt x="81" y="25"/>
                  <a:pt x="82" y="22"/>
                </a:cubicBezTo>
                <a:cubicBezTo>
                  <a:pt x="82" y="17"/>
                  <a:pt x="85" y="12"/>
                  <a:pt x="89" y="8"/>
                </a:cubicBezTo>
                <a:cubicBezTo>
                  <a:pt x="89" y="8"/>
                  <a:pt x="89" y="8"/>
                  <a:pt x="89" y="8"/>
                </a:cubicBezTo>
                <a:cubicBezTo>
                  <a:pt x="86" y="13"/>
                  <a:pt x="84" y="17"/>
                  <a:pt x="84" y="22"/>
                </a:cubicBezTo>
                <a:cubicBezTo>
                  <a:pt x="83" y="26"/>
                  <a:pt x="83" y="29"/>
                  <a:pt x="84" y="33"/>
                </a:cubicBezTo>
                <a:cubicBezTo>
                  <a:pt x="85" y="36"/>
                  <a:pt x="87" y="39"/>
                  <a:pt x="88" y="42"/>
                </a:cubicBezTo>
                <a:cubicBezTo>
                  <a:pt x="88" y="42"/>
                  <a:pt x="88" y="42"/>
                  <a:pt x="87" y="42"/>
                </a:cubicBezTo>
                <a:close/>
                <a:moveTo>
                  <a:pt x="90" y="22"/>
                </a:moveTo>
                <a:cubicBezTo>
                  <a:pt x="89" y="20"/>
                  <a:pt x="91" y="18"/>
                  <a:pt x="92" y="18"/>
                </a:cubicBezTo>
                <a:cubicBezTo>
                  <a:pt x="94" y="18"/>
                  <a:pt x="96" y="19"/>
                  <a:pt x="96" y="21"/>
                </a:cubicBezTo>
                <a:cubicBezTo>
                  <a:pt x="96" y="23"/>
                  <a:pt x="95" y="24"/>
                  <a:pt x="93" y="25"/>
                </a:cubicBezTo>
                <a:cubicBezTo>
                  <a:pt x="91" y="25"/>
                  <a:pt x="90" y="23"/>
                  <a:pt x="90" y="22"/>
                </a:cubicBezTo>
                <a:close/>
              </a:path>
            </a:pathLst>
          </a:custGeom>
          <a:solidFill>
            <a:srgbClr val="B9DCF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印品黑体" panose="00000500000000000000" pitchFamily="2" charset="-122"/>
              <a:ea typeface="印品黑体" panose="00000500000000000000" pitchFamily="2" charset="-122"/>
              <a:cs typeface="+mn-cs"/>
            </a:endParaRPr>
          </a:p>
        </p:txBody>
      </p:sp>
      <p:sp>
        <p:nvSpPr>
          <p:cNvPr id="23" name="Freeform 37">
            <a:extLst>
              <a:ext uri="{FF2B5EF4-FFF2-40B4-BE49-F238E27FC236}">
                <a16:creationId xmlns:a16="http://schemas.microsoft.com/office/drawing/2014/main" id="{A79489D7-8C04-42E1-8BAF-32BDA2E7BB6D}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363349" y="6434684"/>
            <a:ext cx="703252" cy="367714"/>
          </a:xfrm>
          <a:custGeom>
            <a:avLst/>
            <a:gdLst>
              <a:gd name="T0" fmla="*/ 93 w 112"/>
              <a:gd name="T1" fmla="*/ 33 h 58"/>
              <a:gd name="T2" fmla="*/ 94 w 112"/>
              <a:gd name="T3" fmla="*/ 38 h 58"/>
              <a:gd name="T4" fmla="*/ 94 w 112"/>
              <a:gd name="T5" fmla="*/ 38 h 58"/>
              <a:gd name="T6" fmla="*/ 93 w 112"/>
              <a:gd name="T7" fmla="*/ 32 h 58"/>
              <a:gd name="T8" fmla="*/ 93 w 112"/>
              <a:gd name="T9" fmla="*/ 32 h 58"/>
              <a:gd name="T10" fmla="*/ 93 w 112"/>
              <a:gd name="T11" fmla="*/ 32 h 58"/>
              <a:gd name="T12" fmla="*/ 98 w 112"/>
              <a:gd name="T13" fmla="*/ 31 h 58"/>
              <a:gd name="T14" fmla="*/ 97 w 112"/>
              <a:gd name="T15" fmla="*/ 31 h 58"/>
              <a:gd name="T16" fmla="*/ 95 w 112"/>
              <a:gd name="T17" fmla="*/ 31 h 58"/>
              <a:gd name="T18" fmla="*/ 93 w 112"/>
              <a:gd name="T19" fmla="*/ 33 h 58"/>
              <a:gd name="T20" fmla="*/ 93 w 112"/>
              <a:gd name="T21" fmla="*/ 33 h 58"/>
              <a:gd name="T22" fmla="*/ 109 w 112"/>
              <a:gd name="T23" fmla="*/ 35 h 58"/>
              <a:gd name="T24" fmla="*/ 110 w 112"/>
              <a:gd name="T25" fmla="*/ 35 h 58"/>
              <a:gd name="T26" fmla="*/ 110 w 112"/>
              <a:gd name="T27" fmla="*/ 35 h 58"/>
              <a:gd name="T28" fmla="*/ 97 w 112"/>
              <a:gd name="T29" fmla="*/ 9 h 58"/>
              <a:gd name="T30" fmla="*/ 54 w 112"/>
              <a:gd name="T31" fmla="*/ 6 h 58"/>
              <a:gd name="T32" fmla="*/ 15 w 112"/>
              <a:gd name="T33" fmla="*/ 30 h 58"/>
              <a:gd name="T34" fmla="*/ 11 w 112"/>
              <a:gd name="T35" fmla="*/ 20 h 58"/>
              <a:gd name="T36" fmla="*/ 0 w 112"/>
              <a:gd name="T37" fmla="*/ 21 h 58"/>
              <a:gd name="T38" fmla="*/ 3 w 112"/>
              <a:gd name="T39" fmla="*/ 25 h 58"/>
              <a:gd name="T40" fmla="*/ 6 w 112"/>
              <a:gd name="T41" fmla="*/ 30 h 58"/>
              <a:gd name="T42" fmla="*/ 11 w 112"/>
              <a:gd name="T43" fmla="*/ 35 h 58"/>
              <a:gd name="T44" fmla="*/ 7 w 112"/>
              <a:gd name="T45" fmla="*/ 40 h 58"/>
              <a:gd name="T46" fmla="*/ 5 w 112"/>
              <a:gd name="T47" fmla="*/ 46 h 58"/>
              <a:gd name="T48" fmla="*/ 2 w 112"/>
              <a:gd name="T49" fmla="*/ 51 h 58"/>
              <a:gd name="T50" fmla="*/ 13 w 112"/>
              <a:gd name="T51" fmla="*/ 49 h 58"/>
              <a:gd name="T52" fmla="*/ 16 w 112"/>
              <a:gd name="T53" fmla="*/ 39 h 58"/>
              <a:gd name="T54" fmla="*/ 63 w 112"/>
              <a:gd name="T55" fmla="*/ 54 h 58"/>
              <a:gd name="T56" fmla="*/ 108 w 112"/>
              <a:gd name="T57" fmla="*/ 38 h 58"/>
              <a:gd name="T58" fmla="*/ 93 w 112"/>
              <a:gd name="T59" fmla="*/ 33 h 58"/>
              <a:gd name="T60" fmla="*/ 87 w 112"/>
              <a:gd name="T61" fmla="*/ 42 h 58"/>
              <a:gd name="T62" fmla="*/ 82 w 112"/>
              <a:gd name="T63" fmla="*/ 30 h 58"/>
              <a:gd name="T64" fmla="*/ 81 w 112"/>
              <a:gd name="T65" fmla="*/ 22 h 58"/>
              <a:gd name="T66" fmla="*/ 88 w 112"/>
              <a:gd name="T67" fmla="*/ 8 h 58"/>
              <a:gd name="T68" fmla="*/ 88 w 112"/>
              <a:gd name="T69" fmla="*/ 8 h 58"/>
              <a:gd name="T70" fmla="*/ 83 w 112"/>
              <a:gd name="T71" fmla="*/ 22 h 58"/>
              <a:gd name="T72" fmla="*/ 84 w 112"/>
              <a:gd name="T73" fmla="*/ 32 h 58"/>
              <a:gd name="T74" fmla="*/ 87 w 112"/>
              <a:gd name="T75" fmla="*/ 41 h 58"/>
              <a:gd name="T76" fmla="*/ 87 w 112"/>
              <a:gd name="T77" fmla="*/ 42 h 58"/>
              <a:gd name="T78" fmla="*/ 89 w 112"/>
              <a:gd name="T79" fmla="*/ 21 h 58"/>
              <a:gd name="T80" fmla="*/ 92 w 112"/>
              <a:gd name="T81" fmla="*/ 18 h 58"/>
              <a:gd name="T82" fmla="*/ 95 w 112"/>
              <a:gd name="T83" fmla="*/ 21 h 58"/>
              <a:gd name="T84" fmla="*/ 92 w 112"/>
              <a:gd name="T85" fmla="*/ 24 h 58"/>
              <a:gd name="T86" fmla="*/ 89 w 112"/>
              <a:gd name="T87" fmla="*/ 21 h 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112" h="58">
                <a:moveTo>
                  <a:pt x="93" y="33"/>
                </a:moveTo>
                <a:cubicBezTo>
                  <a:pt x="93" y="35"/>
                  <a:pt x="93" y="37"/>
                  <a:pt x="94" y="38"/>
                </a:cubicBezTo>
                <a:cubicBezTo>
                  <a:pt x="94" y="38"/>
                  <a:pt x="94" y="38"/>
                  <a:pt x="94" y="38"/>
                </a:cubicBezTo>
                <a:cubicBezTo>
                  <a:pt x="92" y="37"/>
                  <a:pt x="92" y="34"/>
                  <a:pt x="93" y="32"/>
                </a:cubicBezTo>
                <a:cubicBezTo>
                  <a:pt x="93" y="32"/>
                  <a:pt x="93" y="32"/>
                  <a:pt x="93" y="32"/>
                </a:cubicBezTo>
                <a:cubicBezTo>
                  <a:pt x="93" y="32"/>
                  <a:pt x="93" y="32"/>
                  <a:pt x="93" y="32"/>
                </a:cubicBezTo>
                <a:cubicBezTo>
                  <a:pt x="94" y="30"/>
                  <a:pt x="96" y="29"/>
                  <a:pt x="98" y="31"/>
                </a:cubicBezTo>
                <a:cubicBezTo>
                  <a:pt x="98" y="31"/>
                  <a:pt x="98" y="31"/>
                  <a:pt x="97" y="31"/>
                </a:cubicBezTo>
                <a:cubicBezTo>
                  <a:pt x="97" y="31"/>
                  <a:pt x="96" y="31"/>
                  <a:pt x="95" y="31"/>
                </a:cubicBezTo>
                <a:cubicBezTo>
                  <a:pt x="94" y="31"/>
                  <a:pt x="94" y="32"/>
                  <a:pt x="93" y="33"/>
                </a:cubicBezTo>
                <a:cubicBezTo>
                  <a:pt x="93" y="33"/>
                  <a:pt x="93" y="33"/>
                  <a:pt x="93" y="33"/>
                </a:cubicBezTo>
                <a:cubicBezTo>
                  <a:pt x="97" y="37"/>
                  <a:pt x="105" y="40"/>
                  <a:pt x="109" y="35"/>
                </a:cubicBezTo>
                <a:cubicBezTo>
                  <a:pt x="110" y="35"/>
                  <a:pt x="110" y="35"/>
                  <a:pt x="110" y="35"/>
                </a:cubicBezTo>
                <a:cubicBezTo>
                  <a:pt x="110" y="35"/>
                  <a:pt x="110" y="35"/>
                  <a:pt x="110" y="35"/>
                </a:cubicBezTo>
                <a:cubicBezTo>
                  <a:pt x="112" y="30"/>
                  <a:pt x="106" y="17"/>
                  <a:pt x="97" y="9"/>
                </a:cubicBezTo>
                <a:cubicBezTo>
                  <a:pt x="88" y="1"/>
                  <a:pt x="75" y="0"/>
                  <a:pt x="54" y="6"/>
                </a:cubicBezTo>
                <a:cubicBezTo>
                  <a:pt x="40" y="10"/>
                  <a:pt x="22" y="22"/>
                  <a:pt x="15" y="30"/>
                </a:cubicBezTo>
                <a:cubicBezTo>
                  <a:pt x="15" y="26"/>
                  <a:pt x="15" y="23"/>
                  <a:pt x="11" y="20"/>
                </a:cubicBezTo>
                <a:cubicBezTo>
                  <a:pt x="7" y="18"/>
                  <a:pt x="4" y="21"/>
                  <a:pt x="0" y="21"/>
                </a:cubicBezTo>
                <a:cubicBezTo>
                  <a:pt x="0" y="22"/>
                  <a:pt x="2" y="24"/>
                  <a:pt x="3" y="25"/>
                </a:cubicBezTo>
                <a:cubicBezTo>
                  <a:pt x="4" y="27"/>
                  <a:pt x="5" y="29"/>
                  <a:pt x="6" y="30"/>
                </a:cubicBezTo>
                <a:cubicBezTo>
                  <a:pt x="7" y="32"/>
                  <a:pt x="9" y="34"/>
                  <a:pt x="11" y="35"/>
                </a:cubicBezTo>
                <a:cubicBezTo>
                  <a:pt x="9" y="36"/>
                  <a:pt x="8" y="38"/>
                  <a:pt x="7" y="40"/>
                </a:cubicBezTo>
                <a:cubicBezTo>
                  <a:pt x="6" y="42"/>
                  <a:pt x="6" y="44"/>
                  <a:pt x="5" y="46"/>
                </a:cubicBezTo>
                <a:cubicBezTo>
                  <a:pt x="4" y="47"/>
                  <a:pt x="3" y="49"/>
                  <a:pt x="2" y="51"/>
                </a:cubicBezTo>
                <a:cubicBezTo>
                  <a:pt x="6" y="50"/>
                  <a:pt x="10" y="52"/>
                  <a:pt x="13" y="49"/>
                </a:cubicBezTo>
                <a:cubicBezTo>
                  <a:pt x="17" y="46"/>
                  <a:pt x="17" y="43"/>
                  <a:pt x="16" y="39"/>
                </a:cubicBezTo>
                <a:cubicBezTo>
                  <a:pt x="22" y="44"/>
                  <a:pt x="36" y="50"/>
                  <a:pt x="63" y="54"/>
                </a:cubicBezTo>
                <a:cubicBezTo>
                  <a:pt x="87" y="58"/>
                  <a:pt x="102" y="47"/>
                  <a:pt x="108" y="38"/>
                </a:cubicBezTo>
                <a:cubicBezTo>
                  <a:pt x="104" y="41"/>
                  <a:pt x="96" y="37"/>
                  <a:pt x="93" y="33"/>
                </a:cubicBezTo>
                <a:close/>
                <a:moveTo>
                  <a:pt x="87" y="42"/>
                </a:moveTo>
                <a:cubicBezTo>
                  <a:pt x="84" y="38"/>
                  <a:pt x="83" y="34"/>
                  <a:pt x="82" y="30"/>
                </a:cubicBezTo>
                <a:cubicBezTo>
                  <a:pt x="81" y="28"/>
                  <a:pt x="80" y="25"/>
                  <a:pt x="81" y="22"/>
                </a:cubicBezTo>
                <a:cubicBezTo>
                  <a:pt x="82" y="16"/>
                  <a:pt x="84" y="12"/>
                  <a:pt x="88" y="8"/>
                </a:cubicBezTo>
                <a:cubicBezTo>
                  <a:pt x="88" y="8"/>
                  <a:pt x="88" y="8"/>
                  <a:pt x="88" y="8"/>
                </a:cubicBezTo>
                <a:cubicBezTo>
                  <a:pt x="86" y="12"/>
                  <a:pt x="84" y="17"/>
                  <a:pt x="83" y="22"/>
                </a:cubicBezTo>
                <a:cubicBezTo>
                  <a:pt x="83" y="25"/>
                  <a:pt x="83" y="29"/>
                  <a:pt x="84" y="32"/>
                </a:cubicBezTo>
                <a:cubicBezTo>
                  <a:pt x="85" y="35"/>
                  <a:pt x="86" y="38"/>
                  <a:pt x="87" y="41"/>
                </a:cubicBezTo>
                <a:cubicBezTo>
                  <a:pt x="87" y="42"/>
                  <a:pt x="87" y="42"/>
                  <a:pt x="87" y="42"/>
                </a:cubicBezTo>
                <a:close/>
                <a:moveTo>
                  <a:pt x="89" y="21"/>
                </a:moveTo>
                <a:cubicBezTo>
                  <a:pt x="89" y="20"/>
                  <a:pt x="90" y="18"/>
                  <a:pt x="92" y="18"/>
                </a:cubicBezTo>
                <a:cubicBezTo>
                  <a:pt x="93" y="18"/>
                  <a:pt x="95" y="19"/>
                  <a:pt x="95" y="21"/>
                </a:cubicBezTo>
                <a:cubicBezTo>
                  <a:pt x="95" y="22"/>
                  <a:pt x="94" y="24"/>
                  <a:pt x="92" y="24"/>
                </a:cubicBezTo>
                <a:cubicBezTo>
                  <a:pt x="91" y="24"/>
                  <a:pt x="89" y="23"/>
                  <a:pt x="89" y="21"/>
                </a:cubicBezTo>
                <a:close/>
              </a:path>
            </a:pathLst>
          </a:custGeom>
          <a:solidFill>
            <a:srgbClr val="8F2E6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印品黑体" panose="00000500000000000000" pitchFamily="2" charset="-122"/>
              <a:ea typeface="印品黑体" panose="00000500000000000000" pitchFamily="2" charset="-122"/>
              <a:cs typeface="+mn-cs"/>
            </a:endParaRPr>
          </a:p>
        </p:txBody>
      </p:sp>
      <p:sp>
        <p:nvSpPr>
          <p:cNvPr id="24" name="Freeform 38">
            <a:extLst>
              <a:ext uri="{FF2B5EF4-FFF2-40B4-BE49-F238E27FC236}">
                <a16:creationId xmlns:a16="http://schemas.microsoft.com/office/drawing/2014/main" id="{3B10762D-3985-4EBD-B820-4A1550B26AF7}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11424031" y="6413516"/>
            <a:ext cx="560763" cy="307960"/>
          </a:xfrm>
          <a:custGeom>
            <a:avLst/>
            <a:gdLst>
              <a:gd name="T0" fmla="*/ 74 w 89"/>
              <a:gd name="T1" fmla="*/ 25 h 48"/>
              <a:gd name="T2" fmla="*/ 75 w 89"/>
              <a:gd name="T3" fmla="*/ 28 h 48"/>
              <a:gd name="T4" fmla="*/ 75 w 89"/>
              <a:gd name="T5" fmla="*/ 28 h 48"/>
              <a:gd name="T6" fmla="*/ 74 w 89"/>
              <a:gd name="T7" fmla="*/ 24 h 48"/>
              <a:gd name="T8" fmla="*/ 74 w 89"/>
              <a:gd name="T9" fmla="*/ 24 h 48"/>
              <a:gd name="T10" fmla="*/ 74 w 89"/>
              <a:gd name="T11" fmla="*/ 24 h 48"/>
              <a:gd name="T12" fmla="*/ 78 w 89"/>
              <a:gd name="T13" fmla="*/ 22 h 48"/>
              <a:gd name="T14" fmla="*/ 78 w 89"/>
              <a:gd name="T15" fmla="*/ 23 h 48"/>
              <a:gd name="T16" fmla="*/ 76 w 89"/>
              <a:gd name="T17" fmla="*/ 23 h 48"/>
              <a:gd name="T18" fmla="*/ 75 w 89"/>
              <a:gd name="T19" fmla="*/ 24 h 48"/>
              <a:gd name="T20" fmla="*/ 75 w 89"/>
              <a:gd name="T21" fmla="*/ 24 h 48"/>
              <a:gd name="T22" fmla="*/ 87 w 89"/>
              <a:gd name="T23" fmla="*/ 24 h 48"/>
              <a:gd name="T24" fmla="*/ 88 w 89"/>
              <a:gd name="T25" fmla="*/ 24 h 48"/>
              <a:gd name="T26" fmla="*/ 88 w 89"/>
              <a:gd name="T27" fmla="*/ 25 h 48"/>
              <a:gd name="T28" fmla="*/ 75 w 89"/>
              <a:gd name="T29" fmla="*/ 5 h 48"/>
              <a:gd name="T30" fmla="*/ 41 w 89"/>
              <a:gd name="T31" fmla="*/ 7 h 48"/>
              <a:gd name="T32" fmla="*/ 13 w 89"/>
              <a:gd name="T33" fmla="*/ 30 h 48"/>
              <a:gd name="T34" fmla="*/ 8 w 89"/>
              <a:gd name="T35" fmla="*/ 23 h 48"/>
              <a:gd name="T36" fmla="*/ 0 w 89"/>
              <a:gd name="T37" fmla="*/ 25 h 48"/>
              <a:gd name="T38" fmla="*/ 3 w 89"/>
              <a:gd name="T39" fmla="*/ 28 h 48"/>
              <a:gd name="T40" fmla="*/ 6 w 89"/>
              <a:gd name="T41" fmla="*/ 32 h 48"/>
              <a:gd name="T42" fmla="*/ 10 w 89"/>
              <a:gd name="T43" fmla="*/ 34 h 48"/>
              <a:gd name="T44" fmla="*/ 7 w 89"/>
              <a:gd name="T45" fmla="*/ 39 h 48"/>
              <a:gd name="T46" fmla="*/ 6 w 89"/>
              <a:gd name="T47" fmla="*/ 44 h 48"/>
              <a:gd name="T48" fmla="*/ 5 w 89"/>
              <a:gd name="T49" fmla="*/ 48 h 48"/>
              <a:gd name="T50" fmla="*/ 13 w 89"/>
              <a:gd name="T51" fmla="*/ 45 h 48"/>
              <a:gd name="T52" fmla="*/ 15 w 89"/>
              <a:gd name="T53" fmla="*/ 37 h 48"/>
              <a:gd name="T54" fmla="*/ 53 w 89"/>
              <a:gd name="T55" fmla="*/ 44 h 48"/>
              <a:gd name="T56" fmla="*/ 87 w 89"/>
              <a:gd name="T57" fmla="*/ 27 h 48"/>
              <a:gd name="T58" fmla="*/ 74 w 89"/>
              <a:gd name="T59" fmla="*/ 25 h 48"/>
              <a:gd name="T60" fmla="*/ 70 w 89"/>
              <a:gd name="T61" fmla="*/ 32 h 48"/>
              <a:gd name="T62" fmla="*/ 65 w 89"/>
              <a:gd name="T63" fmla="*/ 24 h 48"/>
              <a:gd name="T64" fmla="*/ 64 w 89"/>
              <a:gd name="T65" fmla="*/ 17 h 48"/>
              <a:gd name="T66" fmla="*/ 68 w 89"/>
              <a:gd name="T67" fmla="*/ 5 h 48"/>
              <a:gd name="T68" fmla="*/ 68 w 89"/>
              <a:gd name="T69" fmla="*/ 5 h 48"/>
              <a:gd name="T70" fmla="*/ 65 w 89"/>
              <a:gd name="T71" fmla="*/ 17 h 48"/>
              <a:gd name="T72" fmla="*/ 67 w 89"/>
              <a:gd name="T73" fmla="*/ 25 h 48"/>
              <a:gd name="T74" fmla="*/ 71 w 89"/>
              <a:gd name="T75" fmla="*/ 32 h 48"/>
              <a:gd name="T76" fmla="*/ 70 w 89"/>
              <a:gd name="T77" fmla="*/ 32 h 48"/>
              <a:gd name="T78" fmla="*/ 70 w 89"/>
              <a:gd name="T79" fmla="*/ 16 h 48"/>
              <a:gd name="T80" fmla="*/ 72 w 89"/>
              <a:gd name="T81" fmla="*/ 13 h 48"/>
              <a:gd name="T82" fmla="*/ 75 w 89"/>
              <a:gd name="T83" fmla="*/ 15 h 48"/>
              <a:gd name="T84" fmla="*/ 73 w 89"/>
              <a:gd name="T85" fmla="*/ 18 h 48"/>
              <a:gd name="T86" fmla="*/ 70 w 89"/>
              <a:gd name="T87" fmla="*/ 16 h 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89" h="48">
                <a:moveTo>
                  <a:pt x="74" y="25"/>
                </a:moveTo>
                <a:cubicBezTo>
                  <a:pt x="74" y="26"/>
                  <a:pt x="74" y="27"/>
                  <a:pt x="75" y="28"/>
                </a:cubicBezTo>
                <a:cubicBezTo>
                  <a:pt x="76" y="28"/>
                  <a:pt x="75" y="28"/>
                  <a:pt x="75" y="28"/>
                </a:cubicBezTo>
                <a:cubicBezTo>
                  <a:pt x="74" y="27"/>
                  <a:pt x="74" y="26"/>
                  <a:pt x="74" y="24"/>
                </a:cubicBezTo>
                <a:cubicBezTo>
                  <a:pt x="74" y="24"/>
                  <a:pt x="74" y="24"/>
                  <a:pt x="74" y="24"/>
                </a:cubicBezTo>
                <a:cubicBezTo>
                  <a:pt x="74" y="24"/>
                  <a:pt x="74" y="24"/>
                  <a:pt x="74" y="24"/>
                </a:cubicBezTo>
                <a:cubicBezTo>
                  <a:pt x="75" y="22"/>
                  <a:pt x="77" y="21"/>
                  <a:pt x="78" y="22"/>
                </a:cubicBezTo>
                <a:cubicBezTo>
                  <a:pt x="78" y="23"/>
                  <a:pt x="78" y="23"/>
                  <a:pt x="78" y="23"/>
                </a:cubicBezTo>
                <a:cubicBezTo>
                  <a:pt x="77" y="23"/>
                  <a:pt x="76" y="22"/>
                  <a:pt x="76" y="23"/>
                </a:cubicBezTo>
                <a:cubicBezTo>
                  <a:pt x="75" y="23"/>
                  <a:pt x="75" y="23"/>
                  <a:pt x="75" y="24"/>
                </a:cubicBezTo>
                <a:cubicBezTo>
                  <a:pt x="75" y="24"/>
                  <a:pt x="75" y="24"/>
                  <a:pt x="75" y="24"/>
                </a:cubicBezTo>
                <a:cubicBezTo>
                  <a:pt x="78" y="27"/>
                  <a:pt x="85" y="29"/>
                  <a:pt x="87" y="24"/>
                </a:cubicBezTo>
                <a:cubicBezTo>
                  <a:pt x="88" y="24"/>
                  <a:pt x="88" y="24"/>
                  <a:pt x="88" y="24"/>
                </a:cubicBezTo>
                <a:cubicBezTo>
                  <a:pt x="88" y="24"/>
                  <a:pt x="88" y="24"/>
                  <a:pt x="88" y="25"/>
                </a:cubicBezTo>
                <a:cubicBezTo>
                  <a:pt x="89" y="20"/>
                  <a:pt x="83" y="10"/>
                  <a:pt x="75" y="5"/>
                </a:cubicBezTo>
                <a:cubicBezTo>
                  <a:pt x="67" y="0"/>
                  <a:pt x="57" y="0"/>
                  <a:pt x="41" y="7"/>
                </a:cubicBezTo>
                <a:cubicBezTo>
                  <a:pt x="30" y="12"/>
                  <a:pt x="17" y="23"/>
                  <a:pt x="13" y="30"/>
                </a:cubicBezTo>
                <a:cubicBezTo>
                  <a:pt x="12" y="27"/>
                  <a:pt x="12" y="25"/>
                  <a:pt x="8" y="23"/>
                </a:cubicBezTo>
                <a:cubicBezTo>
                  <a:pt x="5" y="22"/>
                  <a:pt x="3" y="24"/>
                  <a:pt x="0" y="25"/>
                </a:cubicBezTo>
                <a:cubicBezTo>
                  <a:pt x="0" y="26"/>
                  <a:pt x="2" y="27"/>
                  <a:pt x="3" y="28"/>
                </a:cubicBezTo>
                <a:cubicBezTo>
                  <a:pt x="4" y="29"/>
                  <a:pt x="4" y="30"/>
                  <a:pt x="6" y="32"/>
                </a:cubicBezTo>
                <a:cubicBezTo>
                  <a:pt x="7" y="33"/>
                  <a:pt x="8" y="34"/>
                  <a:pt x="10" y="34"/>
                </a:cubicBezTo>
                <a:cubicBezTo>
                  <a:pt x="9" y="36"/>
                  <a:pt x="8" y="37"/>
                  <a:pt x="7" y="39"/>
                </a:cubicBezTo>
                <a:cubicBezTo>
                  <a:pt x="7" y="40"/>
                  <a:pt x="7" y="42"/>
                  <a:pt x="6" y="44"/>
                </a:cubicBezTo>
                <a:cubicBezTo>
                  <a:pt x="6" y="45"/>
                  <a:pt x="5" y="46"/>
                  <a:pt x="5" y="48"/>
                </a:cubicBezTo>
                <a:cubicBezTo>
                  <a:pt x="8" y="47"/>
                  <a:pt x="11" y="48"/>
                  <a:pt x="13" y="45"/>
                </a:cubicBezTo>
                <a:cubicBezTo>
                  <a:pt x="16" y="43"/>
                  <a:pt x="15" y="40"/>
                  <a:pt x="15" y="37"/>
                </a:cubicBezTo>
                <a:cubicBezTo>
                  <a:pt x="20" y="40"/>
                  <a:pt x="31" y="44"/>
                  <a:pt x="53" y="44"/>
                </a:cubicBezTo>
                <a:cubicBezTo>
                  <a:pt x="72" y="45"/>
                  <a:pt x="83" y="34"/>
                  <a:pt x="87" y="27"/>
                </a:cubicBezTo>
                <a:cubicBezTo>
                  <a:pt x="84" y="30"/>
                  <a:pt x="77" y="27"/>
                  <a:pt x="74" y="25"/>
                </a:cubicBezTo>
                <a:close/>
                <a:moveTo>
                  <a:pt x="70" y="32"/>
                </a:moveTo>
                <a:cubicBezTo>
                  <a:pt x="68" y="30"/>
                  <a:pt x="67" y="26"/>
                  <a:pt x="65" y="24"/>
                </a:cubicBezTo>
                <a:cubicBezTo>
                  <a:pt x="64" y="21"/>
                  <a:pt x="64" y="19"/>
                  <a:pt x="64" y="17"/>
                </a:cubicBezTo>
                <a:cubicBezTo>
                  <a:pt x="64" y="12"/>
                  <a:pt x="65" y="9"/>
                  <a:pt x="68" y="5"/>
                </a:cubicBezTo>
                <a:cubicBezTo>
                  <a:pt x="68" y="5"/>
                  <a:pt x="68" y="5"/>
                  <a:pt x="68" y="5"/>
                </a:cubicBezTo>
                <a:cubicBezTo>
                  <a:pt x="66" y="9"/>
                  <a:pt x="65" y="13"/>
                  <a:pt x="65" y="17"/>
                </a:cubicBezTo>
                <a:cubicBezTo>
                  <a:pt x="65" y="19"/>
                  <a:pt x="66" y="23"/>
                  <a:pt x="67" y="25"/>
                </a:cubicBezTo>
                <a:cubicBezTo>
                  <a:pt x="68" y="27"/>
                  <a:pt x="69" y="29"/>
                  <a:pt x="71" y="32"/>
                </a:cubicBezTo>
                <a:cubicBezTo>
                  <a:pt x="71" y="32"/>
                  <a:pt x="70" y="32"/>
                  <a:pt x="70" y="32"/>
                </a:cubicBezTo>
                <a:close/>
                <a:moveTo>
                  <a:pt x="70" y="16"/>
                </a:moveTo>
                <a:cubicBezTo>
                  <a:pt x="70" y="14"/>
                  <a:pt x="70" y="13"/>
                  <a:pt x="72" y="13"/>
                </a:cubicBezTo>
                <a:cubicBezTo>
                  <a:pt x="73" y="12"/>
                  <a:pt x="74" y="13"/>
                  <a:pt x="75" y="15"/>
                </a:cubicBezTo>
                <a:cubicBezTo>
                  <a:pt x="75" y="16"/>
                  <a:pt x="74" y="17"/>
                  <a:pt x="73" y="18"/>
                </a:cubicBezTo>
                <a:cubicBezTo>
                  <a:pt x="71" y="18"/>
                  <a:pt x="70" y="17"/>
                  <a:pt x="70" y="16"/>
                </a:cubicBezTo>
                <a:close/>
              </a:path>
            </a:pathLst>
          </a:custGeom>
          <a:solidFill>
            <a:srgbClr val="C2C83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印品黑体" panose="00000500000000000000" pitchFamily="2" charset="-122"/>
              <a:ea typeface="印品黑体" panose="00000500000000000000" pitchFamily="2" charset="-122"/>
              <a:cs typeface="+mn-cs"/>
            </a:endParaRPr>
          </a:p>
        </p:txBody>
      </p:sp>
      <p:sp>
        <p:nvSpPr>
          <p:cNvPr id="25" name="Freeform 39">
            <a:extLst>
              <a:ext uri="{FF2B5EF4-FFF2-40B4-BE49-F238E27FC236}">
                <a16:creationId xmlns:a16="http://schemas.microsoft.com/office/drawing/2014/main" id="{2AD8F7B0-EA70-4139-9AAC-1523444274CF}"/>
              </a:ext>
            </a:extLst>
          </p:cNvPr>
          <p:cNvSpPr>
            <a:spLocks/>
          </p:cNvSpPr>
          <p:nvPr userDrawn="1"/>
        </p:nvSpPr>
        <p:spPr bwMode="auto">
          <a:xfrm>
            <a:off x="5653227" y="6516909"/>
            <a:ext cx="565359" cy="289574"/>
          </a:xfrm>
          <a:custGeom>
            <a:avLst/>
            <a:gdLst>
              <a:gd name="T0" fmla="*/ 75 w 90"/>
              <a:gd name="T1" fmla="*/ 26 h 46"/>
              <a:gd name="T2" fmla="*/ 76 w 90"/>
              <a:gd name="T3" fmla="*/ 30 h 46"/>
              <a:gd name="T4" fmla="*/ 76 w 90"/>
              <a:gd name="T5" fmla="*/ 30 h 46"/>
              <a:gd name="T6" fmla="*/ 74 w 90"/>
              <a:gd name="T7" fmla="*/ 25 h 46"/>
              <a:gd name="T8" fmla="*/ 74 w 90"/>
              <a:gd name="T9" fmla="*/ 25 h 46"/>
              <a:gd name="T10" fmla="*/ 75 w 90"/>
              <a:gd name="T11" fmla="*/ 25 h 46"/>
              <a:gd name="T12" fmla="*/ 78 w 90"/>
              <a:gd name="T13" fmla="*/ 24 h 46"/>
              <a:gd name="T14" fmla="*/ 78 w 90"/>
              <a:gd name="T15" fmla="*/ 24 h 46"/>
              <a:gd name="T16" fmla="*/ 76 w 90"/>
              <a:gd name="T17" fmla="*/ 24 h 46"/>
              <a:gd name="T18" fmla="*/ 75 w 90"/>
              <a:gd name="T19" fmla="*/ 25 h 46"/>
              <a:gd name="T20" fmla="*/ 75 w 90"/>
              <a:gd name="T21" fmla="*/ 26 h 46"/>
              <a:gd name="T22" fmla="*/ 88 w 90"/>
              <a:gd name="T23" fmla="*/ 27 h 46"/>
              <a:gd name="T24" fmla="*/ 88 w 90"/>
              <a:gd name="T25" fmla="*/ 27 h 46"/>
              <a:gd name="T26" fmla="*/ 88 w 90"/>
              <a:gd name="T27" fmla="*/ 27 h 46"/>
              <a:gd name="T28" fmla="*/ 77 w 90"/>
              <a:gd name="T29" fmla="*/ 7 h 46"/>
              <a:gd name="T30" fmla="*/ 43 w 90"/>
              <a:gd name="T31" fmla="*/ 6 h 46"/>
              <a:gd name="T32" fmla="*/ 13 w 90"/>
              <a:gd name="T33" fmla="*/ 26 h 46"/>
              <a:gd name="T34" fmla="*/ 9 w 90"/>
              <a:gd name="T35" fmla="*/ 19 h 46"/>
              <a:gd name="T36" fmla="*/ 0 w 90"/>
              <a:gd name="T37" fmla="*/ 20 h 46"/>
              <a:gd name="T38" fmla="*/ 3 w 90"/>
              <a:gd name="T39" fmla="*/ 23 h 46"/>
              <a:gd name="T40" fmla="*/ 6 w 90"/>
              <a:gd name="T41" fmla="*/ 27 h 46"/>
              <a:gd name="T42" fmla="*/ 10 w 90"/>
              <a:gd name="T43" fmla="*/ 31 h 46"/>
              <a:gd name="T44" fmla="*/ 7 w 90"/>
              <a:gd name="T45" fmla="*/ 35 h 46"/>
              <a:gd name="T46" fmla="*/ 5 w 90"/>
              <a:gd name="T47" fmla="*/ 40 h 46"/>
              <a:gd name="T48" fmla="*/ 4 w 90"/>
              <a:gd name="T49" fmla="*/ 43 h 46"/>
              <a:gd name="T50" fmla="*/ 12 w 90"/>
              <a:gd name="T51" fmla="*/ 42 h 46"/>
              <a:gd name="T52" fmla="*/ 14 w 90"/>
              <a:gd name="T53" fmla="*/ 34 h 46"/>
              <a:gd name="T54" fmla="*/ 52 w 90"/>
              <a:gd name="T55" fmla="*/ 44 h 46"/>
              <a:gd name="T56" fmla="*/ 87 w 90"/>
              <a:gd name="T57" fmla="*/ 29 h 46"/>
              <a:gd name="T58" fmla="*/ 75 w 90"/>
              <a:gd name="T59" fmla="*/ 26 h 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</a:cxnLst>
            <a:rect l="0" t="0" r="r" b="b"/>
            <a:pathLst>
              <a:path w="90" h="46">
                <a:moveTo>
                  <a:pt x="75" y="26"/>
                </a:moveTo>
                <a:cubicBezTo>
                  <a:pt x="75" y="27"/>
                  <a:pt x="75" y="29"/>
                  <a:pt x="76" y="30"/>
                </a:cubicBezTo>
                <a:cubicBezTo>
                  <a:pt x="76" y="30"/>
                  <a:pt x="76" y="30"/>
                  <a:pt x="76" y="30"/>
                </a:cubicBezTo>
                <a:cubicBezTo>
                  <a:pt x="74" y="29"/>
                  <a:pt x="74" y="27"/>
                  <a:pt x="74" y="25"/>
                </a:cubicBezTo>
                <a:cubicBezTo>
                  <a:pt x="74" y="25"/>
                  <a:pt x="74" y="25"/>
                  <a:pt x="74" y="25"/>
                </a:cubicBezTo>
                <a:cubicBezTo>
                  <a:pt x="74" y="25"/>
                  <a:pt x="75" y="25"/>
                  <a:pt x="75" y="25"/>
                </a:cubicBezTo>
                <a:cubicBezTo>
                  <a:pt x="75" y="23"/>
                  <a:pt x="77" y="22"/>
                  <a:pt x="78" y="24"/>
                </a:cubicBezTo>
                <a:cubicBezTo>
                  <a:pt x="78" y="24"/>
                  <a:pt x="78" y="24"/>
                  <a:pt x="78" y="24"/>
                </a:cubicBezTo>
                <a:cubicBezTo>
                  <a:pt x="78" y="24"/>
                  <a:pt x="77" y="24"/>
                  <a:pt x="76" y="24"/>
                </a:cubicBezTo>
                <a:cubicBezTo>
                  <a:pt x="76" y="24"/>
                  <a:pt x="75" y="25"/>
                  <a:pt x="75" y="25"/>
                </a:cubicBezTo>
                <a:cubicBezTo>
                  <a:pt x="75" y="26"/>
                  <a:pt x="75" y="26"/>
                  <a:pt x="75" y="26"/>
                </a:cubicBezTo>
                <a:cubicBezTo>
                  <a:pt x="78" y="29"/>
                  <a:pt x="85" y="31"/>
                  <a:pt x="88" y="27"/>
                </a:cubicBezTo>
                <a:cubicBezTo>
                  <a:pt x="88" y="26"/>
                  <a:pt x="88" y="27"/>
                  <a:pt x="88" y="27"/>
                </a:cubicBezTo>
                <a:cubicBezTo>
                  <a:pt x="88" y="27"/>
                  <a:pt x="88" y="27"/>
                  <a:pt x="88" y="27"/>
                </a:cubicBezTo>
                <a:cubicBezTo>
                  <a:pt x="90" y="22"/>
                  <a:pt x="84" y="13"/>
                  <a:pt x="77" y="7"/>
                </a:cubicBezTo>
                <a:cubicBezTo>
                  <a:pt x="69" y="1"/>
                  <a:pt x="59" y="0"/>
                  <a:pt x="43" y="6"/>
                </a:cubicBezTo>
                <a:cubicBezTo>
                  <a:pt x="31" y="10"/>
                  <a:pt x="18" y="20"/>
                  <a:pt x="13" y="26"/>
                </a:cubicBezTo>
                <a:cubicBezTo>
                  <a:pt x="13" y="24"/>
                  <a:pt x="12" y="21"/>
                  <a:pt x="9" y="19"/>
                </a:cubicBezTo>
                <a:cubicBezTo>
                  <a:pt x="6" y="18"/>
                  <a:pt x="4" y="20"/>
                  <a:pt x="0" y="20"/>
                </a:cubicBezTo>
                <a:cubicBezTo>
                  <a:pt x="1" y="21"/>
                  <a:pt x="2" y="22"/>
                  <a:pt x="3" y="23"/>
                </a:cubicBezTo>
                <a:cubicBezTo>
                  <a:pt x="4" y="25"/>
                  <a:pt x="5" y="26"/>
                  <a:pt x="6" y="27"/>
                </a:cubicBezTo>
                <a:cubicBezTo>
                  <a:pt x="7" y="29"/>
                  <a:pt x="8" y="30"/>
                  <a:pt x="10" y="31"/>
                </a:cubicBezTo>
                <a:cubicBezTo>
                  <a:pt x="9" y="32"/>
                  <a:pt x="7" y="33"/>
                  <a:pt x="7" y="35"/>
                </a:cubicBezTo>
                <a:cubicBezTo>
                  <a:pt x="6" y="36"/>
                  <a:pt x="6" y="38"/>
                  <a:pt x="5" y="40"/>
                </a:cubicBezTo>
                <a:cubicBezTo>
                  <a:pt x="5" y="41"/>
                  <a:pt x="4" y="42"/>
                  <a:pt x="4" y="43"/>
                </a:cubicBezTo>
                <a:cubicBezTo>
                  <a:pt x="7" y="43"/>
                  <a:pt x="10" y="44"/>
                  <a:pt x="12" y="42"/>
                </a:cubicBezTo>
                <a:cubicBezTo>
                  <a:pt x="15" y="39"/>
                  <a:pt x="15" y="37"/>
                  <a:pt x="14" y="34"/>
                </a:cubicBezTo>
                <a:cubicBezTo>
                  <a:pt x="19" y="37"/>
                  <a:pt x="30" y="42"/>
                  <a:pt x="52" y="44"/>
                </a:cubicBezTo>
                <a:cubicBezTo>
                  <a:pt x="71" y="46"/>
                  <a:pt x="82" y="36"/>
                  <a:pt x="87" y="29"/>
                </a:cubicBezTo>
                <a:cubicBezTo>
                  <a:pt x="84" y="32"/>
                  <a:pt x="77" y="29"/>
                  <a:pt x="75" y="26"/>
                </a:cubicBezTo>
                <a:close/>
              </a:path>
            </a:pathLst>
          </a:custGeom>
          <a:solidFill>
            <a:srgbClr val="D4343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印品黑体" panose="00000500000000000000" pitchFamily="2" charset="-122"/>
              <a:ea typeface="印品黑体" panose="00000500000000000000" pitchFamily="2" charset="-122"/>
              <a:cs typeface="+mn-cs"/>
            </a:endParaRPr>
          </a:p>
        </p:txBody>
      </p:sp>
      <p:sp>
        <p:nvSpPr>
          <p:cNvPr id="2" name="TextBox 1"/>
          <p:cNvSpPr txBox="1"/>
          <p:nvPr userDrawn="1"/>
        </p:nvSpPr>
        <p:spPr>
          <a:xfrm>
            <a:off x="11142991" y="-6350"/>
            <a:ext cx="104900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>
                <a:solidFill>
                  <a:srgbClr val="FFFFC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Ph.Uyen</a:t>
            </a:r>
            <a:endParaRPr lang="en-US" dirty="0">
              <a:solidFill>
                <a:srgbClr val="FFFFCC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dirty="0">
                <a:solidFill>
                  <a:srgbClr val="FFFFC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02.10.98</a:t>
            </a:r>
          </a:p>
        </p:txBody>
      </p:sp>
    </p:spTree>
    <p:extLst>
      <p:ext uri="{BB962C8B-B14F-4D97-AF65-F5344CB8AC3E}">
        <p14:creationId xmlns:p14="http://schemas.microsoft.com/office/powerpoint/2010/main" val="37523761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3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3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3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3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grpId="0" nodeType="withEffect">
                                  <p:stCondLst>
                                    <p:cond delay="3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3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3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8" fill="hold" grpId="0" nodeType="withEffect">
                                  <p:stCondLst>
                                    <p:cond delay="27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3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3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2" grpId="0" animBg="1"/>
      <p:bldP spid="23" grpId="0" animBg="1"/>
      <p:bldP spid="24" grpId="0" animBg="1"/>
      <p:bldP spid="25" grpId="0" animBg="1"/>
    </p:bld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两栏内容">
    <p:bg>
      <p:bgPr>
        <a:solidFill>
          <a:srgbClr val="D9F8F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日期占位符 4">
            <a:extLst>
              <a:ext uri="{FF2B5EF4-FFF2-40B4-BE49-F238E27FC236}">
                <a16:creationId xmlns:a16="http://schemas.microsoft.com/office/drawing/2014/main" id="{105F2641-ED2D-44BF-8D69-8EA793CDEA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DF78C2-8230-4221-A6A9-C20F8CBCB151}" type="datetimeFigureOut">
              <a:rPr lang="zh-CN" altLang="en-US" smtClean="0"/>
              <a:t>2023/3/13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87F5F253-81BC-4F9F-AA6A-5F9BFDAFCA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AA984BAD-3F23-4E8C-8D55-8272F392A6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FE8C-04CB-4CBE-8347-2D9A6B30A444}" type="slidenum">
              <a:rPr lang="zh-CN" altLang="en-US" smtClean="0"/>
              <a:t>‹#›</a:t>
            </a:fld>
            <a:endParaRPr lang="zh-CN" altLang="en-US"/>
          </a:p>
        </p:txBody>
      </p:sp>
      <p:grpSp>
        <p:nvGrpSpPr>
          <p:cNvPr id="8" name="组合 7">
            <a:extLst>
              <a:ext uri="{FF2B5EF4-FFF2-40B4-BE49-F238E27FC236}">
                <a16:creationId xmlns:a16="http://schemas.microsoft.com/office/drawing/2014/main" id="{09F039D0-6FA3-4BFF-8132-9465F88BC870}"/>
              </a:ext>
            </a:extLst>
          </p:cNvPr>
          <p:cNvGrpSpPr/>
          <p:nvPr userDrawn="1"/>
        </p:nvGrpSpPr>
        <p:grpSpPr>
          <a:xfrm>
            <a:off x="-88901" y="6161635"/>
            <a:ext cx="12280901" cy="2955925"/>
            <a:chOff x="-7938" y="4144963"/>
            <a:chExt cx="12280901" cy="2955925"/>
          </a:xfrm>
        </p:grpSpPr>
        <p:sp>
          <p:nvSpPr>
            <p:cNvPr id="9" name="Freeform 9">
              <a:extLst>
                <a:ext uri="{FF2B5EF4-FFF2-40B4-BE49-F238E27FC236}">
                  <a16:creationId xmlns:a16="http://schemas.microsoft.com/office/drawing/2014/main" id="{CE991E0F-F379-42FC-807F-38402ACCE330}"/>
                </a:ext>
              </a:extLst>
            </p:cNvPr>
            <p:cNvSpPr>
              <a:spLocks/>
            </p:cNvSpPr>
            <p:nvPr/>
          </p:nvSpPr>
          <p:spPr bwMode="auto">
            <a:xfrm>
              <a:off x="-7938" y="4144963"/>
              <a:ext cx="12280901" cy="2198687"/>
            </a:xfrm>
            <a:custGeom>
              <a:avLst/>
              <a:gdLst>
                <a:gd name="T0" fmla="*/ 1696 w 1696"/>
                <a:gd name="T1" fmla="*/ 31 h 302"/>
                <a:gd name="T2" fmla="*/ 1640 w 1696"/>
                <a:gd name="T3" fmla="*/ 0 h 302"/>
                <a:gd name="T4" fmla="*/ 1568 w 1696"/>
                <a:gd name="T5" fmla="*/ 33 h 302"/>
                <a:gd name="T6" fmla="*/ 1496 w 1696"/>
                <a:gd name="T7" fmla="*/ 0 h 302"/>
                <a:gd name="T8" fmla="*/ 1424 w 1696"/>
                <a:gd name="T9" fmla="*/ 33 h 302"/>
                <a:gd name="T10" fmla="*/ 1352 w 1696"/>
                <a:gd name="T11" fmla="*/ 0 h 302"/>
                <a:gd name="T12" fmla="*/ 1280 w 1696"/>
                <a:gd name="T13" fmla="*/ 33 h 302"/>
                <a:gd name="T14" fmla="*/ 1208 w 1696"/>
                <a:gd name="T15" fmla="*/ 0 h 302"/>
                <a:gd name="T16" fmla="*/ 1136 w 1696"/>
                <a:gd name="T17" fmla="*/ 33 h 302"/>
                <a:gd name="T18" fmla="*/ 1064 w 1696"/>
                <a:gd name="T19" fmla="*/ 0 h 302"/>
                <a:gd name="T20" fmla="*/ 992 w 1696"/>
                <a:gd name="T21" fmla="*/ 33 h 302"/>
                <a:gd name="T22" fmla="*/ 920 w 1696"/>
                <a:gd name="T23" fmla="*/ 0 h 302"/>
                <a:gd name="T24" fmla="*/ 848 w 1696"/>
                <a:gd name="T25" fmla="*/ 33 h 302"/>
                <a:gd name="T26" fmla="*/ 776 w 1696"/>
                <a:gd name="T27" fmla="*/ 0 h 302"/>
                <a:gd name="T28" fmla="*/ 705 w 1696"/>
                <a:gd name="T29" fmla="*/ 33 h 302"/>
                <a:gd name="T30" fmla="*/ 633 w 1696"/>
                <a:gd name="T31" fmla="*/ 0 h 302"/>
                <a:gd name="T32" fmla="*/ 561 w 1696"/>
                <a:gd name="T33" fmla="*/ 33 h 302"/>
                <a:gd name="T34" fmla="*/ 489 w 1696"/>
                <a:gd name="T35" fmla="*/ 0 h 302"/>
                <a:gd name="T36" fmla="*/ 417 w 1696"/>
                <a:gd name="T37" fmla="*/ 33 h 302"/>
                <a:gd name="T38" fmla="*/ 345 w 1696"/>
                <a:gd name="T39" fmla="*/ 0 h 302"/>
                <a:gd name="T40" fmla="*/ 273 w 1696"/>
                <a:gd name="T41" fmla="*/ 33 h 302"/>
                <a:gd name="T42" fmla="*/ 201 w 1696"/>
                <a:gd name="T43" fmla="*/ 0 h 302"/>
                <a:gd name="T44" fmla="*/ 129 w 1696"/>
                <a:gd name="T45" fmla="*/ 33 h 302"/>
                <a:gd name="T46" fmla="*/ 57 w 1696"/>
                <a:gd name="T47" fmla="*/ 0 h 302"/>
                <a:gd name="T48" fmla="*/ 0 w 1696"/>
                <a:gd name="T49" fmla="*/ 31 h 302"/>
                <a:gd name="T50" fmla="*/ 0 w 1696"/>
                <a:gd name="T51" fmla="*/ 302 h 302"/>
                <a:gd name="T52" fmla="*/ 1696 w 1696"/>
                <a:gd name="T53" fmla="*/ 302 h 302"/>
                <a:gd name="T54" fmla="*/ 1696 w 1696"/>
                <a:gd name="T55" fmla="*/ 31 h 3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696" h="302">
                  <a:moveTo>
                    <a:pt x="1696" y="31"/>
                  </a:moveTo>
                  <a:cubicBezTo>
                    <a:pt x="1673" y="28"/>
                    <a:pt x="1652" y="16"/>
                    <a:pt x="1640" y="0"/>
                  </a:cubicBezTo>
                  <a:cubicBezTo>
                    <a:pt x="1625" y="20"/>
                    <a:pt x="1599" y="33"/>
                    <a:pt x="1568" y="33"/>
                  </a:cubicBezTo>
                  <a:cubicBezTo>
                    <a:pt x="1538" y="33"/>
                    <a:pt x="1511" y="20"/>
                    <a:pt x="1496" y="0"/>
                  </a:cubicBezTo>
                  <a:cubicBezTo>
                    <a:pt x="1481" y="20"/>
                    <a:pt x="1455" y="33"/>
                    <a:pt x="1424" y="33"/>
                  </a:cubicBezTo>
                  <a:cubicBezTo>
                    <a:pt x="1394" y="33"/>
                    <a:pt x="1367" y="20"/>
                    <a:pt x="1352" y="0"/>
                  </a:cubicBezTo>
                  <a:cubicBezTo>
                    <a:pt x="1337" y="20"/>
                    <a:pt x="1311" y="33"/>
                    <a:pt x="1280" y="33"/>
                  </a:cubicBezTo>
                  <a:cubicBezTo>
                    <a:pt x="1250" y="33"/>
                    <a:pt x="1223" y="20"/>
                    <a:pt x="1208" y="0"/>
                  </a:cubicBezTo>
                  <a:cubicBezTo>
                    <a:pt x="1193" y="20"/>
                    <a:pt x="1167" y="33"/>
                    <a:pt x="1136" y="33"/>
                  </a:cubicBezTo>
                  <a:cubicBezTo>
                    <a:pt x="1106" y="33"/>
                    <a:pt x="1079" y="20"/>
                    <a:pt x="1064" y="0"/>
                  </a:cubicBezTo>
                  <a:cubicBezTo>
                    <a:pt x="1049" y="20"/>
                    <a:pt x="1023" y="33"/>
                    <a:pt x="992" y="33"/>
                  </a:cubicBezTo>
                  <a:cubicBezTo>
                    <a:pt x="962" y="33"/>
                    <a:pt x="935" y="20"/>
                    <a:pt x="920" y="0"/>
                  </a:cubicBezTo>
                  <a:cubicBezTo>
                    <a:pt x="905" y="20"/>
                    <a:pt x="879" y="33"/>
                    <a:pt x="848" y="33"/>
                  </a:cubicBezTo>
                  <a:cubicBezTo>
                    <a:pt x="818" y="33"/>
                    <a:pt x="791" y="20"/>
                    <a:pt x="776" y="0"/>
                  </a:cubicBezTo>
                  <a:cubicBezTo>
                    <a:pt x="762" y="20"/>
                    <a:pt x="735" y="33"/>
                    <a:pt x="705" y="33"/>
                  </a:cubicBezTo>
                  <a:cubicBezTo>
                    <a:pt x="674" y="33"/>
                    <a:pt x="648" y="20"/>
                    <a:pt x="633" y="0"/>
                  </a:cubicBezTo>
                  <a:cubicBezTo>
                    <a:pt x="618" y="20"/>
                    <a:pt x="591" y="33"/>
                    <a:pt x="561" y="33"/>
                  </a:cubicBezTo>
                  <a:cubicBezTo>
                    <a:pt x="530" y="33"/>
                    <a:pt x="504" y="20"/>
                    <a:pt x="489" y="0"/>
                  </a:cubicBezTo>
                  <a:cubicBezTo>
                    <a:pt x="474" y="20"/>
                    <a:pt x="447" y="33"/>
                    <a:pt x="417" y="33"/>
                  </a:cubicBezTo>
                  <a:cubicBezTo>
                    <a:pt x="386" y="33"/>
                    <a:pt x="360" y="20"/>
                    <a:pt x="345" y="0"/>
                  </a:cubicBezTo>
                  <a:cubicBezTo>
                    <a:pt x="330" y="20"/>
                    <a:pt x="303" y="33"/>
                    <a:pt x="273" y="33"/>
                  </a:cubicBezTo>
                  <a:cubicBezTo>
                    <a:pt x="242" y="33"/>
                    <a:pt x="216" y="20"/>
                    <a:pt x="201" y="0"/>
                  </a:cubicBezTo>
                  <a:cubicBezTo>
                    <a:pt x="186" y="20"/>
                    <a:pt x="159" y="33"/>
                    <a:pt x="129" y="33"/>
                  </a:cubicBezTo>
                  <a:cubicBezTo>
                    <a:pt x="98" y="33"/>
                    <a:pt x="72" y="20"/>
                    <a:pt x="57" y="0"/>
                  </a:cubicBezTo>
                  <a:cubicBezTo>
                    <a:pt x="44" y="16"/>
                    <a:pt x="24" y="28"/>
                    <a:pt x="0" y="31"/>
                  </a:cubicBezTo>
                  <a:cubicBezTo>
                    <a:pt x="0" y="302"/>
                    <a:pt x="0" y="302"/>
                    <a:pt x="0" y="302"/>
                  </a:cubicBezTo>
                  <a:cubicBezTo>
                    <a:pt x="1696" y="302"/>
                    <a:pt x="1696" y="302"/>
                    <a:pt x="1696" y="302"/>
                  </a:cubicBezTo>
                  <a:lnTo>
                    <a:pt x="1696" y="31"/>
                  </a:lnTo>
                  <a:close/>
                </a:path>
              </a:pathLst>
            </a:custGeom>
            <a:solidFill>
              <a:srgbClr val="41CFDE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印品黑体" panose="00000500000000000000" pitchFamily="2" charset="-122"/>
                <a:ea typeface="印品黑体" panose="00000500000000000000" pitchFamily="2" charset="-122"/>
                <a:cs typeface="+mn-cs"/>
              </a:endParaRPr>
            </a:p>
          </p:txBody>
        </p:sp>
        <p:sp>
          <p:nvSpPr>
            <p:cNvPr id="10" name="AutoShape 11">
              <a:extLst>
                <a:ext uri="{FF2B5EF4-FFF2-40B4-BE49-F238E27FC236}">
                  <a16:creationId xmlns:a16="http://schemas.microsoft.com/office/drawing/2014/main" id="{6CC12EB5-44CF-488D-88A6-0443461B0DFC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0" y="4918075"/>
              <a:ext cx="12272963" cy="21828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印品黑体" panose="00000500000000000000" pitchFamily="2" charset="-122"/>
                <a:ea typeface="印品黑体" panose="00000500000000000000" pitchFamily="2" charset="-122"/>
                <a:cs typeface="+mn-cs"/>
              </a:endParaRPr>
            </a:p>
          </p:txBody>
        </p:sp>
        <p:sp>
          <p:nvSpPr>
            <p:cNvPr id="11" name="AutoShape 15">
              <a:extLst>
                <a:ext uri="{FF2B5EF4-FFF2-40B4-BE49-F238E27FC236}">
                  <a16:creationId xmlns:a16="http://schemas.microsoft.com/office/drawing/2014/main" id="{BF7F0FD9-BE50-4EB2-80A0-A73AA92BA3BE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0" y="4652963"/>
              <a:ext cx="12272963" cy="22050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印品黑体" panose="00000500000000000000" pitchFamily="2" charset="-122"/>
                <a:ea typeface="印品黑体" panose="00000500000000000000" pitchFamily="2" charset="-122"/>
                <a:cs typeface="+mn-cs"/>
              </a:endParaRPr>
            </a:p>
          </p:txBody>
        </p:sp>
        <p:sp>
          <p:nvSpPr>
            <p:cNvPr id="12" name="AutoShape 19">
              <a:extLst>
                <a:ext uri="{FF2B5EF4-FFF2-40B4-BE49-F238E27FC236}">
                  <a16:creationId xmlns:a16="http://schemas.microsoft.com/office/drawing/2014/main" id="{8A8C74F6-8670-41E9-9666-62036CE8F6D5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0" y="4425950"/>
              <a:ext cx="12272963" cy="21828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印品黑体" panose="00000500000000000000" pitchFamily="2" charset="-122"/>
                <a:ea typeface="印品黑体" panose="00000500000000000000" pitchFamily="2" charset="-122"/>
                <a:cs typeface="+mn-cs"/>
              </a:endParaRPr>
            </a:p>
          </p:txBody>
        </p:sp>
        <p:sp>
          <p:nvSpPr>
            <p:cNvPr id="13" name="Freeform 21">
              <a:extLst>
                <a:ext uri="{FF2B5EF4-FFF2-40B4-BE49-F238E27FC236}">
                  <a16:creationId xmlns:a16="http://schemas.microsoft.com/office/drawing/2014/main" id="{4B794641-93B5-426F-820E-FF98E1A35C8F}"/>
                </a:ext>
              </a:extLst>
            </p:cNvPr>
            <p:cNvSpPr>
              <a:spLocks/>
            </p:cNvSpPr>
            <p:nvPr/>
          </p:nvSpPr>
          <p:spPr bwMode="auto">
            <a:xfrm>
              <a:off x="-7938" y="4418012"/>
              <a:ext cx="12280901" cy="2190751"/>
            </a:xfrm>
            <a:custGeom>
              <a:avLst/>
              <a:gdLst>
                <a:gd name="T0" fmla="*/ 1696 w 1696"/>
                <a:gd name="T1" fmla="*/ 7 h 301"/>
                <a:gd name="T2" fmla="*/ 1631 w 1696"/>
                <a:gd name="T3" fmla="*/ 32 h 301"/>
                <a:gd name="T4" fmla="*/ 1559 w 1696"/>
                <a:gd name="T5" fmla="*/ 0 h 301"/>
                <a:gd name="T6" fmla="*/ 1487 w 1696"/>
                <a:gd name="T7" fmla="*/ 32 h 301"/>
                <a:gd name="T8" fmla="*/ 1415 w 1696"/>
                <a:gd name="T9" fmla="*/ 0 h 301"/>
                <a:gd name="T10" fmla="*/ 1343 w 1696"/>
                <a:gd name="T11" fmla="*/ 32 h 301"/>
                <a:gd name="T12" fmla="*/ 1271 w 1696"/>
                <a:gd name="T13" fmla="*/ 0 h 301"/>
                <a:gd name="T14" fmla="*/ 1199 w 1696"/>
                <a:gd name="T15" fmla="*/ 32 h 301"/>
                <a:gd name="T16" fmla="*/ 1127 w 1696"/>
                <a:gd name="T17" fmla="*/ 0 h 301"/>
                <a:gd name="T18" fmla="*/ 1055 w 1696"/>
                <a:gd name="T19" fmla="*/ 32 h 301"/>
                <a:gd name="T20" fmla="*/ 983 w 1696"/>
                <a:gd name="T21" fmla="*/ 0 h 301"/>
                <a:gd name="T22" fmla="*/ 911 w 1696"/>
                <a:gd name="T23" fmla="*/ 32 h 301"/>
                <a:gd name="T24" fmla="*/ 839 w 1696"/>
                <a:gd name="T25" fmla="*/ 0 h 301"/>
                <a:gd name="T26" fmla="*/ 767 w 1696"/>
                <a:gd name="T27" fmla="*/ 32 h 301"/>
                <a:gd name="T28" fmla="*/ 695 w 1696"/>
                <a:gd name="T29" fmla="*/ 0 h 301"/>
                <a:gd name="T30" fmla="*/ 623 w 1696"/>
                <a:gd name="T31" fmla="*/ 32 h 301"/>
                <a:gd name="T32" fmla="*/ 551 w 1696"/>
                <a:gd name="T33" fmla="*/ 0 h 301"/>
                <a:gd name="T34" fmla="*/ 479 w 1696"/>
                <a:gd name="T35" fmla="*/ 32 h 301"/>
                <a:gd name="T36" fmla="*/ 407 w 1696"/>
                <a:gd name="T37" fmla="*/ 0 h 301"/>
                <a:gd name="T38" fmla="*/ 335 w 1696"/>
                <a:gd name="T39" fmla="*/ 32 h 301"/>
                <a:gd name="T40" fmla="*/ 264 w 1696"/>
                <a:gd name="T41" fmla="*/ 0 h 301"/>
                <a:gd name="T42" fmla="*/ 192 w 1696"/>
                <a:gd name="T43" fmla="*/ 32 h 301"/>
                <a:gd name="T44" fmla="*/ 120 w 1696"/>
                <a:gd name="T45" fmla="*/ 0 h 301"/>
                <a:gd name="T46" fmla="*/ 48 w 1696"/>
                <a:gd name="T47" fmla="*/ 32 h 301"/>
                <a:gd name="T48" fmla="*/ 0 w 1696"/>
                <a:gd name="T49" fmla="*/ 20 h 301"/>
                <a:gd name="T50" fmla="*/ 0 w 1696"/>
                <a:gd name="T51" fmla="*/ 301 h 301"/>
                <a:gd name="T52" fmla="*/ 1696 w 1696"/>
                <a:gd name="T53" fmla="*/ 301 h 301"/>
                <a:gd name="T54" fmla="*/ 1696 w 1696"/>
                <a:gd name="T55" fmla="*/ 7 h 3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696" h="301">
                  <a:moveTo>
                    <a:pt x="1696" y="7"/>
                  </a:moveTo>
                  <a:cubicBezTo>
                    <a:pt x="1681" y="22"/>
                    <a:pt x="1657" y="32"/>
                    <a:pt x="1631" y="32"/>
                  </a:cubicBezTo>
                  <a:cubicBezTo>
                    <a:pt x="1601" y="32"/>
                    <a:pt x="1574" y="19"/>
                    <a:pt x="1559" y="0"/>
                  </a:cubicBezTo>
                  <a:cubicBezTo>
                    <a:pt x="1544" y="19"/>
                    <a:pt x="1517" y="32"/>
                    <a:pt x="1487" y="32"/>
                  </a:cubicBezTo>
                  <a:cubicBezTo>
                    <a:pt x="1457" y="32"/>
                    <a:pt x="1430" y="19"/>
                    <a:pt x="1415" y="0"/>
                  </a:cubicBezTo>
                  <a:cubicBezTo>
                    <a:pt x="1400" y="19"/>
                    <a:pt x="1373" y="32"/>
                    <a:pt x="1343" y="32"/>
                  </a:cubicBezTo>
                  <a:cubicBezTo>
                    <a:pt x="1313" y="32"/>
                    <a:pt x="1286" y="19"/>
                    <a:pt x="1271" y="0"/>
                  </a:cubicBezTo>
                  <a:cubicBezTo>
                    <a:pt x="1256" y="19"/>
                    <a:pt x="1229" y="32"/>
                    <a:pt x="1199" y="32"/>
                  </a:cubicBezTo>
                  <a:cubicBezTo>
                    <a:pt x="1169" y="32"/>
                    <a:pt x="1142" y="19"/>
                    <a:pt x="1127" y="0"/>
                  </a:cubicBezTo>
                  <a:cubicBezTo>
                    <a:pt x="1112" y="19"/>
                    <a:pt x="1086" y="32"/>
                    <a:pt x="1055" y="32"/>
                  </a:cubicBezTo>
                  <a:cubicBezTo>
                    <a:pt x="1025" y="32"/>
                    <a:pt x="998" y="19"/>
                    <a:pt x="983" y="0"/>
                  </a:cubicBezTo>
                  <a:cubicBezTo>
                    <a:pt x="968" y="19"/>
                    <a:pt x="942" y="32"/>
                    <a:pt x="911" y="32"/>
                  </a:cubicBezTo>
                  <a:cubicBezTo>
                    <a:pt x="881" y="32"/>
                    <a:pt x="854" y="19"/>
                    <a:pt x="839" y="0"/>
                  </a:cubicBezTo>
                  <a:cubicBezTo>
                    <a:pt x="824" y="19"/>
                    <a:pt x="798" y="32"/>
                    <a:pt x="767" y="32"/>
                  </a:cubicBezTo>
                  <a:cubicBezTo>
                    <a:pt x="737" y="32"/>
                    <a:pt x="710" y="19"/>
                    <a:pt x="695" y="0"/>
                  </a:cubicBezTo>
                  <a:cubicBezTo>
                    <a:pt x="680" y="19"/>
                    <a:pt x="654" y="32"/>
                    <a:pt x="623" y="32"/>
                  </a:cubicBezTo>
                  <a:cubicBezTo>
                    <a:pt x="593" y="32"/>
                    <a:pt x="566" y="19"/>
                    <a:pt x="551" y="0"/>
                  </a:cubicBezTo>
                  <a:cubicBezTo>
                    <a:pt x="536" y="19"/>
                    <a:pt x="510" y="32"/>
                    <a:pt x="479" y="32"/>
                  </a:cubicBezTo>
                  <a:cubicBezTo>
                    <a:pt x="449" y="32"/>
                    <a:pt x="422" y="19"/>
                    <a:pt x="407" y="0"/>
                  </a:cubicBezTo>
                  <a:cubicBezTo>
                    <a:pt x="392" y="19"/>
                    <a:pt x="366" y="32"/>
                    <a:pt x="335" y="32"/>
                  </a:cubicBezTo>
                  <a:cubicBezTo>
                    <a:pt x="305" y="32"/>
                    <a:pt x="278" y="19"/>
                    <a:pt x="264" y="0"/>
                  </a:cubicBezTo>
                  <a:cubicBezTo>
                    <a:pt x="249" y="19"/>
                    <a:pt x="222" y="32"/>
                    <a:pt x="192" y="32"/>
                  </a:cubicBezTo>
                  <a:cubicBezTo>
                    <a:pt x="161" y="32"/>
                    <a:pt x="135" y="19"/>
                    <a:pt x="120" y="0"/>
                  </a:cubicBezTo>
                  <a:cubicBezTo>
                    <a:pt x="105" y="19"/>
                    <a:pt x="78" y="32"/>
                    <a:pt x="48" y="32"/>
                  </a:cubicBezTo>
                  <a:cubicBezTo>
                    <a:pt x="30" y="32"/>
                    <a:pt x="14" y="28"/>
                    <a:pt x="0" y="20"/>
                  </a:cubicBezTo>
                  <a:cubicBezTo>
                    <a:pt x="0" y="301"/>
                    <a:pt x="0" y="301"/>
                    <a:pt x="0" y="301"/>
                  </a:cubicBezTo>
                  <a:cubicBezTo>
                    <a:pt x="1696" y="301"/>
                    <a:pt x="1696" y="301"/>
                    <a:pt x="1696" y="301"/>
                  </a:cubicBezTo>
                  <a:lnTo>
                    <a:pt x="1696" y="7"/>
                  </a:lnTo>
                  <a:close/>
                </a:path>
              </a:pathLst>
            </a:custGeom>
            <a:solidFill>
              <a:srgbClr val="54E0E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印品黑体" panose="00000500000000000000" pitchFamily="2" charset="-122"/>
                <a:ea typeface="印品黑体" panose="00000500000000000000" pitchFamily="2" charset="-122"/>
                <a:cs typeface="+mn-cs"/>
              </a:endParaRPr>
            </a:p>
          </p:txBody>
        </p:sp>
        <p:sp>
          <p:nvSpPr>
            <p:cNvPr id="14" name="Freeform 17">
              <a:extLst>
                <a:ext uri="{FF2B5EF4-FFF2-40B4-BE49-F238E27FC236}">
                  <a16:creationId xmlns:a16="http://schemas.microsoft.com/office/drawing/2014/main" id="{4316789D-6B22-4A5F-B33F-57BB8180B631}"/>
                </a:ext>
              </a:extLst>
            </p:cNvPr>
            <p:cNvSpPr>
              <a:spLocks/>
            </p:cNvSpPr>
            <p:nvPr/>
          </p:nvSpPr>
          <p:spPr bwMode="auto">
            <a:xfrm>
              <a:off x="-7938" y="4652963"/>
              <a:ext cx="12280901" cy="2198687"/>
            </a:xfrm>
            <a:custGeom>
              <a:avLst/>
              <a:gdLst>
                <a:gd name="T0" fmla="*/ 1696 w 1696"/>
                <a:gd name="T1" fmla="*/ 31 h 302"/>
                <a:gd name="T2" fmla="*/ 1640 w 1696"/>
                <a:gd name="T3" fmla="*/ 0 h 302"/>
                <a:gd name="T4" fmla="*/ 1568 w 1696"/>
                <a:gd name="T5" fmla="*/ 33 h 302"/>
                <a:gd name="T6" fmla="*/ 1496 w 1696"/>
                <a:gd name="T7" fmla="*/ 0 h 302"/>
                <a:gd name="T8" fmla="*/ 1424 w 1696"/>
                <a:gd name="T9" fmla="*/ 33 h 302"/>
                <a:gd name="T10" fmla="*/ 1352 w 1696"/>
                <a:gd name="T11" fmla="*/ 0 h 302"/>
                <a:gd name="T12" fmla="*/ 1280 w 1696"/>
                <a:gd name="T13" fmla="*/ 33 h 302"/>
                <a:gd name="T14" fmla="*/ 1208 w 1696"/>
                <a:gd name="T15" fmla="*/ 0 h 302"/>
                <a:gd name="T16" fmla="*/ 1136 w 1696"/>
                <a:gd name="T17" fmla="*/ 33 h 302"/>
                <a:gd name="T18" fmla="*/ 1064 w 1696"/>
                <a:gd name="T19" fmla="*/ 0 h 302"/>
                <a:gd name="T20" fmla="*/ 992 w 1696"/>
                <a:gd name="T21" fmla="*/ 33 h 302"/>
                <a:gd name="T22" fmla="*/ 920 w 1696"/>
                <a:gd name="T23" fmla="*/ 0 h 302"/>
                <a:gd name="T24" fmla="*/ 848 w 1696"/>
                <a:gd name="T25" fmla="*/ 33 h 302"/>
                <a:gd name="T26" fmla="*/ 776 w 1696"/>
                <a:gd name="T27" fmla="*/ 0 h 302"/>
                <a:gd name="T28" fmla="*/ 705 w 1696"/>
                <a:gd name="T29" fmla="*/ 33 h 302"/>
                <a:gd name="T30" fmla="*/ 633 w 1696"/>
                <a:gd name="T31" fmla="*/ 0 h 302"/>
                <a:gd name="T32" fmla="*/ 561 w 1696"/>
                <a:gd name="T33" fmla="*/ 33 h 302"/>
                <a:gd name="T34" fmla="*/ 489 w 1696"/>
                <a:gd name="T35" fmla="*/ 0 h 302"/>
                <a:gd name="T36" fmla="*/ 417 w 1696"/>
                <a:gd name="T37" fmla="*/ 33 h 302"/>
                <a:gd name="T38" fmla="*/ 345 w 1696"/>
                <a:gd name="T39" fmla="*/ 0 h 302"/>
                <a:gd name="T40" fmla="*/ 273 w 1696"/>
                <a:gd name="T41" fmla="*/ 33 h 302"/>
                <a:gd name="T42" fmla="*/ 201 w 1696"/>
                <a:gd name="T43" fmla="*/ 0 h 302"/>
                <a:gd name="T44" fmla="*/ 129 w 1696"/>
                <a:gd name="T45" fmla="*/ 33 h 302"/>
                <a:gd name="T46" fmla="*/ 57 w 1696"/>
                <a:gd name="T47" fmla="*/ 0 h 302"/>
                <a:gd name="T48" fmla="*/ 0 w 1696"/>
                <a:gd name="T49" fmla="*/ 31 h 302"/>
                <a:gd name="T50" fmla="*/ 0 w 1696"/>
                <a:gd name="T51" fmla="*/ 302 h 302"/>
                <a:gd name="T52" fmla="*/ 1696 w 1696"/>
                <a:gd name="T53" fmla="*/ 302 h 302"/>
                <a:gd name="T54" fmla="*/ 1696 w 1696"/>
                <a:gd name="T55" fmla="*/ 31 h 3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696" h="302">
                  <a:moveTo>
                    <a:pt x="1696" y="31"/>
                  </a:moveTo>
                  <a:cubicBezTo>
                    <a:pt x="1673" y="28"/>
                    <a:pt x="1652" y="16"/>
                    <a:pt x="1640" y="0"/>
                  </a:cubicBezTo>
                  <a:cubicBezTo>
                    <a:pt x="1625" y="20"/>
                    <a:pt x="1599" y="33"/>
                    <a:pt x="1568" y="33"/>
                  </a:cubicBezTo>
                  <a:cubicBezTo>
                    <a:pt x="1538" y="33"/>
                    <a:pt x="1511" y="20"/>
                    <a:pt x="1496" y="0"/>
                  </a:cubicBezTo>
                  <a:cubicBezTo>
                    <a:pt x="1481" y="20"/>
                    <a:pt x="1455" y="33"/>
                    <a:pt x="1424" y="33"/>
                  </a:cubicBezTo>
                  <a:cubicBezTo>
                    <a:pt x="1394" y="33"/>
                    <a:pt x="1367" y="20"/>
                    <a:pt x="1352" y="0"/>
                  </a:cubicBezTo>
                  <a:cubicBezTo>
                    <a:pt x="1337" y="20"/>
                    <a:pt x="1311" y="33"/>
                    <a:pt x="1280" y="33"/>
                  </a:cubicBezTo>
                  <a:cubicBezTo>
                    <a:pt x="1250" y="33"/>
                    <a:pt x="1223" y="20"/>
                    <a:pt x="1208" y="0"/>
                  </a:cubicBezTo>
                  <a:cubicBezTo>
                    <a:pt x="1193" y="20"/>
                    <a:pt x="1167" y="33"/>
                    <a:pt x="1136" y="33"/>
                  </a:cubicBezTo>
                  <a:cubicBezTo>
                    <a:pt x="1106" y="33"/>
                    <a:pt x="1079" y="20"/>
                    <a:pt x="1064" y="0"/>
                  </a:cubicBezTo>
                  <a:cubicBezTo>
                    <a:pt x="1049" y="20"/>
                    <a:pt x="1023" y="33"/>
                    <a:pt x="992" y="33"/>
                  </a:cubicBezTo>
                  <a:cubicBezTo>
                    <a:pt x="962" y="33"/>
                    <a:pt x="935" y="20"/>
                    <a:pt x="920" y="0"/>
                  </a:cubicBezTo>
                  <a:cubicBezTo>
                    <a:pt x="905" y="20"/>
                    <a:pt x="879" y="33"/>
                    <a:pt x="848" y="33"/>
                  </a:cubicBezTo>
                  <a:cubicBezTo>
                    <a:pt x="818" y="33"/>
                    <a:pt x="791" y="20"/>
                    <a:pt x="776" y="0"/>
                  </a:cubicBezTo>
                  <a:cubicBezTo>
                    <a:pt x="762" y="20"/>
                    <a:pt x="735" y="33"/>
                    <a:pt x="705" y="33"/>
                  </a:cubicBezTo>
                  <a:cubicBezTo>
                    <a:pt x="674" y="33"/>
                    <a:pt x="648" y="20"/>
                    <a:pt x="633" y="0"/>
                  </a:cubicBezTo>
                  <a:cubicBezTo>
                    <a:pt x="618" y="20"/>
                    <a:pt x="591" y="33"/>
                    <a:pt x="561" y="33"/>
                  </a:cubicBezTo>
                  <a:cubicBezTo>
                    <a:pt x="530" y="33"/>
                    <a:pt x="504" y="20"/>
                    <a:pt x="489" y="0"/>
                  </a:cubicBezTo>
                  <a:cubicBezTo>
                    <a:pt x="474" y="20"/>
                    <a:pt x="447" y="33"/>
                    <a:pt x="417" y="33"/>
                  </a:cubicBezTo>
                  <a:cubicBezTo>
                    <a:pt x="386" y="33"/>
                    <a:pt x="360" y="20"/>
                    <a:pt x="345" y="0"/>
                  </a:cubicBezTo>
                  <a:cubicBezTo>
                    <a:pt x="330" y="20"/>
                    <a:pt x="303" y="33"/>
                    <a:pt x="273" y="33"/>
                  </a:cubicBezTo>
                  <a:cubicBezTo>
                    <a:pt x="242" y="33"/>
                    <a:pt x="216" y="20"/>
                    <a:pt x="201" y="0"/>
                  </a:cubicBezTo>
                  <a:cubicBezTo>
                    <a:pt x="186" y="20"/>
                    <a:pt x="159" y="33"/>
                    <a:pt x="129" y="33"/>
                  </a:cubicBezTo>
                  <a:cubicBezTo>
                    <a:pt x="98" y="33"/>
                    <a:pt x="72" y="20"/>
                    <a:pt x="57" y="0"/>
                  </a:cubicBezTo>
                  <a:cubicBezTo>
                    <a:pt x="44" y="16"/>
                    <a:pt x="24" y="28"/>
                    <a:pt x="0" y="31"/>
                  </a:cubicBezTo>
                  <a:cubicBezTo>
                    <a:pt x="0" y="302"/>
                    <a:pt x="0" y="302"/>
                    <a:pt x="0" y="302"/>
                  </a:cubicBezTo>
                  <a:cubicBezTo>
                    <a:pt x="1696" y="302"/>
                    <a:pt x="1696" y="302"/>
                    <a:pt x="1696" y="302"/>
                  </a:cubicBezTo>
                  <a:lnTo>
                    <a:pt x="1696" y="31"/>
                  </a:lnTo>
                  <a:close/>
                </a:path>
              </a:pathLst>
            </a:custGeom>
            <a:solidFill>
              <a:srgbClr val="41CFDE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印品黑体" panose="00000500000000000000" pitchFamily="2" charset="-122"/>
                <a:ea typeface="印品黑体" panose="00000500000000000000" pitchFamily="2" charset="-122"/>
                <a:cs typeface="+mn-cs"/>
              </a:endParaRPr>
            </a:p>
          </p:txBody>
        </p:sp>
        <p:sp>
          <p:nvSpPr>
            <p:cNvPr id="15" name="Freeform 13">
              <a:extLst>
                <a:ext uri="{FF2B5EF4-FFF2-40B4-BE49-F238E27FC236}">
                  <a16:creationId xmlns:a16="http://schemas.microsoft.com/office/drawing/2014/main" id="{18084F94-052C-41E5-9EE9-13C60233640E}"/>
                </a:ext>
              </a:extLst>
            </p:cNvPr>
            <p:cNvSpPr>
              <a:spLocks/>
            </p:cNvSpPr>
            <p:nvPr/>
          </p:nvSpPr>
          <p:spPr bwMode="auto">
            <a:xfrm>
              <a:off x="-7938" y="4910137"/>
              <a:ext cx="12280901" cy="2190751"/>
            </a:xfrm>
            <a:custGeom>
              <a:avLst/>
              <a:gdLst>
                <a:gd name="T0" fmla="*/ 1696 w 1696"/>
                <a:gd name="T1" fmla="*/ 7 h 301"/>
                <a:gd name="T2" fmla="*/ 1631 w 1696"/>
                <a:gd name="T3" fmla="*/ 32 h 301"/>
                <a:gd name="T4" fmla="*/ 1559 w 1696"/>
                <a:gd name="T5" fmla="*/ 0 h 301"/>
                <a:gd name="T6" fmla="*/ 1487 w 1696"/>
                <a:gd name="T7" fmla="*/ 32 h 301"/>
                <a:gd name="T8" fmla="*/ 1415 w 1696"/>
                <a:gd name="T9" fmla="*/ 0 h 301"/>
                <a:gd name="T10" fmla="*/ 1343 w 1696"/>
                <a:gd name="T11" fmla="*/ 32 h 301"/>
                <a:gd name="T12" fmla="*/ 1271 w 1696"/>
                <a:gd name="T13" fmla="*/ 0 h 301"/>
                <a:gd name="T14" fmla="*/ 1199 w 1696"/>
                <a:gd name="T15" fmla="*/ 32 h 301"/>
                <a:gd name="T16" fmla="*/ 1127 w 1696"/>
                <a:gd name="T17" fmla="*/ 0 h 301"/>
                <a:gd name="T18" fmla="*/ 1055 w 1696"/>
                <a:gd name="T19" fmla="*/ 32 h 301"/>
                <a:gd name="T20" fmla="*/ 983 w 1696"/>
                <a:gd name="T21" fmla="*/ 0 h 301"/>
                <a:gd name="T22" fmla="*/ 911 w 1696"/>
                <a:gd name="T23" fmla="*/ 32 h 301"/>
                <a:gd name="T24" fmla="*/ 839 w 1696"/>
                <a:gd name="T25" fmla="*/ 0 h 301"/>
                <a:gd name="T26" fmla="*/ 767 w 1696"/>
                <a:gd name="T27" fmla="*/ 32 h 301"/>
                <a:gd name="T28" fmla="*/ 695 w 1696"/>
                <a:gd name="T29" fmla="*/ 0 h 301"/>
                <a:gd name="T30" fmla="*/ 623 w 1696"/>
                <a:gd name="T31" fmla="*/ 32 h 301"/>
                <a:gd name="T32" fmla="*/ 551 w 1696"/>
                <a:gd name="T33" fmla="*/ 0 h 301"/>
                <a:gd name="T34" fmla="*/ 479 w 1696"/>
                <a:gd name="T35" fmla="*/ 32 h 301"/>
                <a:gd name="T36" fmla="*/ 407 w 1696"/>
                <a:gd name="T37" fmla="*/ 0 h 301"/>
                <a:gd name="T38" fmla="*/ 335 w 1696"/>
                <a:gd name="T39" fmla="*/ 32 h 301"/>
                <a:gd name="T40" fmla="*/ 264 w 1696"/>
                <a:gd name="T41" fmla="*/ 0 h 301"/>
                <a:gd name="T42" fmla="*/ 192 w 1696"/>
                <a:gd name="T43" fmla="*/ 32 h 301"/>
                <a:gd name="T44" fmla="*/ 120 w 1696"/>
                <a:gd name="T45" fmla="*/ 0 h 301"/>
                <a:gd name="T46" fmla="*/ 48 w 1696"/>
                <a:gd name="T47" fmla="*/ 32 h 301"/>
                <a:gd name="T48" fmla="*/ 0 w 1696"/>
                <a:gd name="T49" fmla="*/ 20 h 301"/>
                <a:gd name="T50" fmla="*/ 0 w 1696"/>
                <a:gd name="T51" fmla="*/ 301 h 301"/>
                <a:gd name="T52" fmla="*/ 1696 w 1696"/>
                <a:gd name="T53" fmla="*/ 301 h 301"/>
                <a:gd name="T54" fmla="*/ 1696 w 1696"/>
                <a:gd name="T55" fmla="*/ 7 h 3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696" h="301">
                  <a:moveTo>
                    <a:pt x="1696" y="7"/>
                  </a:moveTo>
                  <a:cubicBezTo>
                    <a:pt x="1681" y="22"/>
                    <a:pt x="1657" y="32"/>
                    <a:pt x="1631" y="32"/>
                  </a:cubicBezTo>
                  <a:cubicBezTo>
                    <a:pt x="1601" y="32"/>
                    <a:pt x="1574" y="19"/>
                    <a:pt x="1559" y="0"/>
                  </a:cubicBezTo>
                  <a:cubicBezTo>
                    <a:pt x="1544" y="19"/>
                    <a:pt x="1517" y="32"/>
                    <a:pt x="1487" y="32"/>
                  </a:cubicBezTo>
                  <a:cubicBezTo>
                    <a:pt x="1457" y="32"/>
                    <a:pt x="1430" y="19"/>
                    <a:pt x="1415" y="0"/>
                  </a:cubicBezTo>
                  <a:cubicBezTo>
                    <a:pt x="1400" y="19"/>
                    <a:pt x="1373" y="32"/>
                    <a:pt x="1343" y="32"/>
                  </a:cubicBezTo>
                  <a:cubicBezTo>
                    <a:pt x="1313" y="32"/>
                    <a:pt x="1286" y="19"/>
                    <a:pt x="1271" y="0"/>
                  </a:cubicBezTo>
                  <a:cubicBezTo>
                    <a:pt x="1256" y="19"/>
                    <a:pt x="1229" y="32"/>
                    <a:pt x="1199" y="32"/>
                  </a:cubicBezTo>
                  <a:cubicBezTo>
                    <a:pt x="1169" y="32"/>
                    <a:pt x="1142" y="19"/>
                    <a:pt x="1127" y="0"/>
                  </a:cubicBezTo>
                  <a:cubicBezTo>
                    <a:pt x="1112" y="19"/>
                    <a:pt x="1086" y="32"/>
                    <a:pt x="1055" y="32"/>
                  </a:cubicBezTo>
                  <a:cubicBezTo>
                    <a:pt x="1025" y="32"/>
                    <a:pt x="998" y="19"/>
                    <a:pt x="983" y="0"/>
                  </a:cubicBezTo>
                  <a:cubicBezTo>
                    <a:pt x="968" y="19"/>
                    <a:pt x="942" y="32"/>
                    <a:pt x="911" y="32"/>
                  </a:cubicBezTo>
                  <a:cubicBezTo>
                    <a:pt x="881" y="32"/>
                    <a:pt x="854" y="19"/>
                    <a:pt x="839" y="0"/>
                  </a:cubicBezTo>
                  <a:cubicBezTo>
                    <a:pt x="824" y="19"/>
                    <a:pt x="798" y="32"/>
                    <a:pt x="767" y="32"/>
                  </a:cubicBezTo>
                  <a:cubicBezTo>
                    <a:pt x="737" y="32"/>
                    <a:pt x="710" y="19"/>
                    <a:pt x="695" y="0"/>
                  </a:cubicBezTo>
                  <a:cubicBezTo>
                    <a:pt x="680" y="19"/>
                    <a:pt x="654" y="32"/>
                    <a:pt x="623" y="32"/>
                  </a:cubicBezTo>
                  <a:cubicBezTo>
                    <a:pt x="593" y="32"/>
                    <a:pt x="566" y="19"/>
                    <a:pt x="551" y="0"/>
                  </a:cubicBezTo>
                  <a:cubicBezTo>
                    <a:pt x="536" y="19"/>
                    <a:pt x="510" y="32"/>
                    <a:pt x="479" y="32"/>
                  </a:cubicBezTo>
                  <a:cubicBezTo>
                    <a:pt x="449" y="32"/>
                    <a:pt x="422" y="19"/>
                    <a:pt x="407" y="0"/>
                  </a:cubicBezTo>
                  <a:cubicBezTo>
                    <a:pt x="392" y="19"/>
                    <a:pt x="366" y="32"/>
                    <a:pt x="335" y="32"/>
                  </a:cubicBezTo>
                  <a:cubicBezTo>
                    <a:pt x="305" y="32"/>
                    <a:pt x="278" y="19"/>
                    <a:pt x="264" y="0"/>
                  </a:cubicBezTo>
                  <a:cubicBezTo>
                    <a:pt x="249" y="19"/>
                    <a:pt x="222" y="32"/>
                    <a:pt x="192" y="32"/>
                  </a:cubicBezTo>
                  <a:cubicBezTo>
                    <a:pt x="161" y="32"/>
                    <a:pt x="135" y="19"/>
                    <a:pt x="120" y="0"/>
                  </a:cubicBezTo>
                  <a:cubicBezTo>
                    <a:pt x="105" y="19"/>
                    <a:pt x="78" y="32"/>
                    <a:pt x="48" y="32"/>
                  </a:cubicBezTo>
                  <a:cubicBezTo>
                    <a:pt x="30" y="32"/>
                    <a:pt x="14" y="28"/>
                    <a:pt x="0" y="20"/>
                  </a:cubicBezTo>
                  <a:cubicBezTo>
                    <a:pt x="0" y="301"/>
                    <a:pt x="0" y="301"/>
                    <a:pt x="0" y="301"/>
                  </a:cubicBezTo>
                  <a:cubicBezTo>
                    <a:pt x="1696" y="301"/>
                    <a:pt x="1696" y="301"/>
                    <a:pt x="1696" y="301"/>
                  </a:cubicBezTo>
                  <a:lnTo>
                    <a:pt x="1696" y="7"/>
                  </a:lnTo>
                  <a:close/>
                </a:path>
              </a:pathLst>
            </a:custGeom>
            <a:solidFill>
              <a:srgbClr val="54E0E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印品黑体" panose="00000500000000000000" pitchFamily="2" charset="-122"/>
                <a:ea typeface="印品黑体" panose="00000500000000000000" pitchFamily="2" charset="-122"/>
                <a:cs typeface="+mn-cs"/>
              </a:endParaRPr>
            </a:p>
          </p:txBody>
        </p:sp>
      </p:grpSp>
      <p:sp>
        <p:nvSpPr>
          <p:cNvPr id="16" name="矩形 15">
            <a:extLst>
              <a:ext uri="{FF2B5EF4-FFF2-40B4-BE49-F238E27FC236}">
                <a16:creationId xmlns:a16="http://schemas.microsoft.com/office/drawing/2014/main" id="{6478163E-2A5E-435F-9447-CAC05053247F}"/>
              </a:ext>
            </a:extLst>
          </p:cNvPr>
          <p:cNvSpPr/>
          <p:nvPr userDrawn="1"/>
        </p:nvSpPr>
        <p:spPr>
          <a:xfrm>
            <a:off x="-972820" y="6858000"/>
            <a:ext cx="13385800" cy="1275837"/>
          </a:xfrm>
          <a:prstGeom prst="rect">
            <a:avLst/>
          </a:prstGeom>
          <a:solidFill>
            <a:srgbClr val="E6E6E6"/>
          </a:solidFill>
          <a:ln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E6E6E6"/>
              </a:solidFill>
              <a:effectLst/>
              <a:uLnTx/>
              <a:uFillTx/>
              <a:latin typeface="印品黑体" panose="00000500000000000000" pitchFamily="2" charset="-122"/>
              <a:ea typeface="印品黑体" panose="00000500000000000000" pitchFamily="2" charset="-122"/>
              <a:cs typeface="+mn-cs"/>
            </a:endParaRPr>
          </a:p>
        </p:txBody>
      </p:sp>
      <p:pic>
        <p:nvPicPr>
          <p:cNvPr id="17" name="图片 16">
            <a:extLst>
              <a:ext uri="{FF2B5EF4-FFF2-40B4-BE49-F238E27FC236}">
                <a16:creationId xmlns:a16="http://schemas.microsoft.com/office/drawing/2014/main" id="{E69052AA-BDE0-40CB-A26F-F82BBFDB1B8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48950" b="-1"/>
          <a:stretch/>
        </p:blipFill>
        <p:spPr>
          <a:xfrm>
            <a:off x="-2378703" y="0"/>
            <a:ext cx="14570703" cy="1409891"/>
          </a:xfrm>
          <a:prstGeom prst="rect">
            <a:avLst/>
          </a:prstGeom>
          <a:effectLst/>
        </p:spPr>
      </p:pic>
      <p:sp>
        <p:nvSpPr>
          <p:cNvPr id="18" name="椭圆 17">
            <a:extLst>
              <a:ext uri="{FF2B5EF4-FFF2-40B4-BE49-F238E27FC236}">
                <a16:creationId xmlns:a16="http://schemas.microsoft.com/office/drawing/2014/main" id="{F7B19E78-F9CA-499C-99C9-42FAA0D58A2B}"/>
              </a:ext>
            </a:extLst>
          </p:cNvPr>
          <p:cNvSpPr/>
          <p:nvPr userDrawn="1"/>
        </p:nvSpPr>
        <p:spPr>
          <a:xfrm>
            <a:off x="144176" y="114067"/>
            <a:ext cx="570799" cy="570799"/>
          </a:xfrm>
          <a:prstGeom prst="ellipse">
            <a:avLst/>
          </a:prstGeom>
          <a:solidFill>
            <a:srgbClr val="F9B36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印品黑体" panose="00000500000000000000" pitchFamily="2" charset="-122"/>
              <a:ea typeface="印品黑体" panose="00000500000000000000" pitchFamily="2" charset="-122"/>
              <a:cs typeface="+mn-cs"/>
            </a:endParaRPr>
          </a:p>
        </p:txBody>
      </p:sp>
      <p:sp>
        <p:nvSpPr>
          <p:cNvPr id="19" name="文本框 18">
            <a:extLst>
              <a:ext uri="{FF2B5EF4-FFF2-40B4-BE49-F238E27FC236}">
                <a16:creationId xmlns:a16="http://schemas.microsoft.com/office/drawing/2014/main" id="{BAD3852C-FA14-4930-A555-A590D3C54150}"/>
              </a:ext>
            </a:extLst>
          </p:cNvPr>
          <p:cNvSpPr txBox="1"/>
          <p:nvPr userDrawn="1"/>
        </p:nvSpPr>
        <p:spPr>
          <a:xfrm>
            <a:off x="-425835" y="120170"/>
            <a:ext cx="17108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uLnTx/>
                <a:uFillTx/>
                <a:latin typeface="印品黑体" panose="00000500000000000000" pitchFamily="2" charset="-122"/>
                <a:ea typeface="印品黑体" panose="00000500000000000000" pitchFamily="2" charset="-122"/>
                <a:cs typeface="+mn-cs"/>
              </a:rPr>
              <a:t>02</a:t>
            </a:r>
          </a:p>
        </p:txBody>
      </p:sp>
      <p:sp>
        <p:nvSpPr>
          <p:cNvPr id="20" name="文本框 19">
            <a:extLst>
              <a:ext uri="{FF2B5EF4-FFF2-40B4-BE49-F238E27FC236}">
                <a16:creationId xmlns:a16="http://schemas.microsoft.com/office/drawing/2014/main" id="{F057B9E6-CC28-4504-A303-6472644BBB2D}"/>
              </a:ext>
            </a:extLst>
          </p:cNvPr>
          <p:cNvSpPr txBox="1"/>
          <p:nvPr userDrawn="1"/>
        </p:nvSpPr>
        <p:spPr>
          <a:xfrm>
            <a:off x="805849" y="150947"/>
            <a:ext cx="207820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41CFDE"/>
                </a:solidFill>
                <a:uLnTx/>
                <a:uFillTx/>
                <a:latin typeface="印品黑体" panose="00000500000000000000" pitchFamily="2" charset="-122"/>
                <a:ea typeface="印品黑体" panose="00000500000000000000" pitchFamily="2" charset="-122"/>
                <a:cs typeface="+mn-cs"/>
              </a:rPr>
              <a:t>标题内容</a:t>
            </a:r>
            <a:endParaRPr kumimoji="0" lang="en-US" altLang="zh-CN" sz="2800" b="1" i="0" u="none" strike="noStrike" kern="1200" cap="none" spc="0" normalizeH="0" baseline="0" noProof="0" dirty="0">
              <a:ln>
                <a:noFill/>
              </a:ln>
              <a:solidFill>
                <a:srgbClr val="41CFDE"/>
              </a:solidFill>
              <a:uLnTx/>
              <a:uFillTx/>
              <a:latin typeface="印品黑体" panose="00000500000000000000" pitchFamily="2" charset="-122"/>
              <a:ea typeface="印品黑体" panose="00000500000000000000" pitchFamily="2" charset="-122"/>
              <a:cs typeface="+mn-cs"/>
            </a:endParaRPr>
          </a:p>
        </p:txBody>
      </p:sp>
      <p:sp>
        <p:nvSpPr>
          <p:cNvPr id="21" name="Freeform 34">
            <a:extLst>
              <a:ext uri="{FF2B5EF4-FFF2-40B4-BE49-F238E27FC236}">
                <a16:creationId xmlns:a16="http://schemas.microsoft.com/office/drawing/2014/main" id="{BE078CCE-5211-4EFA-BE3F-1B44CFFEF5A0}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8214032" y="6319773"/>
            <a:ext cx="703252" cy="367714"/>
          </a:xfrm>
          <a:custGeom>
            <a:avLst/>
            <a:gdLst>
              <a:gd name="T0" fmla="*/ 93 w 112"/>
              <a:gd name="T1" fmla="*/ 32 h 58"/>
              <a:gd name="T2" fmla="*/ 94 w 112"/>
              <a:gd name="T3" fmla="*/ 37 h 58"/>
              <a:gd name="T4" fmla="*/ 94 w 112"/>
              <a:gd name="T5" fmla="*/ 37 h 58"/>
              <a:gd name="T6" fmla="*/ 93 w 112"/>
              <a:gd name="T7" fmla="*/ 32 h 58"/>
              <a:gd name="T8" fmla="*/ 93 w 112"/>
              <a:gd name="T9" fmla="*/ 31 h 58"/>
              <a:gd name="T10" fmla="*/ 93 w 112"/>
              <a:gd name="T11" fmla="*/ 31 h 58"/>
              <a:gd name="T12" fmla="*/ 98 w 112"/>
              <a:gd name="T13" fmla="*/ 30 h 58"/>
              <a:gd name="T14" fmla="*/ 98 w 112"/>
              <a:gd name="T15" fmla="*/ 30 h 58"/>
              <a:gd name="T16" fmla="*/ 95 w 112"/>
              <a:gd name="T17" fmla="*/ 30 h 58"/>
              <a:gd name="T18" fmla="*/ 94 w 112"/>
              <a:gd name="T19" fmla="*/ 32 h 58"/>
              <a:gd name="T20" fmla="*/ 94 w 112"/>
              <a:gd name="T21" fmla="*/ 32 h 58"/>
              <a:gd name="T22" fmla="*/ 110 w 112"/>
              <a:gd name="T23" fmla="*/ 33 h 58"/>
              <a:gd name="T24" fmla="*/ 110 w 112"/>
              <a:gd name="T25" fmla="*/ 33 h 58"/>
              <a:gd name="T26" fmla="*/ 110 w 112"/>
              <a:gd name="T27" fmla="*/ 34 h 58"/>
              <a:gd name="T28" fmla="*/ 96 w 112"/>
              <a:gd name="T29" fmla="*/ 8 h 58"/>
              <a:gd name="T30" fmla="*/ 54 w 112"/>
              <a:gd name="T31" fmla="*/ 7 h 58"/>
              <a:gd name="T32" fmla="*/ 16 w 112"/>
              <a:gd name="T33" fmla="*/ 32 h 58"/>
              <a:gd name="T34" fmla="*/ 11 w 112"/>
              <a:gd name="T35" fmla="*/ 23 h 58"/>
              <a:gd name="T36" fmla="*/ 0 w 112"/>
              <a:gd name="T37" fmla="*/ 24 h 58"/>
              <a:gd name="T38" fmla="*/ 3 w 112"/>
              <a:gd name="T39" fmla="*/ 28 h 58"/>
              <a:gd name="T40" fmla="*/ 6 w 112"/>
              <a:gd name="T41" fmla="*/ 33 h 58"/>
              <a:gd name="T42" fmla="*/ 12 w 112"/>
              <a:gd name="T43" fmla="*/ 37 h 58"/>
              <a:gd name="T44" fmla="*/ 7 w 112"/>
              <a:gd name="T45" fmla="*/ 42 h 58"/>
              <a:gd name="T46" fmla="*/ 6 w 112"/>
              <a:gd name="T47" fmla="*/ 48 h 58"/>
              <a:gd name="T48" fmla="*/ 3 w 112"/>
              <a:gd name="T49" fmla="*/ 53 h 58"/>
              <a:gd name="T50" fmla="*/ 14 w 112"/>
              <a:gd name="T51" fmla="*/ 51 h 58"/>
              <a:gd name="T52" fmla="*/ 17 w 112"/>
              <a:gd name="T53" fmla="*/ 41 h 58"/>
              <a:gd name="T54" fmla="*/ 64 w 112"/>
              <a:gd name="T55" fmla="*/ 55 h 58"/>
              <a:gd name="T56" fmla="*/ 109 w 112"/>
              <a:gd name="T57" fmla="*/ 36 h 58"/>
              <a:gd name="T58" fmla="*/ 93 w 112"/>
              <a:gd name="T59" fmla="*/ 32 h 58"/>
              <a:gd name="T60" fmla="*/ 87 w 112"/>
              <a:gd name="T61" fmla="*/ 41 h 58"/>
              <a:gd name="T62" fmla="*/ 82 w 112"/>
              <a:gd name="T63" fmla="*/ 30 h 58"/>
              <a:gd name="T64" fmla="*/ 81 w 112"/>
              <a:gd name="T65" fmla="*/ 21 h 58"/>
              <a:gd name="T66" fmla="*/ 87 w 112"/>
              <a:gd name="T67" fmla="*/ 7 h 58"/>
              <a:gd name="T68" fmla="*/ 87 w 112"/>
              <a:gd name="T69" fmla="*/ 7 h 58"/>
              <a:gd name="T70" fmla="*/ 83 w 112"/>
              <a:gd name="T71" fmla="*/ 22 h 58"/>
              <a:gd name="T72" fmla="*/ 84 w 112"/>
              <a:gd name="T73" fmla="*/ 32 h 58"/>
              <a:gd name="T74" fmla="*/ 88 w 112"/>
              <a:gd name="T75" fmla="*/ 41 h 58"/>
              <a:gd name="T76" fmla="*/ 87 w 112"/>
              <a:gd name="T77" fmla="*/ 41 h 58"/>
              <a:gd name="T78" fmla="*/ 89 w 112"/>
              <a:gd name="T79" fmla="*/ 21 h 58"/>
              <a:gd name="T80" fmla="*/ 91 w 112"/>
              <a:gd name="T81" fmla="*/ 17 h 58"/>
              <a:gd name="T82" fmla="*/ 95 w 112"/>
              <a:gd name="T83" fmla="*/ 20 h 58"/>
              <a:gd name="T84" fmla="*/ 92 w 112"/>
              <a:gd name="T85" fmla="*/ 23 h 58"/>
              <a:gd name="T86" fmla="*/ 89 w 112"/>
              <a:gd name="T87" fmla="*/ 21 h 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112" h="58">
                <a:moveTo>
                  <a:pt x="93" y="32"/>
                </a:moveTo>
                <a:cubicBezTo>
                  <a:pt x="93" y="34"/>
                  <a:pt x="93" y="36"/>
                  <a:pt x="94" y="37"/>
                </a:cubicBezTo>
                <a:cubicBezTo>
                  <a:pt x="94" y="37"/>
                  <a:pt x="94" y="37"/>
                  <a:pt x="94" y="37"/>
                </a:cubicBezTo>
                <a:cubicBezTo>
                  <a:pt x="93" y="36"/>
                  <a:pt x="92" y="33"/>
                  <a:pt x="93" y="32"/>
                </a:cubicBezTo>
                <a:cubicBezTo>
                  <a:pt x="93" y="32"/>
                  <a:pt x="93" y="31"/>
                  <a:pt x="93" y="31"/>
                </a:cubicBezTo>
                <a:cubicBezTo>
                  <a:pt x="93" y="31"/>
                  <a:pt x="93" y="31"/>
                  <a:pt x="93" y="31"/>
                </a:cubicBezTo>
                <a:cubicBezTo>
                  <a:pt x="94" y="29"/>
                  <a:pt x="97" y="28"/>
                  <a:pt x="98" y="30"/>
                </a:cubicBezTo>
                <a:cubicBezTo>
                  <a:pt x="98" y="30"/>
                  <a:pt x="98" y="30"/>
                  <a:pt x="98" y="30"/>
                </a:cubicBezTo>
                <a:cubicBezTo>
                  <a:pt x="97" y="30"/>
                  <a:pt x="96" y="30"/>
                  <a:pt x="95" y="30"/>
                </a:cubicBezTo>
                <a:cubicBezTo>
                  <a:pt x="94" y="30"/>
                  <a:pt x="94" y="31"/>
                  <a:pt x="94" y="32"/>
                </a:cubicBezTo>
                <a:cubicBezTo>
                  <a:pt x="94" y="32"/>
                  <a:pt x="94" y="32"/>
                  <a:pt x="94" y="32"/>
                </a:cubicBezTo>
                <a:cubicBezTo>
                  <a:pt x="98" y="36"/>
                  <a:pt x="106" y="39"/>
                  <a:pt x="110" y="33"/>
                </a:cubicBezTo>
                <a:cubicBezTo>
                  <a:pt x="110" y="33"/>
                  <a:pt x="110" y="33"/>
                  <a:pt x="110" y="33"/>
                </a:cubicBezTo>
                <a:cubicBezTo>
                  <a:pt x="110" y="34"/>
                  <a:pt x="110" y="34"/>
                  <a:pt x="110" y="34"/>
                </a:cubicBezTo>
                <a:cubicBezTo>
                  <a:pt x="112" y="28"/>
                  <a:pt x="106" y="15"/>
                  <a:pt x="96" y="8"/>
                </a:cubicBezTo>
                <a:cubicBezTo>
                  <a:pt x="87" y="0"/>
                  <a:pt x="74" y="0"/>
                  <a:pt x="54" y="7"/>
                </a:cubicBezTo>
                <a:cubicBezTo>
                  <a:pt x="39" y="12"/>
                  <a:pt x="22" y="24"/>
                  <a:pt x="16" y="32"/>
                </a:cubicBezTo>
                <a:cubicBezTo>
                  <a:pt x="15" y="28"/>
                  <a:pt x="15" y="25"/>
                  <a:pt x="11" y="23"/>
                </a:cubicBezTo>
                <a:cubicBezTo>
                  <a:pt x="7" y="21"/>
                  <a:pt x="4" y="23"/>
                  <a:pt x="0" y="24"/>
                </a:cubicBezTo>
                <a:cubicBezTo>
                  <a:pt x="0" y="25"/>
                  <a:pt x="2" y="26"/>
                  <a:pt x="3" y="28"/>
                </a:cubicBezTo>
                <a:cubicBezTo>
                  <a:pt x="4" y="29"/>
                  <a:pt x="5" y="31"/>
                  <a:pt x="6" y="33"/>
                </a:cubicBezTo>
                <a:cubicBezTo>
                  <a:pt x="8" y="35"/>
                  <a:pt x="9" y="36"/>
                  <a:pt x="12" y="37"/>
                </a:cubicBezTo>
                <a:cubicBezTo>
                  <a:pt x="10" y="39"/>
                  <a:pt x="8" y="40"/>
                  <a:pt x="7" y="42"/>
                </a:cubicBezTo>
                <a:cubicBezTo>
                  <a:pt x="7" y="44"/>
                  <a:pt x="7" y="46"/>
                  <a:pt x="6" y="48"/>
                </a:cubicBezTo>
                <a:cubicBezTo>
                  <a:pt x="5" y="50"/>
                  <a:pt x="4" y="52"/>
                  <a:pt x="3" y="53"/>
                </a:cubicBezTo>
                <a:cubicBezTo>
                  <a:pt x="7" y="52"/>
                  <a:pt x="11" y="54"/>
                  <a:pt x="14" y="51"/>
                </a:cubicBezTo>
                <a:cubicBezTo>
                  <a:pt x="17" y="48"/>
                  <a:pt x="17" y="45"/>
                  <a:pt x="17" y="41"/>
                </a:cubicBezTo>
                <a:cubicBezTo>
                  <a:pt x="23" y="46"/>
                  <a:pt x="37" y="51"/>
                  <a:pt x="64" y="55"/>
                </a:cubicBezTo>
                <a:cubicBezTo>
                  <a:pt x="89" y="58"/>
                  <a:pt x="103" y="45"/>
                  <a:pt x="109" y="36"/>
                </a:cubicBezTo>
                <a:cubicBezTo>
                  <a:pt x="105" y="40"/>
                  <a:pt x="96" y="36"/>
                  <a:pt x="93" y="32"/>
                </a:cubicBezTo>
                <a:close/>
                <a:moveTo>
                  <a:pt x="87" y="41"/>
                </a:moveTo>
                <a:cubicBezTo>
                  <a:pt x="85" y="38"/>
                  <a:pt x="84" y="34"/>
                  <a:pt x="82" y="30"/>
                </a:cubicBezTo>
                <a:cubicBezTo>
                  <a:pt x="81" y="27"/>
                  <a:pt x="80" y="24"/>
                  <a:pt x="81" y="21"/>
                </a:cubicBezTo>
                <a:cubicBezTo>
                  <a:pt x="81" y="16"/>
                  <a:pt x="84" y="11"/>
                  <a:pt x="87" y="7"/>
                </a:cubicBezTo>
                <a:cubicBezTo>
                  <a:pt x="87" y="7"/>
                  <a:pt x="87" y="7"/>
                  <a:pt x="87" y="7"/>
                </a:cubicBezTo>
                <a:cubicBezTo>
                  <a:pt x="85" y="12"/>
                  <a:pt x="83" y="17"/>
                  <a:pt x="83" y="22"/>
                </a:cubicBezTo>
                <a:cubicBezTo>
                  <a:pt x="83" y="25"/>
                  <a:pt x="83" y="29"/>
                  <a:pt x="84" y="32"/>
                </a:cubicBezTo>
                <a:cubicBezTo>
                  <a:pt x="85" y="35"/>
                  <a:pt x="87" y="38"/>
                  <a:pt x="88" y="41"/>
                </a:cubicBezTo>
                <a:cubicBezTo>
                  <a:pt x="88" y="41"/>
                  <a:pt x="88" y="41"/>
                  <a:pt x="87" y="41"/>
                </a:cubicBezTo>
                <a:close/>
                <a:moveTo>
                  <a:pt x="89" y="21"/>
                </a:moveTo>
                <a:cubicBezTo>
                  <a:pt x="88" y="19"/>
                  <a:pt x="90" y="17"/>
                  <a:pt x="91" y="17"/>
                </a:cubicBezTo>
                <a:cubicBezTo>
                  <a:pt x="93" y="17"/>
                  <a:pt x="95" y="18"/>
                  <a:pt x="95" y="20"/>
                </a:cubicBezTo>
                <a:cubicBezTo>
                  <a:pt x="95" y="22"/>
                  <a:pt x="94" y="23"/>
                  <a:pt x="92" y="23"/>
                </a:cubicBezTo>
                <a:cubicBezTo>
                  <a:pt x="91" y="24"/>
                  <a:pt x="89" y="22"/>
                  <a:pt x="89" y="2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印品黑体" panose="00000500000000000000" pitchFamily="2" charset="-122"/>
              <a:ea typeface="印品黑体" panose="00000500000000000000" pitchFamily="2" charset="-122"/>
              <a:cs typeface="+mn-cs"/>
            </a:endParaRPr>
          </a:p>
        </p:txBody>
      </p:sp>
      <p:sp>
        <p:nvSpPr>
          <p:cNvPr id="22" name="Freeform 35">
            <a:extLst>
              <a:ext uri="{FF2B5EF4-FFF2-40B4-BE49-F238E27FC236}">
                <a16:creationId xmlns:a16="http://schemas.microsoft.com/office/drawing/2014/main" id="{CB831C65-A144-4037-9701-BD539CE5B6F7}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2721312" y="6416477"/>
            <a:ext cx="707848" cy="372310"/>
          </a:xfrm>
          <a:custGeom>
            <a:avLst/>
            <a:gdLst>
              <a:gd name="T0" fmla="*/ 94 w 113"/>
              <a:gd name="T1" fmla="*/ 34 h 59"/>
              <a:gd name="T2" fmla="*/ 95 w 113"/>
              <a:gd name="T3" fmla="*/ 38 h 59"/>
              <a:gd name="T4" fmla="*/ 94 w 113"/>
              <a:gd name="T5" fmla="*/ 38 h 59"/>
              <a:gd name="T6" fmla="*/ 93 w 113"/>
              <a:gd name="T7" fmla="*/ 33 h 59"/>
              <a:gd name="T8" fmla="*/ 93 w 113"/>
              <a:gd name="T9" fmla="*/ 33 h 59"/>
              <a:gd name="T10" fmla="*/ 93 w 113"/>
              <a:gd name="T11" fmla="*/ 32 h 59"/>
              <a:gd name="T12" fmla="*/ 98 w 113"/>
              <a:gd name="T13" fmla="*/ 31 h 59"/>
              <a:gd name="T14" fmla="*/ 98 w 113"/>
              <a:gd name="T15" fmla="*/ 32 h 59"/>
              <a:gd name="T16" fmla="*/ 96 w 113"/>
              <a:gd name="T17" fmla="*/ 31 h 59"/>
              <a:gd name="T18" fmla="*/ 94 w 113"/>
              <a:gd name="T19" fmla="*/ 33 h 59"/>
              <a:gd name="T20" fmla="*/ 94 w 113"/>
              <a:gd name="T21" fmla="*/ 33 h 59"/>
              <a:gd name="T22" fmla="*/ 110 w 113"/>
              <a:gd name="T23" fmla="*/ 35 h 59"/>
              <a:gd name="T24" fmla="*/ 110 w 113"/>
              <a:gd name="T25" fmla="*/ 35 h 59"/>
              <a:gd name="T26" fmla="*/ 110 w 113"/>
              <a:gd name="T27" fmla="*/ 36 h 59"/>
              <a:gd name="T28" fmla="*/ 98 w 113"/>
              <a:gd name="T29" fmla="*/ 10 h 59"/>
              <a:gd name="T30" fmla="*/ 55 w 113"/>
              <a:gd name="T31" fmla="*/ 6 h 59"/>
              <a:gd name="T32" fmla="*/ 16 w 113"/>
              <a:gd name="T33" fmla="*/ 30 h 59"/>
              <a:gd name="T34" fmla="*/ 11 w 113"/>
              <a:gd name="T35" fmla="*/ 21 h 59"/>
              <a:gd name="T36" fmla="*/ 0 w 113"/>
              <a:gd name="T37" fmla="*/ 21 h 59"/>
              <a:gd name="T38" fmla="*/ 4 w 113"/>
              <a:gd name="T39" fmla="*/ 25 h 59"/>
              <a:gd name="T40" fmla="*/ 7 w 113"/>
              <a:gd name="T41" fmla="*/ 31 h 59"/>
              <a:gd name="T42" fmla="*/ 12 w 113"/>
              <a:gd name="T43" fmla="*/ 35 h 59"/>
              <a:gd name="T44" fmla="*/ 7 w 113"/>
              <a:gd name="T45" fmla="*/ 40 h 59"/>
              <a:gd name="T46" fmla="*/ 5 w 113"/>
              <a:gd name="T47" fmla="*/ 46 h 59"/>
              <a:gd name="T48" fmla="*/ 3 w 113"/>
              <a:gd name="T49" fmla="*/ 51 h 59"/>
              <a:gd name="T50" fmla="*/ 14 w 113"/>
              <a:gd name="T51" fmla="*/ 49 h 59"/>
              <a:gd name="T52" fmla="*/ 17 w 113"/>
              <a:gd name="T53" fmla="*/ 40 h 59"/>
              <a:gd name="T54" fmla="*/ 63 w 113"/>
              <a:gd name="T55" fmla="*/ 55 h 59"/>
              <a:gd name="T56" fmla="*/ 109 w 113"/>
              <a:gd name="T57" fmla="*/ 38 h 59"/>
              <a:gd name="T58" fmla="*/ 94 w 113"/>
              <a:gd name="T59" fmla="*/ 34 h 59"/>
              <a:gd name="T60" fmla="*/ 87 w 113"/>
              <a:gd name="T61" fmla="*/ 42 h 59"/>
              <a:gd name="T62" fmla="*/ 83 w 113"/>
              <a:gd name="T63" fmla="*/ 31 h 59"/>
              <a:gd name="T64" fmla="*/ 82 w 113"/>
              <a:gd name="T65" fmla="*/ 22 h 59"/>
              <a:gd name="T66" fmla="*/ 89 w 113"/>
              <a:gd name="T67" fmla="*/ 8 h 59"/>
              <a:gd name="T68" fmla="*/ 89 w 113"/>
              <a:gd name="T69" fmla="*/ 8 h 59"/>
              <a:gd name="T70" fmla="*/ 84 w 113"/>
              <a:gd name="T71" fmla="*/ 22 h 59"/>
              <a:gd name="T72" fmla="*/ 84 w 113"/>
              <a:gd name="T73" fmla="*/ 33 h 59"/>
              <a:gd name="T74" fmla="*/ 88 w 113"/>
              <a:gd name="T75" fmla="*/ 42 h 59"/>
              <a:gd name="T76" fmla="*/ 87 w 113"/>
              <a:gd name="T77" fmla="*/ 42 h 59"/>
              <a:gd name="T78" fmla="*/ 90 w 113"/>
              <a:gd name="T79" fmla="*/ 22 h 59"/>
              <a:gd name="T80" fmla="*/ 92 w 113"/>
              <a:gd name="T81" fmla="*/ 18 h 59"/>
              <a:gd name="T82" fmla="*/ 96 w 113"/>
              <a:gd name="T83" fmla="*/ 21 h 59"/>
              <a:gd name="T84" fmla="*/ 93 w 113"/>
              <a:gd name="T85" fmla="*/ 25 h 59"/>
              <a:gd name="T86" fmla="*/ 90 w 113"/>
              <a:gd name="T87" fmla="*/ 22 h 5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113" h="59">
                <a:moveTo>
                  <a:pt x="94" y="34"/>
                </a:moveTo>
                <a:cubicBezTo>
                  <a:pt x="93" y="35"/>
                  <a:pt x="93" y="37"/>
                  <a:pt x="95" y="38"/>
                </a:cubicBezTo>
                <a:cubicBezTo>
                  <a:pt x="95" y="38"/>
                  <a:pt x="94" y="38"/>
                  <a:pt x="94" y="38"/>
                </a:cubicBezTo>
                <a:cubicBezTo>
                  <a:pt x="93" y="37"/>
                  <a:pt x="93" y="35"/>
                  <a:pt x="93" y="33"/>
                </a:cubicBezTo>
                <a:cubicBezTo>
                  <a:pt x="93" y="33"/>
                  <a:pt x="93" y="33"/>
                  <a:pt x="93" y="33"/>
                </a:cubicBezTo>
                <a:cubicBezTo>
                  <a:pt x="93" y="32"/>
                  <a:pt x="93" y="32"/>
                  <a:pt x="93" y="32"/>
                </a:cubicBezTo>
                <a:cubicBezTo>
                  <a:pt x="94" y="30"/>
                  <a:pt x="97" y="29"/>
                  <a:pt x="98" y="31"/>
                </a:cubicBezTo>
                <a:cubicBezTo>
                  <a:pt x="98" y="32"/>
                  <a:pt x="98" y="32"/>
                  <a:pt x="98" y="32"/>
                </a:cubicBezTo>
                <a:cubicBezTo>
                  <a:pt x="97" y="32"/>
                  <a:pt x="97" y="31"/>
                  <a:pt x="96" y="31"/>
                </a:cubicBezTo>
                <a:cubicBezTo>
                  <a:pt x="95" y="32"/>
                  <a:pt x="94" y="32"/>
                  <a:pt x="94" y="33"/>
                </a:cubicBezTo>
                <a:cubicBezTo>
                  <a:pt x="94" y="33"/>
                  <a:pt x="94" y="33"/>
                  <a:pt x="94" y="33"/>
                </a:cubicBezTo>
                <a:cubicBezTo>
                  <a:pt x="98" y="37"/>
                  <a:pt x="106" y="40"/>
                  <a:pt x="110" y="35"/>
                </a:cubicBezTo>
                <a:cubicBezTo>
                  <a:pt x="110" y="35"/>
                  <a:pt x="110" y="35"/>
                  <a:pt x="110" y="35"/>
                </a:cubicBezTo>
                <a:cubicBezTo>
                  <a:pt x="110" y="35"/>
                  <a:pt x="110" y="36"/>
                  <a:pt x="110" y="36"/>
                </a:cubicBezTo>
                <a:cubicBezTo>
                  <a:pt x="113" y="30"/>
                  <a:pt x="107" y="17"/>
                  <a:pt x="98" y="10"/>
                </a:cubicBezTo>
                <a:cubicBezTo>
                  <a:pt x="88" y="1"/>
                  <a:pt x="76" y="0"/>
                  <a:pt x="55" y="6"/>
                </a:cubicBezTo>
                <a:cubicBezTo>
                  <a:pt x="40" y="11"/>
                  <a:pt x="23" y="22"/>
                  <a:pt x="16" y="30"/>
                </a:cubicBezTo>
                <a:cubicBezTo>
                  <a:pt x="16" y="26"/>
                  <a:pt x="15" y="23"/>
                  <a:pt x="11" y="21"/>
                </a:cubicBezTo>
                <a:cubicBezTo>
                  <a:pt x="7" y="18"/>
                  <a:pt x="4" y="21"/>
                  <a:pt x="0" y="21"/>
                </a:cubicBezTo>
                <a:cubicBezTo>
                  <a:pt x="1" y="23"/>
                  <a:pt x="3" y="24"/>
                  <a:pt x="4" y="25"/>
                </a:cubicBezTo>
                <a:cubicBezTo>
                  <a:pt x="5" y="27"/>
                  <a:pt x="5" y="29"/>
                  <a:pt x="7" y="31"/>
                </a:cubicBezTo>
                <a:cubicBezTo>
                  <a:pt x="8" y="33"/>
                  <a:pt x="10" y="34"/>
                  <a:pt x="12" y="35"/>
                </a:cubicBezTo>
                <a:cubicBezTo>
                  <a:pt x="10" y="36"/>
                  <a:pt x="8" y="38"/>
                  <a:pt x="7" y="40"/>
                </a:cubicBezTo>
                <a:cubicBezTo>
                  <a:pt x="7" y="42"/>
                  <a:pt x="6" y="44"/>
                  <a:pt x="5" y="46"/>
                </a:cubicBezTo>
                <a:cubicBezTo>
                  <a:pt x="5" y="48"/>
                  <a:pt x="3" y="49"/>
                  <a:pt x="3" y="51"/>
                </a:cubicBezTo>
                <a:cubicBezTo>
                  <a:pt x="7" y="50"/>
                  <a:pt x="10" y="52"/>
                  <a:pt x="14" y="49"/>
                </a:cubicBezTo>
                <a:cubicBezTo>
                  <a:pt x="17" y="46"/>
                  <a:pt x="17" y="43"/>
                  <a:pt x="17" y="40"/>
                </a:cubicBezTo>
                <a:cubicBezTo>
                  <a:pt x="23" y="44"/>
                  <a:pt x="36" y="50"/>
                  <a:pt x="63" y="55"/>
                </a:cubicBezTo>
                <a:cubicBezTo>
                  <a:pt x="88" y="59"/>
                  <a:pt x="102" y="47"/>
                  <a:pt x="109" y="38"/>
                </a:cubicBezTo>
                <a:cubicBezTo>
                  <a:pt x="105" y="41"/>
                  <a:pt x="97" y="38"/>
                  <a:pt x="94" y="34"/>
                </a:cubicBezTo>
                <a:close/>
                <a:moveTo>
                  <a:pt x="87" y="42"/>
                </a:moveTo>
                <a:cubicBezTo>
                  <a:pt x="85" y="39"/>
                  <a:pt x="84" y="35"/>
                  <a:pt x="83" y="31"/>
                </a:cubicBezTo>
                <a:cubicBezTo>
                  <a:pt x="82" y="28"/>
                  <a:pt x="81" y="25"/>
                  <a:pt x="82" y="22"/>
                </a:cubicBezTo>
                <a:cubicBezTo>
                  <a:pt x="82" y="17"/>
                  <a:pt x="85" y="12"/>
                  <a:pt x="89" y="8"/>
                </a:cubicBezTo>
                <a:cubicBezTo>
                  <a:pt x="89" y="8"/>
                  <a:pt x="89" y="8"/>
                  <a:pt x="89" y="8"/>
                </a:cubicBezTo>
                <a:cubicBezTo>
                  <a:pt x="86" y="13"/>
                  <a:pt x="84" y="17"/>
                  <a:pt x="84" y="22"/>
                </a:cubicBezTo>
                <a:cubicBezTo>
                  <a:pt x="83" y="26"/>
                  <a:pt x="83" y="29"/>
                  <a:pt x="84" y="33"/>
                </a:cubicBezTo>
                <a:cubicBezTo>
                  <a:pt x="85" y="36"/>
                  <a:pt x="87" y="39"/>
                  <a:pt x="88" y="42"/>
                </a:cubicBezTo>
                <a:cubicBezTo>
                  <a:pt x="88" y="42"/>
                  <a:pt x="88" y="42"/>
                  <a:pt x="87" y="42"/>
                </a:cubicBezTo>
                <a:close/>
                <a:moveTo>
                  <a:pt x="90" y="22"/>
                </a:moveTo>
                <a:cubicBezTo>
                  <a:pt x="89" y="20"/>
                  <a:pt x="91" y="18"/>
                  <a:pt x="92" y="18"/>
                </a:cubicBezTo>
                <a:cubicBezTo>
                  <a:pt x="94" y="18"/>
                  <a:pt x="96" y="19"/>
                  <a:pt x="96" y="21"/>
                </a:cubicBezTo>
                <a:cubicBezTo>
                  <a:pt x="96" y="23"/>
                  <a:pt x="95" y="24"/>
                  <a:pt x="93" y="25"/>
                </a:cubicBezTo>
                <a:cubicBezTo>
                  <a:pt x="91" y="25"/>
                  <a:pt x="90" y="23"/>
                  <a:pt x="90" y="22"/>
                </a:cubicBezTo>
                <a:close/>
              </a:path>
            </a:pathLst>
          </a:custGeom>
          <a:solidFill>
            <a:srgbClr val="B9DCF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印品黑体" panose="00000500000000000000" pitchFamily="2" charset="-122"/>
              <a:ea typeface="印品黑体" panose="00000500000000000000" pitchFamily="2" charset="-122"/>
              <a:cs typeface="+mn-cs"/>
            </a:endParaRPr>
          </a:p>
        </p:txBody>
      </p:sp>
      <p:sp>
        <p:nvSpPr>
          <p:cNvPr id="23" name="Freeform 37">
            <a:extLst>
              <a:ext uri="{FF2B5EF4-FFF2-40B4-BE49-F238E27FC236}">
                <a16:creationId xmlns:a16="http://schemas.microsoft.com/office/drawing/2014/main" id="{A79489D7-8C04-42E1-8BAF-32BDA2E7BB6D}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363349" y="6434684"/>
            <a:ext cx="703252" cy="367714"/>
          </a:xfrm>
          <a:custGeom>
            <a:avLst/>
            <a:gdLst>
              <a:gd name="T0" fmla="*/ 93 w 112"/>
              <a:gd name="T1" fmla="*/ 33 h 58"/>
              <a:gd name="T2" fmla="*/ 94 w 112"/>
              <a:gd name="T3" fmla="*/ 38 h 58"/>
              <a:gd name="T4" fmla="*/ 94 w 112"/>
              <a:gd name="T5" fmla="*/ 38 h 58"/>
              <a:gd name="T6" fmla="*/ 93 w 112"/>
              <a:gd name="T7" fmla="*/ 32 h 58"/>
              <a:gd name="T8" fmla="*/ 93 w 112"/>
              <a:gd name="T9" fmla="*/ 32 h 58"/>
              <a:gd name="T10" fmla="*/ 93 w 112"/>
              <a:gd name="T11" fmla="*/ 32 h 58"/>
              <a:gd name="T12" fmla="*/ 98 w 112"/>
              <a:gd name="T13" fmla="*/ 31 h 58"/>
              <a:gd name="T14" fmla="*/ 97 w 112"/>
              <a:gd name="T15" fmla="*/ 31 h 58"/>
              <a:gd name="T16" fmla="*/ 95 w 112"/>
              <a:gd name="T17" fmla="*/ 31 h 58"/>
              <a:gd name="T18" fmla="*/ 93 w 112"/>
              <a:gd name="T19" fmla="*/ 33 h 58"/>
              <a:gd name="T20" fmla="*/ 93 w 112"/>
              <a:gd name="T21" fmla="*/ 33 h 58"/>
              <a:gd name="T22" fmla="*/ 109 w 112"/>
              <a:gd name="T23" fmla="*/ 35 h 58"/>
              <a:gd name="T24" fmla="*/ 110 w 112"/>
              <a:gd name="T25" fmla="*/ 35 h 58"/>
              <a:gd name="T26" fmla="*/ 110 w 112"/>
              <a:gd name="T27" fmla="*/ 35 h 58"/>
              <a:gd name="T28" fmla="*/ 97 w 112"/>
              <a:gd name="T29" fmla="*/ 9 h 58"/>
              <a:gd name="T30" fmla="*/ 54 w 112"/>
              <a:gd name="T31" fmla="*/ 6 h 58"/>
              <a:gd name="T32" fmla="*/ 15 w 112"/>
              <a:gd name="T33" fmla="*/ 30 h 58"/>
              <a:gd name="T34" fmla="*/ 11 w 112"/>
              <a:gd name="T35" fmla="*/ 20 h 58"/>
              <a:gd name="T36" fmla="*/ 0 w 112"/>
              <a:gd name="T37" fmla="*/ 21 h 58"/>
              <a:gd name="T38" fmla="*/ 3 w 112"/>
              <a:gd name="T39" fmla="*/ 25 h 58"/>
              <a:gd name="T40" fmla="*/ 6 w 112"/>
              <a:gd name="T41" fmla="*/ 30 h 58"/>
              <a:gd name="T42" fmla="*/ 11 w 112"/>
              <a:gd name="T43" fmla="*/ 35 h 58"/>
              <a:gd name="T44" fmla="*/ 7 w 112"/>
              <a:gd name="T45" fmla="*/ 40 h 58"/>
              <a:gd name="T46" fmla="*/ 5 w 112"/>
              <a:gd name="T47" fmla="*/ 46 h 58"/>
              <a:gd name="T48" fmla="*/ 2 w 112"/>
              <a:gd name="T49" fmla="*/ 51 h 58"/>
              <a:gd name="T50" fmla="*/ 13 w 112"/>
              <a:gd name="T51" fmla="*/ 49 h 58"/>
              <a:gd name="T52" fmla="*/ 16 w 112"/>
              <a:gd name="T53" fmla="*/ 39 h 58"/>
              <a:gd name="T54" fmla="*/ 63 w 112"/>
              <a:gd name="T55" fmla="*/ 54 h 58"/>
              <a:gd name="T56" fmla="*/ 108 w 112"/>
              <a:gd name="T57" fmla="*/ 38 h 58"/>
              <a:gd name="T58" fmla="*/ 93 w 112"/>
              <a:gd name="T59" fmla="*/ 33 h 58"/>
              <a:gd name="T60" fmla="*/ 87 w 112"/>
              <a:gd name="T61" fmla="*/ 42 h 58"/>
              <a:gd name="T62" fmla="*/ 82 w 112"/>
              <a:gd name="T63" fmla="*/ 30 h 58"/>
              <a:gd name="T64" fmla="*/ 81 w 112"/>
              <a:gd name="T65" fmla="*/ 22 h 58"/>
              <a:gd name="T66" fmla="*/ 88 w 112"/>
              <a:gd name="T67" fmla="*/ 8 h 58"/>
              <a:gd name="T68" fmla="*/ 88 w 112"/>
              <a:gd name="T69" fmla="*/ 8 h 58"/>
              <a:gd name="T70" fmla="*/ 83 w 112"/>
              <a:gd name="T71" fmla="*/ 22 h 58"/>
              <a:gd name="T72" fmla="*/ 84 w 112"/>
              <a:gd name="T73" fmla="*/ 32 h 58"/>
              <a:gd name="T74" fmla="*/ 87 w 112"/>
              <a:gd name="T75" fmla="*/ 41 h 58"/>
              <a:gd name="T76" fmla="*/ 87 w 112"/>
              <a:gd name="T77" fmla="*/ 42 h 58"/>
              <a:gd name="T78" fmla="*/ 89 w 112"/>
              <a:gd name="T79" fmla="*/ 21 h 58"/>
              <a:gd name="T80" fmla="*/ 92 w 112"/>
              <a:gd name="T81" fmla="*/ 18 h 58"/>
              <a:gd name="T82" fmla="*/ 95 w 112"/>
              <a:gd name="T83" fmla="*/ 21 h 58"/>
              <a:gd name="T84" fmla="*/ 92 w 112"/>
              <a:gd name="T85" fmla="*/ 24 h 58"/>
              <a:gd name="T86" fmla="*/ 89 w 112"/>
              <a:gd name="T87" fmla="*/ 21 h 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112" h="58">
                <a:moveTo>
                  <a:pt x="93" y="33"/>
                </a:moveTo>
                <a:cubicBezTo>
                  <a:pt x="93" y="35"/>
                  <a:pt x="93" y="37"/>
                  <a:pt x="94" y="38"/>
                </a:cubicBezTo>
                <a:cubicBezTo>
                  <a:pt x="94" y="38"/>
                  <a:pt x="94" y="38"/>
                  <a:pt x="94" y="38"/>
                </a:cubicBezTo>
                <a:cubicBezTo>
                  <a:pt x="92" y="37"/>
                  <a:pt x="92" y="34"/>
                  <a:pt x="93" y="32"/>
                </a:cubicBezTo>
                <a:cubicBezTo>
                  <a:pt x="93" y="32"/>
                  <a:pt x="93" y="32"/>
                  <a:pt x="93" y="32"/>
                </a:cubicBezTo>
                <a:cubicBezTo>
                  <a:pt x="93" y="32"/>
                  <a:pt x="93" y="32"/>
                  <a:pt x="93" y="32"/>
                </a:cubicBezTo>
                <a:cubicBezTo>
                  <a:pt x="94" y="30"/>
                  <a:pt x="96" y="29"/>
                  <a:pt x="98" y="31"/>
                </a:cubicBezTo>
                <a:cubicBezTo>
                  <a:pt x="98" y="31"/>
                  <a:pt x="98" y="31"/>
                  <a:pt x="97" y="31"/>
                </a:cubicBezTo>
                <a:cubicBezTo>
                  <a:pt x="97" y="31"/>
                  <a:pt x="96" y="31"/>
                  <a:pt x="95" y="31"/>
                </a:cubicBezTo>
                <a:cubicBezTo>
                  <a:pt x="94" y="31"/>
                  <a:pt x="94" y="32"/>
                  <a:pt x="93" y="33"/>
                </a:cubicBezTo>
                <a:cubicBezTo>
                  <a:pt x="93" y="33"/>
                  <a:pt x="93" y="33"/>
                  <a:pt x="93" y="33"/>
                </a:cubicBezTo>
                <a:cubicBezTo>
                  <a:pt x="97" y="37"/>
                  <a:pt x="105" y="40"/>
                  <a:pt x="109" y="35"/>
                </a:cubicBezTo>
                <a:cubicBezTo>
                  <a:pt x="110" y="35"/>
                  <a:pt x="110" y="35"/>
                  <a:pt x="110" y="35"/>
                </a:cubicBezTo>
                <a:cubicBezTo>
                  <a:pt x="110" y="35"/>
                  <a:pt x="110" y="35"/>
                  <a:pt x="110" y="35"/>
                </a:cubicBezTo>
                <a:cubicBezTo>
                  <a:pt x="112" y="30"/>
                  <a:pt x="106" y="17"/>
                  <a:pt x="97" y="9"/>
                </a:cubicBezTo>
                <a:cubicBezTo>
                  <a:pt x="88" y="1"/>
                  <a:pt x="75" y="0"/>
                  <a:pt x="54" y="6"/>
                </a:cubicBezTo>
                <a:cubicBezTo>
                  <a:pt x="40" y="10"/>
                  <a:pt x="22" y="22"/>
                  <a:pt x="15" y="30"/>
                </a:cubicBezTo>
                <a:cubicBezTo>
                  <a:pt x="15" y="26"/>
                  <a:pt x="15" y="23"/>
                  <a:pt x="11" y="20"/>
                </a:cubicBezTo>
                <a:cubicBezTo>
                  <a:pt x="7" y="18"/>
                  <a:pt x="4" y="21"/>
                  <a:pt x="0" y="21"/>
                </a:cubicBezTo>
                <a:cubicBezTo>
                  <a:pt x="0" y="22"/>
                  <a:pt x="2" y="24"/>
                  <a:pt x="3" y="25"/>
                </a:cubicBezTo>
                <a:cubicBezTo>
                  <a:pt x="4" y="27"/>
                  <a:pt x="5" y="29"/>
                  <a:pt x="6" y="30"/>
                </a:cubicBezTo>
                <a:cubicBezTo>
                  <a:pt x="7" y="32"/>
                  <a:pt x="9" y="34"/>
                  <a:pt x="11" y="35"/>
                </a:cubicBezTo>
                <a:cubicBezTo>
                  <a:pt x="9" y="36"/>
                  <a:pt x="8" y="38"/>
                  <a:pt x="7" y="40"/>
                </a:cubicBezTo>
                <a:cubicBezTo>
                  <a:pt x="6" y="42"/>
                  <a:pt x="6" y="44"/>
                  <a:pt x="5" y="46"/>
                </a:cubicBezTo>
                <a:cubicBezTo>
                  <a:pt x="4" y="47"/>
                  <a:pt x="3" y="49"/>
                  <a:pt x="2" y="51"/>
                </a:cubicBezTo>
                <a:cubicBezTo>
                  <a:pt x="6" y="50"/>
                  <a:pt x="10" y="52"/>
                  <a:pt x="13" y="49"/>
                </a:cubicBezTo>
                <a:cubicBezTo>
                  <a:pt x="17" y="46"/>
                  <a:pt x="17" y="43"/>
                  <a:pt x="16" y="39"/>
                </a:cubicBezTo>
                <a:cubicBezTo>
                  <a:pt x="22" y="44"/>
                  <a:pt x="36" y="50"/>
                  <a:pt x="63" y="54"/>
                </a:cubicBezTo>
                <a:cubicBezTo>
                  <a:pt x="87" y="58"/>
                  <a:pt x="102" y="47"/>
                  <a:pt x="108" y="38"/>
                </a:cubicBezTo>
                <a:cubicBezTo>
                  <a:pt x="104" y="41"/>
                  <a:pt x="96" y="37"/>
                  <a:pt x="93" y="33"/>
                </a:cubicBezTo>
                <a:close/>
                <a:moveTo>
                  <a:pt x="87" y="42"/>
                </a:moveTo>
                <a:cubicBezTo>
                  <a:pt x="84" y="38"/>
                  <a:pt x="83" y="34"/>
                  <a:pt x="82" y="30"/>
                </a:cubicBezTo>
                <a:cubicBezTo>
                  <a:pt x="81" y="28"/>
                  <a:pt x="80" y="25"/>
                  <a:pt x="81" y="22"/>
                </a:cubicBezTo>
                <a:cubicBezTo>
                  <a:pt x="82" y="16"/>
                  <a:pt x="84" y="12"/>
                  <a:pt x="88" y="8"/>
                </a:cubicBezTo>
                <a:cubicBezTo>
                  <a:pt x="88" y="8"/>
                  <a:pt x="88" y="8"/>
                  <a:pt x="88" y="8"/>
                </a:cubicBezTo>
                <a:cubicBezTo>
                  <a:pt x="86" y="12"/>
                  <a:pt x="84" y="17"/>
                  <a:pt x="83" y="22"/>
                </a:cubicBezTo>
                <a:cubicBezTo>
                  <a:pt x="83" y="25"/>
                  <a:pt x="83" y="29"/>
                  <a:pt x="84" y="32"/>
                </a:cubicBezTo>
                <a:cubicBezTo>
                  <a:pt x="85" y="35"/>
                  <a:pt x="86" y="38"/>
                  <a:pt x="87" y="41"/>
                </a:cubicBezTo>
                <a:cubicBezTo>
                  <a:pt x="87" y="42"/>
                  <a:pt x="87" y="42"/>
                  <a:pt x="87" y="42"/>
                </a:cubicBezTo>
                <a:close/>
                <a:moveTo>
                  <a:pt x="89" y="21"/>
                </a:moveTo>
                <a:cubicBezTo>
                  <a:pt x="89" y="20"/>
                  <a:pt x="90" y="18"/>
                  <a:pt x="92" y="18"/>
                </a:cubicBezTo>
                <a:cubicBezTo>
                  <a:pt x="93" y="18"/>
                  <a:pt x="95" y="19"/>
                  <a:pt x="95" y="21"/>
                </a:cubicBezTo>
                <a:cubicBezTo>
                  <a:pt x="95" y="22"/>
                  <a:pt x="94" y="24"/>
                  <a:pt x="92" y="24"/>
                </a:cubicBezTo>
                <a:cubicBezTo>
                  <a:pt x="91" y="24"/>
                  <a:pt x="89" y="23"/>
                  <a:pt x="89" y="21"/>
                </a:cubicBezTo>
                <a:close/>
              </a:path>
            </a:pathLst>
          </a:custGeom>
          <a:solidFill>
            <a:srgbClr val="8F2E6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印品黑体" panose="00000500000000000000" pitchFamily="2" charset="-122"/>
              <a:ea typeface="印品黑体" panose="00000500000000000000" pitchFamily="2" charset="-122"/>
              <a:cs typeface="+mn-cs"/>
            </a:endParaRPr>
          </a:p>
        </p:txBody>
      </p:sp>
      <p:sp>
        <p:nvSpPr>
          <p:cNvPr id="24" name="Freeform 38">
            <a:extLst>
              <a:ext uri="{FF2B5EF4-FFF2-40B4-BE49-F238E27FC236}">
                <a16:creationId xmlns:a16="http://schemas.microsoft.com/office/drawing/2014/main" id="{3B10762D-3985-4EBD-B820-4A1550B26AF7}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11424031" y="6413516"/>
            <a:ext cx="560763" cy="307960"/>
          </a:xfrm>
          <a:custGeom>
            <a:avLst/>
            <a:gdLst>
              <a:gd name="T0" fmla="*/ 74 w 89"/>
              <a:gd name="T1" fmla="*/ 25 h 48"/>
              <a:gd name="T2" fmla="*/ 75 w 89"/>
              <a:gd name="T3" fmla="*/ 28 h 48"/>
              <a:gd name="T4" fmla="*/ 75 w 89"/>
              <a:gd name="T5" fmla="*/ 28 h 48"/>
              <a:gd name="T6" fmla="*/ 74 w 89"/>
              <a:gd name="T7" fmla="*/ 24 h 48"/>
              <a:gd name="T8" fmla="*/ 74 w 89"/>
              <a:gd name="T9" fmla="*/ 24 h 48"/>
              <a:gd name="T10" fmla="*/ 74 w 89"/>
              <a:gd name="T11" fmla="*/ 24 h 48"/>
              <a:gd name="T12" fmla="*/ 78 w 89"/>
              <a:gd name="T13" fmla="*/ 22 h 48"/>
              <a:gd name="T14" fmla="*/ 78 w 89"/>
              <a:gd name="T15" fmla="*/ 23 h 48"/>
              <a:gd name="T16" fmla="*/ 76 w 89"/>
              <a:gd name="T17" fmla="*/ 23 h 48"/>
              <a:gd name="T18" fmla="*/ 75 w 89"/>
              <a:gd name="T19" fmla="*/ 24 h 48"/>
              <a:gd name="T20" fmla="*/ 75 w 89"/>
              <a:gd name="T21" fmla="*/ 24 h 48"/>
              <a:gd name="T22" fmla="*/ 87 w 89"/>
              <a:gd name="T23" fmla="*/ 24 h 48"/>
              <a:gd name="T24" fmla="*/ 88 w 89"/>
              <a:gd name="T25" fmla="*/ 24 h 48"/>
              <a:gd name="T26" fmla="*/ 88 w 89"/>
              <a:gd name="T27" fmla="*/ 25 h 48"/>
              <a:gd name="T28" fmla="*/ 75 w 89"/>
              <a:gd name="T29" fmla="*/ 5 h 48"/>
              <a:gd name="T30" fmla="*/ 41 w 89"/>
              <a:gd name="T31" fmla="*/ 7 h 48"/>
              <a:gd name="T32" fmla="*/ 13 w 89"/>
              <a:gd name="T33" fmla="*/ 30 h 48"/>
              <a:gd name="T34" fmla="*/ 8 w 89"/>
              <a:gd name="T35" fmla="*/ 23 h 48"/>
              <a:gd name="T36" fmla="*/ 0 w 89"/>
              <a:gd name="T37" fmla="*/ 25 h 48"/>
              <a:gd name="T38" fmla="*/ 3 w 89"/>
              <a:gd name="T39" fmla="*/ 28 h 48"/>
              <a:gd name="T40" fmla="*/ 6 w 89"/>
              <a:gd name="T41" fmla="*/ 32 h 48"/>
              <a:gd name="T42" fmla="*/ 10 w 89"/>
              <a:gd name="T43" fmla="*/ 34 h 48"/>
              <a:gd name="T44" fmla="*/ 7 w 89"/>
              <a:gd name="T45" fmla="*/ 39 h 48"/>
              <a:gd name="T46" fmla="*/ 6 w 89"/>
              <a:gd name="T47" fmla="*/ 44 h 48"/>
              <a:gd name="T48" fmla="*/ 5 w 89"/>
              <a:gd name="T49" fmla="*/ 48 h 48"/>
              <a:gd name="T50" fmla="*/ 13 w 89"/>
              <a:gd name="T51" fmla="*/ 45 h 48"/>
              <a:gd name="T52" fmla="*/ 15 w 89"/>
              <a:gd name="T53" fmla="*/ 37 h 48"/>
              <a:gd name="T54" fmla="*/ 53 w 89"/>
              <a:gd name="T55" fmla="*/ 44 h 48"/>
              <a:gd name="T56" fmla="*/ 87 w 89"/>
              <a:gd name="T57" fmla="*/ 27 h 48"/>
              <a:gd name="T58" fmla="*/ 74 w 89"/>
              <a:gd name="T59" fmla="*/ 25 h 48"/>
              <a:gd name="T60" fmla="*/ 70 w 89"/>
              <a:gd name="T61" fmla="*/ 32 h 48"/>
              <a:gd name="T62" fmla="*/ 65 w 89"/>
              <a:gd name="T63" fmla="*/ 24 h 48"/>
              <a:gd name="T64" fmla="*/ 64 w 89"/>
              <a:gd name="T65" fmla="*/ 17 h 48"/>
              <a:gd name="T66" fmla="*/ 68 w 89"/>
              <a:gd name="T67" fmla="*/ 5 h 48"/>
              <a:gd name="T68" fmla="*/ 68 w 89"/>
              <a:gd name="T69" fmla="*/ 5 h 48"/>
              <a:gd name="T70" fmla="*/ 65 w 89"/>
              <a:gd name="T71" fmla="*/ 17 h 48"/>
              <a:gd name="T72" fmla="*/ 67 w 89"/>
              <a:gd name="T73" fmla="*/ 25 h 48"/>
              <a:gd name="T74" fmla="*/ 71 w 89"/>
              <a:gd name="T75" fmla="*/ 32 h 48"/>
              <a:gd name="T76" fmla="*/ 70 w 89"/>
              <a:gd name="T77" fmla="*/ 32 h 48"/>
              <a:gd name="T78" fmla="*/ 70 w 89"/>
              <a:gd name="T79" fmla="*/ 16 h 48"/>
              <a:gd name="T80" fmla="*/ 72 w 89"/>
              <a:gd name="T81" fmla="*/ 13 h 48"/>
              <a:gd name="T82" fmla="*/ 75 w 89"/>
              <a:gd name="T83" fmla="*/ 15 h 48"/>
              <a:gd name="T84" fmla="*/ 73 w 89"/>
              <a:gd name="T85" fmla="*/ 18 h 48"/>
              <a:gd name="T86" fmla="*/ 70 w 89"/>
              <a:gd name="T87" fmla="*/ 16 h 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89" h="48">
                <a:moveTo>
                  <a:pt x="74" y="25"/>
                </a:moveTo>
                <a:cubicBezTo>
                  <a:pt x="74" y="26"/>
                  <a:pt x="74" y="27"/>
                  <a:pt x="75" y="28"/>
                </a:cubicBezTo>
                <a:cubicBezTo>
                  <a:pt x="76" y="28"/>
                  <a:pt x="75" y="28"/>
                  <a:pt x="75" y="28"/>
                </a:cubicBezTo>
                <a:cubicBezTo>
                  <a:pt x="74" y="27"/>
                  <a:pt x="74" y="26"/>
                  <a:pt x="74" y="24"/>
                </a:cubicBezTo>
                <a:cubicBezTo>
                  <a:pt x="74" y="24"/>
                  <a:pt x="74" y="24"/>
                  <a:pt x="74" y="24"/>
                </a:cubicBezTo>
                <a:cubicBezTo>
                  <a:pt x="74" y="24"/>
                  <a:pt x="74" y="24"/>
                  <a:pt x="74" y="24"/>
                </a:cubicBezTo>
                <a:cubicBezTo>
                  <a:pt x="75" y="22"/>
                  <a:pt x="77" y="21"/>
                  <a:pt x="78" y="22"/>
                </a:cubicBezTo>
                <a:cubicBezTo>
                  <a:pt x="78" y="23"/>
                  <a:pt x="78" y="23"/>
                  <a:pt x="78" y="23"/>
                </a:cubicBezTo>
                <a:cubicBezTo>
                  <a:pt x="77" y="23"/>
                  <a:pt x="76" y="22"/>
                  <a:pt x="76" y="23"/>
                </a:cubicBezTo>
                <a:cubicBezTo>
                  <a:pt x="75" y="23"/>
                  <a:pt x="75" y="23"/>
                  <a:pt x="75" y="24"/>
                </a:cubicBezTo>
                <a:cubicBezTo>
                  <a:pt x="75" y="24"/>
                  <a:pt x="75" y="24"/>
                  <a:pt x="75" y="24"/>
                </a:cubicBezTo>
                <a:cubicBezTo>
                  <a:pt x="78" y="27"/>
                  <a:pt x="85" y="29"/>
                  <a:pt x="87" y="24"/>
                </a:cubicBezTo>
                <a:cubicBezTo>
                  <a:pt x="88" y="24"/>
                  <a:pt x="88" y="24"/>
                  <a:pt x="88" y="24"/>
                </a:cubicBezTo>
                <a:cubicBezTo>
                  <a:pt x="88" y="24"/>
                  <a:pt x="88" y="24"/>
                  <a:pt x="88" y="25"/>
                </a:cubicBezTo>
                <a:cubicBezTo>
                  <a:pt x="89" y="20"/>
                  <a:pt x="83" y="10"/>
                  <a:pt x="75" y="5"/>
                </a:cubicBezTo>
                <a:cubicBezTo>
                  <a:pt x="67" y="0"/>
                  <a:pt x="57" y="0"/>
                  <a:pt x="41" y="7"/>
                </a:cubicBezTo>
                <a:cubicBezTo>
                  <a:pt x="30" y="12"/>
                  <a:pt x="17" y="23"/>
                  <a:pt x="13" y="30"/>
                </a:cubicBezTo>
                <a:cubicBezTo>
                  <a:pt x="12" y="27"/>
                  <a:pt x="12" y="25"/>
                  <a:pt x="8" y="23"/>
                </a:cubicBezTo>
                <a:cubicBezTo>
                  <a:pt x="5" y="22"/>
                  <a:pt x="3" y="24"/>
                  <a:pt x="0" y="25"/>
                </a:cubicBezTo>
                <a:cubicBezTo>
                  <a:pt x="0" y="26"/>
                  <a:pt x="2" y="27"/>
                  <a:pt x="3" y="28"/>
                </a:cubicBezTo>
                <a:cubicBezTo>
                  <a:pt x="4" y="29"/>
                  <a:pt x="4" y="30"/>
                  <a:pt x="6" y="32"/>
                </a:cubicBezTo>
                <a:cubicBezTo>
                  <a:pt x="7" y="33"/>
                  <a:pt x="8" y="34"/>
                  <a:pt x="10" y="34"/>
                </a:cubicBezTo>
                <a:cubicBezTo>
                  <a:pt x="9" y="36"/>
                  <a:pt x="8" y="37"/>
                  <a:pt x="7" y="39"/>
                </a:cubicBezTo>
                <a:cubicBezTo>
                  <a:pt x="7" y="40"/>
                  <a:pt x="7" y="42"/>
                  <a:pt x="6" y="44"/>
                </a:cubicBezTo>
                <a:cubicBezTo>
                  <a:pt x="6" y="45"/>
                  <a:pt x="5" y="46"/>
                  <a:pt x="5" y="48"/>
                </a:cubicBezTo>
                <a:cubicBezTo>
                  <a:pt x="8" y="47"/>
                  <a:pt x="11" y="48"/>
                  <a:pt x="13" y="45"/>
                </a:cubicBezTo>
                <a:cubicBezTo>
                  <a:pt x="16" y="43"/>
                  <a:pt x="15" y="40"/>
                  <a:pt x="15" y="37"/>
                </a:cubicBezTo>
                <a:cubicBezTo>
                  <a:pt x="20" y="40"/>
                  <a:pt x="31" y="44"/>
                  <a:pt x="53" y="44"/>
                </a:cubicBezTo>
                <a:cubicBezTo>
                  <a:pt x="72" y="45"/>
                  <a:pt x="83" y="34"/>
                  <a:pt x="87" y="27"/>
                </a:cubicBezTo>
                <a:cubicBezTo>
                  <a:pt x="84" y="30"/>
                  <a:pt x="77" y="27"/>
                  <a:pt x="74" y="25"/>
                </a:cubicBezTo>
                <a:close/>
                <a:moveTo>
                  <a:pt x="70" y="32"/>
                </a:moveTo>
                <a:cubicBezTo>
                  <a:pt x="68" y="30"/>
                  <a:pt x="67" y="26"/>
                  <a:pt x="65" y="24"/>
                </a:cubicBezTo>
                <a:cubicBezTo>
                  <a:pt x="64" y="21"/>
                  <a:pt x="64" y="19"/>
                  <a:pt x="64" y="17"/>
                </a:cubicBezTo>
                <a:cubicBezTo>
                  <a:pt x="64" y="12"/>
                  <a:pt x="65" y="9"/>
                  <a:pt x="68" y="5"/>
                </a:cubicBezTo>
                <a:cubicBezTo>
                  <a:pt x="68" y="5"/>
                  <a:pt x="68" y="5"/>
                  <a:pt x="68" y="5"/>
                </a:cubicBezTo>
                <a:cubicBezTo>
                  <a:pt x="66" y="9"/>
                  <a:pt x="65" y="13"/>
                  <a:pt x="65" y="17"/>
                </a:cubicBezTo>
                <a:cubicBezTo>
                  <a:pt x="65" y="19"/>
                  <a:pt x="66" y="23"/>
                  <a:pt x="67" y="25"/>
                </a:cubicBezTo>
                <a:cubicBezTo>
                  <a:pt x="68" y="27"/>
                  <a:pt x="69" y="29"/>
                  <a:pt x="71" y="32"/>
                </a:cubicBezTo>
                <a:cubicBezTo>
                  <a:pt x="71" y="32"/>
                  <a:pt x="70" y="32"/>
                  <a:pt x="70" y="32"/>
                </a:cubicBezTo>
                <a:close/>
                <a:moveTo>
                  <a:pt x="70" y="16"/>
                </a:moveTo>
                <a:cubicBezTo>
                  <a:pt x="70" y="14"/>
                  <a:pt x="70" y="13"/>
                  <a:pt x="72" y="13"/>
                </a:cubicBezTo>
                <a:cubicBezTo>
                  <a:pt x="73" y="12"/>
                  <a:pt x="74" y="13"/>
                  <a:pt x="75" y="15"/>
                </a:cubicBezTo>
                <a:cubicBezTo>
                  <a:pt x="75" y="16"/>
                  <a:pt x="74" y="17"/>
                  <a:pt x="73" y="18"/>
                </a:cubicBezTo>
                <a:cubicBezTo>
                  <a:pt x="71" y="18"/>
                  <a:pt x="70" y="17"/>
                  <a:pt x="70" y="16"/>
                </a:cubicBezTo>
                <a:close/>
              </a:path>
            </a:pathLst>
          </a:custGeom>
          <a:solidFill>
            <a:srgbClr val="C2C83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印品黑体" panose="00000500000000000000" pitchFamily="2" charset="-122"/>
              <a:ea typeface="印品黑体" panose="00000500000000000000" pitchFamily="2" charset="-122"/>
              <a:cs typeface="+mn-cs"/>
            </a:endParaRPr>
          </a:p>
        </p:txBody>
      </p:sp>
      <p:sp>
        <p:nvSpPr>
          <p:cNvPr id="25" name="Freeform 39">
            <a:extLst>
              <a:ext uri="{FF2B5EF4-FFF2-40B4-BE49-F238E27FC236}">
                <a16:creationId xmlns:a16="http://schemas.microsoft.com/office/drawing/2014/main" id="{2AD8F7B0-EA70-4139-9AAC-1523444274CF}"/>
              </a:ext>
            </a:extLst>
          </p:cNvPr>
          <p:cNvSpPr>
            <a:spLocks/>
          </p:cNvSpPr>
          <p:nvPr userDrawn="1"/>
        </p:nvSpPr>
        <p:spPr bwMode="auto">
          <a:xfrm>
            <a:off x="5653227" y="6516909"/>
            <a:ext cx="565359" cy="289574"/>
          </a:xfrm>
          <a:custGeom>
            <a:avLst/>
            <a:gdLst>
              <a:gd name="T0" fmla="*/ 75 w 90"/>
              <a:gd name="T1" fmla="*/ 26 h 46"/>
              <a:gd name="T2" fmla="*/ 76 w 90"/>
              <a:gd name="T3" fmla="*/ 30 h 46"/>
              <a:gd name="T4" fmla="*/ 76 w 90"/>
              <a:gd name="T5" fmla="*/ 30 h 46"/>
              <a:gd name="T6" fmla="*/ 74 w 90"/>
              <a:gd name="T7" fmla="*/ 25 h 46"/>
              <a:gd name="T8" fmla="*/ 74 w 90"/>
              <a:gd name="T9" fmla="*/ 25 h 46"/>
              <a:gd name="T10" fmla="*/ 75 w 90"/>
              <a:gd name="T11" fmla="*/ 25 h 46"/>
              <a:gd name="T12" fmla="*/ 78 w 90"/>
              <a:gd name="T13" fmla="*/ 24 h 46"/>
              <a:gd name="T14" fmla="*/ 78 w 90"/>
              <a:gd name="T15" fmla="*/ 24 h 46"/>
              <a:gd name="T16" fmla="*/ 76 w 90"/>
              <a:gd name="T17" fmla="*/ 24 h 46"/>
              <a:gd name="T18" fmla="*/ 75 w 90"/>
              <a:gd name="T19" fmla="*/ 25 h 46"/>
              <a:gd name="T20" fmla="*/ 75 w 90"/>
              <a:gd name="T21" fmla="*/ 26 h 46"/>
              <a:gd name="T22" fmla="*/ 88 w 90"/>
              <a:gd name="T23" fmla="*/ 27 h 46"/>
              <a:gd name="T24" fmla="*/ 88 w 90"/>
              <a:gd name="T25" fmla="*/ 27 h 46"/>
              <a:gd name="T26" fmla="*/ 88 w 90"/>
              <a:gd name="T27" fmla="*/ 27 h 46"/>
              <a:gd name="T28" fmla="*/ 77 w 90"/>
              <a:gd name="T29" fmla="*/ 7 h 46"/>
              <a:gd name="T30" fmla="*/ 43 w 90"/>
              <a:gd name="T31" fmla="*/ 6 h 46"/>
              <a:gd name="T32" fmla="*/ 13 w 90"/>
              <a:gd name="T33" fmla="*/ 26 h 46"/>
              <a:gd name="T34" fmla="*/ 9 w 90"/>
              <a:gd name="T35" fmla="*/ 19 h 46"/>
              <a:gd name="T36" fmla="*/ 0 w 90"/>
              <a:gd name="T37" fmla="*/ 20 h 46"/>
              <a:gd name="T38" fmla="*/ 3 w 90"/>
              <a:gd name="T39" fmla="*/ 23 h 46"/>
              <a:gd name="T40" fmla="*/ 6 w 90"/>
              <a:gd name="T41" fmla="*/ 27 h 46"/>
              <a:gd name="T42" fmla="*/ 10 w 90"/>
              <a:gd name="T43" fmla="*/ 31 h 46"/>
              <a:gd name="T44" fmla="*/ 7 w 90"/>
              <a:gd name="T45" fmla="*/ 35 h 46"/>
              <a:gd name="T46" fmla="*/ 5 w 90"/>
              <a:gd name="T47" fmla="*/ 40 h 46"/>
              <a:gd name="T48" fmla="*/ 4 w 90"/>
              <a:gd name="T49" fmla="*/ 43 h 46"/>
              <a:gd name="T50" fmla="*/ 12 w 90"/>
              <a:gd name="T51" fmla="*/ 42 h 46"/>
              <a:gd name="T52" fmla="*/ 14 w 90"/>
              <a:gd name="T53" fmla="*/ 34 h 46"/>
              <a:gd name="T54" fmla="*/ 52 w 90"/>
              <a:gd name="T55" fmla="*/ 44 h 46"/>
              <a:gd name="T56" fmla="*/ 87 w 90"/>
              <a:gd name="T57" fmla="*/ 29 h 46"/>
              <a:gd name="T58" fmla="*/ 75 w 90"/>
              <a:gd name="T59" fmla="*/ 26 h 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</a:cxnLst>
            <a:rect l="0" t="0" r="r" b="b"/>
            <a:pathLst>
              <a:path w="90" h="46">
                <a:moveTo>
                  <a:pt x="75" y="26"/>
                </a:moveTo>
                <a:cubicBezTo>
                  <a:pt x="75" y="27"/>
                  <a:pt x="75" y="29"/>
                  <a:pt x="76" y="30"/>
                </a:cubicBezTo>
                <a:cubicBezTo>
                  <a:pt x="76" y="30"/>
                  <a:pt x="76" y="30"/>
                  <a:pt x="76" y="30"/>
                </a:cubicBezTo>
                <a:cubicBezTo>
                  <a:pt x="74" y="29"/>
                  <a:pt x="74" y="27"/>
                  <a:pt x="74" y="25"/>
                </a:cubicBezTo>
                <a:cubicBezTo>
                  <a:pt x="74" y="25"/>
                  <a:pt x="74" y="25"/>
                  <a:pt x="74" y="25"/>
                </a:cubicBezTo>
                <a:cubicBezTo>
                  <a:pt x="74" y="25"/>
                  <a:pt x="75" y="25"/>
                  <a:pt x="75" y="25"/>
                </a:cubicBezTo>
                <a:cubicBezTo>
                  <a:pt x="75" y="23"/>
                  <a:pt x="77" y="22"/>
                  <a:pt x="78" y="24"/>
                </a:cubicBezTo>
                <a:cubicBezTo>
                  <a:pt x="78" y="24"/>
                  <a:pt x="78" y="24"/>
                  <a:pt x="78" y="24"/>
                </a:cubicBezTo>
                <a:cubicBezTo>
                  <a:pt x="78" y="24"/>
                  <a:pt x="77" y="24"/>
                  <a:pt x="76" y="24"/>
                </a:cubicBezTo>
                <a:cubicBezTo>
                  <a:pt x="76" y="24"/>
                  <a:pt x="75" y="25"/>
                  <a:pt x="75" y="25"/>
                </a:cubicBezTo>
                <a:cubicBezTo>
                  <a:pt x="75" y="26"/>
                  <a:pt x="75" y="26"/>
                  <a:pt x="75" y="26"/>
                </a:cubicBezTo>
                <a:cubicBezTo>
                  <a:pt x="78" y="29"/>
                  <a:pt x="85" y="31"/>
                  <a:pt x="88" y="27"/>
                </a:cubicBezTo>
                <a:cubicBezTo>
                  <a:pt x="88" y="26"/>
                  <a:pt x="88" y="27"/>
                  <a:pt x="88" y="27"/>
                </a:cubicBezTo>
                <a:cubicBezTo>
                  <a:pt x="88" y="27"/>
                  <a:pt x="88" y="27"/>
                  <a:pt x="88" y="27"/>
                </a:cubicBezTo>
                <a:cubicBezTo>
                  <a:pt x="90" y="22"/>
                  <a:pt x="84" y="13"/>
                  <a:pt x="77" y="7"/>
                </a:cubicBezTo>
                <a:cubicBezTo>
                  <a:pt x="69" y="1"/>
                  <a:pt x="59" y="0"/>
                  <a:pt x="43" y="6"/>
                </a:cubicBezTo>
                <a:cubicBezTo>
                  <a:pt x="31" y="10"/>
                  <a:pt x="18" y="20"/>
                  <a:pt x="13" y="26"/>
                </a:cubicBezTo>
                <a:cubicBezTo>
                  <a:pt x="13" y="24"/>
                  <a:pt x="12" y="21"/>
                  <a:pt x="9" y="19"/>
                </a:cubicBezTo>
                <a:cubicBezTo>
                  <a:pt x="6" y="18"/>
                  <a:pt x="4" y="20"/>
                  <a:pt x="0" y="20"/>
                </a:cubicBezTo>
                <a:cubicBezTo>
                  <a:pt x="1" y="21"/>
                  <a:pt x="2" y="22"/>
                  <a:pt x="3" y="23"/>
                </a:cubicBezTo>
                <a:cubicBezTo>
                  <a:pt x="4" y="25"/>
                  <a:pt x="5" y="26"/>
                  <a:pt x="6" y="27"/>
                </a:cubicBezTo>
                <a:cubicBezTo>
                  <a:pt x="7" y="29"/>
                  <a:pt x="8" y="30"/>
                  <a:pt x="10" y="31"/>
                </a:cubicBezTo>
                <a:cubicBezTo>
                  <a:pt x="9" y="32"/>
                  <a:pt x="7" y="33"/>
                  <a:pt x="7" y="35"/>
                </a:cubicBezTo>
                <a:cubicBezTo>
                  <a:pt x="6" y="36"/>
                  <a:pt x="6" y="38"/>
                  <a:pt x="5" y="40"/>
                </a:cubicBezTo>
                <a:cubicBezTo>
                  <a:pt x="5" y="41"/>
                  <a:pt x="4" y="42"/>
                  <a:pt x="4" y="43"/>
                </a:cubicBezTo>
                <a:cubicBezTo>
                  <a:pt x="7" y="43"/>
                  <a:pt x="10" y="44"/>
                  <a:pt x="12" y="42"/>
                </a:cubicBezTo>
                <a:cubicBezTo>
                  <a:pt x="15" y="39"/>
                  <a:pt x="15" y="37"/>
                  <a:pt x="14" y="34"/>
                </a:cubicBezTo>
                <a:cubicBezTo>
                  <a:pt x="19" y="37"/>
                  <a:pt x="30" y="42"/>
                  <a:pt x="52" y="44"/>
                </a:cubicBezTo>
                <a:cubicBezTo>
                  <a:pt x="71" y="46"/>
                  <a:pt x="82" y="36"/>
                  <a:pt x="87" y="29"/>
                </a:cubicBezTo>
                <a:cubicBezTo>
                  <a:pt x="84" y="32"/>
                  <a:pt x="77" y="29"/>
                  <a:pt x="75" y="26"/>
                </a:cubicBezTo>
                <a:close/>
              </a:path>
            </a:pathLst>
          </a:custGeom>
          <a:solidFill>
            <a:srgbClr val="D4343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印品黑体" panose="00000500000000000000" pitchFamily="2" charset="-122"/>
              <a:ea typeface="印品黑体" panose="00000500000000000000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913202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3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3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3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3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grpId="0" nodeType="withEffect">
                                  <p:stCondLst>
                                    <p:cond delay="3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3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3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8" fill="hold" grpId="0" nodeType="withEffect">
                                  <p:stCondLst>
                                    <p:cond delay="27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3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3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63" presetClass="path" presetSubtype="0" repeatCount="indefinite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95833E-6 2.22222E-6 L 0.18191 2.22222E-6 " pathEditMode="relative" rAng="0" ptsTypes="AA">
                                      <p:cBhvr>
                                        <p:cTn id="26" dur="4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089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2" grpId="0" animBg="1"/>
      <p:bldP spid="23" grpId="0" animBg="1"/>
      <p:bldP spid="24" grpId="0" animBg="1"/>
      <p:bldP spid="25" grpId="0" animBg="1"/>
    </p:bld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两栏内容">
    <p:bg>
      <p:bgPr>
        <a:solidFill>
          <a:srgbClr val="D9F8F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日期占位符 4">
            <a:extLst>
              <a:ext uri="{FF2B5EF4-FFF2-40B4-BE49-F238E27FC236}">
                <a16:creationId xmlns:a16="http://schemas.microsoft.com/office/drawing/2014/main" id="{105F2641-ED2D-44BF-8D69-8EA793CDEA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DF78C2-8230-4221-A6A9-C20F8CBCB151}" type="datetimeFigureOut">
              <a:rPr lang="zh-CN" altLang="en-US" smtClean="0"/>
              <a:t>2023/3/13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87F5F253-81BC-4F9F-AA6A-5F9BFDAFCA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AA984BAD-3F23-4E8C-8D55-8272F392A6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FE8C-04CB-4CBE-8347-2D9A6B30A444}" type="slidenum">
              <a:rPr lang="zh-CN" altLang="en-US" smtClean="0"/>
              <a:t>‹#›</a:t>
            </a:fld>
            <a:endParaRPr lang="zh-CN" altLang="en-US"/>
          </a:p>
        </p:txBody>
      </p:sp>
      <p:grpSp>
        <p:nvGrpSpPr>
          <p:cNvPr id="8" name="组合 7">
            <a:extLst>
              <a:ext uri="{FF2B5EF4-FFF2-40B4-BE49-F238E27FC236}">
                <a16:creationId xmlns:a16="http://schemas.microsoft.com/office/drawing/2014/main" id="{09F039D0-6FA3-4BFF-8132-9465F88BC870}"/>
              </a:ext>
            </a:extLst>
          </p:cNvPr>
          <p:cNvGrpSpPr/>
          <p:nvPr userDrawn="1"/>
        </p:nvGrpSpPr>
        <p:grpSpPr>
          <a:xfrm>
            <a:off x="-88901" y="6161635"/>
            <a:ext cx="12280901" cy="2955925"/>
            <a:chOff x="-7938" y="4144963"/>
            <a:chExt cx="12280901" cy="2955925"/>
          </a:xfrm>
        </p:grpSpPr>
        <p:sp>
          <p:nvSpPr>
            <p:cNvPr id="9" name="Freeform 9">
              <a:extLst>
                <a:ext uri="{FF2B5EF4-FFF2-40B4-BE49-F238E27FC236}">
                  <a16:creationId xmlns:a16="http://schemas.microsoft.com/office/drawing/2014/main" id="{CE991E0F-F379-42FC-807F-38402ACCE330}"/>
                </a:ext>
              </a:extLst>
            </p:cNvPr>
            <p:cNvSpPr>
              <a:spLocks/>
            </p:cNvSpPr>
            <p:nvPr/>
          </p:nvSpPr>
          <p:spPr bwMode="auto">
            <a:xfrm>
              <a:off x="-7938" y="4144963"/>
              <a:ext cx="12280901" cy="2198687"/>
            </a:xfrm>
            <a:custGeom>
              <a:avLst/>
              <a:gdLst>
                <a:gd name="T0" fmla="*/ 1696 w 1696"/>
                <a:gd name="T1" fmla="*/ 31 h 302"/>
                <a:gd name="T2" fmla="*/ 1640 w 1696"/>
                <a:gd name="T3" fmla="*/ 0 h 302"/>
                <a:gd name="T4" fmla="*/ 1568 w 1696"/>
                <a:gd name="T5" fmla="*/ 33 h 302"/>
                <a:gd name="T6" fmla="*/ 1496 w 1696"/>
                <a:gd name="T7" fmla="*/ 0 h 302"/>
                <a:gd name="T8" fmla="*/ 1424 w 1696"/>
                <a:gd name="T9" fmla="*/ 33 h 302"/>
                <a:gd name="T10" fmla="*/ 1352 w 1696"/>
                <a:gd name="T11" fmla="*/ 0 h 302"/>
                <a:gd name="T12" fmla="*/ 1280 w 1696"/>
                <a:gd name="T13" fmla="*/ 33 h 302"/>
                <a:gd name="T14" fmla="*/ 1208 w 1696"/>
                <a:gd name="T15" fmla="*/ 0 h 302"/>
                <a:gd name="T16" fmla="*/ 1136 w 1696"/>
                <a:gd name="T17" fmla="*/ 33 h 302"/>
                <a:gd name="T18" fmla="*/ 1064 w 1696"/>
                <a:gd name="T19" fmla="*/ 0 h 302"/>
                <a:gd name="T20" fmla="*/ 992 w 1696"/>
                <a:gd name="T21" fmla="*/ 33 h 302"/>
                <a:gd name="T22" fmla="*/ 920 w 1696"/>
                <a:gd name="T23" fmla="*/ 0 h 302"/>
                <a:gd name="T24" fmla="*/ 848 w 1696"/>
                <a:gd name="T25" fmla="*/ 33 h 302"/>
                <a:gd name="T26" fmla="*/ 776 w 1696"/>
                <a:gd name="T27" fmla="*/ 0 h 302"/>
                <a:gd name="T28" fmla="*/ 705 w 1696"/>
                <a:gd name="T29" fmla="*/ 33 h 302"/>
                <a:gd name="T30" fmla="*/ 633 w 1696"/>
                <a:gd name="T31" fmla="*/ 0 h 302"/>
                <a:gd name="T32" fmla="*/ 561 w 1696"/>
                <a:gd name="T33" fmla="*/ 33 h 302"/>
                <a:gd name="T34" fmla="*/ 489 w 1696"/>
                <a:gd name="T35" fmla="*/ 0 h 302"/>
                <a:gd name="T36" fmla="*/ 417 w 1696"/>
                <a:gd name="T37" fmla="*/ 33 h 302"/>
                <a:gd name="T38" fmla="*/ 345 w 1696"/>
                <a:gd name="T39" fmla="*/ 0 h 302"/>
                <a:gd name="T40" fmla="*/ 273 w 1696"/>
                <a:gd name="T41" fmla="*/ 33 h 302"/>
                <a:gd name="T42" fmla="*/ 201 w 1696"/>
                <a:gd name="T43" fmla="*/ 0 h 302"/>
                <a:gd name="T44" fmla="*/ 129 w 1696"/>
                <a:gd name="T45" fmla="*/ 33 h 302"/>
                <a:gd name="T46" fmla="*/ 57 w 1696"/>
                <a:gd name="T47" fmla="*/ 0 h 302"/>
                <a:gd name="T48" fmla="*/ 0 w 1696"/>
                <a:gd name="T49" fmla="*/ 31 h 302"/>
                <a:gd name="T50" fmla="*/ 0 w 1696"/>
                <a:gd name="T51" fmla="*/ 302 h 302"/>
                <a:gd name="T52" fmla="*/ 1696 w 1696"/>
                <a:gd name="T53" fmla="*/ 302 h 302"/>
                <a:gd name="T54" fmla="*/ 1696 w 1696"/>
                <a:gd name="T55" fmla="*/ 31 h 3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696" h="302">
                  <a:moveTo>
                    <a:pt x="1696" y="31"/>
                  </a:moveTo>
                  <a:cubicBezTo>
                    <a:pt x="1673" y="28"/>
                    <a:pt x="1652" y="16"/>
                    <a:pt x="1640" y="0"/>
                  </a:cubicBezTo>
                  <a:cubicBezTo>
                    <a:pt x="1625" y="20"/>
                    <a:pt x="1599" y="33"/>
                    <a:pt x="1568" y="33"/>
                  </a:cubicBezTo>
                  <a:cubicBezTo>
                    <a:pt x="1538" y="33"/>
                    <a:pt x="1511" y="20"/>
                    <a:pt x="1496" y="0"/>
                  </a:cubicBezTo>
                  <a:cubicBezTo>
                    <a:pt x="1481" y="20"/>
                    <a:pt x="1455" y="33"/>
                    <a:pt x="1424" y="33"/>
                  </a:cubicBezTo>
                  <a:cubicBezTo>
                    <a:pt x="1394" y="33"/>
                    <a:pt x="1367" y="20"/>
                    <a:pt x="1352" y="0"/>
                  </a:cubicBezTo>
                  <a:cubicBezTo>
                    <a:pt x="1337" y="20"/>
                    <a:pt x="1311" y="33"/>
                    <a:pt x="1280" y="33"/>
                  </a:cubicBezTo>
                  <a:cubicBezTo>
                    <a:pt x="1250" y="33"/>
                    <a:pt x="1223" y="20"/>
                    <a:pt x="1208" y="0"/>
                  </a:cubicBezTo>
                  <a:cubicBezTo>
                    <a:pt x="1193" y="20"/>
                    <a:pt x="1167" y="33"/>
                    <a:pt x="1136" y="33"/>
                  </a:cubicBezTo>
                  <a:cubicBezTo>
                    <a:pt x="1106" y="33"/>
                    <a:pt x="1079" y="20"/>
                    <a:pt x="1064" y="0"/>
                  </a:cubicBezTo>
                  <a:cubicBezTo>
                    <a:pt x="1049" y="20"/>
                    <a:pt x="1023" y="33"/>
                    <a:pt x="992" y="33"/>
                  </a:cubicBezTo>
                  <a:cubicBezTo>
                    <a:pt x="962" y="33"/>
                    <a:pt x="935" y="20"/>
                    <a:pt x="920" y="0"/>
                  </a:cubicBezTo>
                  <a:cubicBezTo>
                    <a:pt x="905" y="20"/>
                    <a:pt x="879" y="33"/>
                    <a:pt x="848" y="33"/>
                  </a:cubicBezTo>
                  <a:cubicBezTo>
                    <a:pt x="818" y="33"/>
                    <a:pt x="791" y="20"/>
                    <a:pt x="776" y="0"/>
                  </a:cubicBezTo>
                  <a:cubicBezTo>
                    <a:pt x="762" y="20"/>
                    <a:pt x="735" y="33"/>
                    <a:pt x="705" y="33"/>
                  </a:cubicBezTo>
                  <a:cubicBezTo>
                    <a:pt x="674" y="33"/>
                    <a:pt x="648" y="20"/>
                    <a:pt x="633" y="0"/>
                  </a:cubicBezTo>
                  <a:cubicBezTo>
                    <a:pt x="618" y="20"/>
                    <a:pt x="591" y="33"/>
                    <a:pt x="561" y="33"/>
                  </a:cubicBezTo>
                  <a:cubicBezTo>
                    <a:pt x="530" y="33"/>
                    <a:pt x="504" y="20"/>
                    <a:pt x="489" y="0"/>
                  </a:cubicBezTo>
                  <a:cubicBezTo>
                    <a:pt x="474" y="20"/>
                    <a:pt x="447" y="33"/>
                    <a:pt x="417" y="33"/>
                  </a:cubicBezTo>
                  <a:cubicBezTo>
                    <a:pt x="386" y="33"/>
                    <a:pt x="360" y="20"/>
                    <a:pt x="345" y="0"/>
                  </a:cubicBezTo>
                  <a:cubicBezTo>
                    <a:pt x="330" y="20"/>
                    <a:pt x="303" y="33"/>
                    <a:pt x="273" y="33"/>
                  </a:cubicBezTo>
                  <a:cubicBezTo>
                    <a:pt x="242" y="33"/>
                    <a:pt x="216" y="20"/>
                    <a:pt x="201" y="0"/>
                  </a:cubicBezTo>
                  <a:cubicBezTo>
                    <a:pt x="186" y="20"/>
                    <a:pt x="159" y="33"/>
                    <a:pt x="129" y="33"/>
                  </a:cubicBezTo>
                  <a:cubicBezTo>
                    <a:pt x="98" y="33"/>
                    <a:pt x="72" y="20"/>
                    <a:pt x="57" y="0"/>
                  </a:cubicBezTo>
                  <a:cubicBezTo>
                    <a:pt x="44" y="16"/>
                    <a:pt x="24" y="28"/>
                    <a:pt x="0" y="31"/>
                  </a:cubicBezTo>
                  <a:cubicBezTo>
                    <a:pt x="0" y="302"/>
                    <a:pt x="0" y="302"/>
                    <a:pt x="0" y="302"/>
                  </a:cubicBezTo>
                  <a:cubicBezTo>
                    <a:pt x="1696" y="302"/>
                    <a:pt x="1696" y="302"/>
                    <a:pt x="1696" y="302"/>
                  </a:cubicBezTo>
                  <a:lnTo>
                    <a:pt x="1696" y="31"/>
                  </a:lnTo>
                  <a:close/>
                </a:path>
              </a:pathLst>
            </a:custGeom>
            <a:solidFill>
              <a:srgbClr val="41CFDE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印品黑体" panose="00000500000000000000" pitchFamily="2" charset="-122"/>
                <a:ea typeface="印品黑体" panose="00000500000000000000" pitchFamily="2" charset="-122"/>
                <a:cs typeface="+mn-cs"/>
              </a:endParaRPr>
            </a:p>
          </p:txBody>
        </p:sp>
        <p:sp>
          <p:nvSpPr>
            <p:cNvPr id="10" name="AutoShape 11">
              <a:extLst>
                <a:ext uri="{FF2B5EF4-FFF2-40B4-BE49-F238E27FC236}">
                  <a16:creationId xmlns:a16="http://schemas.microsoft.com/office/drawing/2014/main" id="{6CC12EB5-44CF-488D-88A6-0443461B0DFC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0" y="4918075"/>
              <a:ext cx="12272963" cy="21828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印品黑体" panose="00000500000000000000" pitchFamily="2" charset="-122"/>
                <a:ea typeface="印品黑体" panose="00000500000000000000" pitchFamily="2" charset="-122"/>
                <a:cs typeface="+mn-cs"/>
              </a:endParaRPr>
            </a:p>
          </p:txBody>
        </p:sp>
        <p:sp>
          <p:nvSpPr>
            <p:cNvPr id="11" name="AutoShape 15">
              <a:extLst>
                <a:ext uri="{FF2B5EF4-FFF2-40B4-BE49-F238E27FC236}">
                  <a16:creationId xmlns:a16="http://schemas.microsoft.com/office/drawing/2014/main" id="{BF7F0FD9-BE50-4EB2-80A0-A73AA92BA3BE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0" y="4652963"/>
              <a:ext cx="12272963" cy="22050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印品黑体" panose="00000500000000000000" pitchFamily="2" charset="-122"/>
                <a:ea typeface="印品黑体" panose="00000500000000000000" pitchFamily="2" charset="-122"/>
                <a:cs typeface="+mn-cs"/>
              </a:endParaRPr>
            </a:p>
          </p:txBody>
        </p:sp>
        <p:sp>
          <p:nvSpPr>
            <p:cNvPr id="12" name="AutoShape 19">
              <a:extLst>
                <a:ext uri="{FF2B5EF4-FFF2-40B4-BE49-F238E27FC236}">
                  <a16:creationId xmlns:a16="http://schemas.microsoft.com/office/drawing/2014/main" id="{8A8C74F6-8670-41E9-9666-62036CE8F6D5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0" y="4425950"/>
              <a:ext cx="12272963" cy="21828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印品黑体" panose="00000500000000000000" pitchFamily="2" charset="-122"/>
                <a:ea typeface="印品黑体" panose="00000500000000000000" pitchFamily="2" charset="-122"/>
                <a:cs typeface="+mn-cs"/>
              </a:endParaRPr>
            </a:p>
          </p:txBody>
        </p:sp>
        <p:sp>
          <p:nvSpPr>
            <p:cNvPr id="13" name="Freeform 21">
              <a:extLst>
                <a:ext uri="{FF2B5EF4-FFF2-40B4-BE49-F238E27FC236}">
                  <a16:creationId xmlns:a16="http://schemas.microsoft.com/office/drawing/2014/main" id="{4B794641-93B5-426F-820E-FF98E1A35C8F}"/>
                </a:ext>
              </a:extLst>
            </p:cNvPr>
            <p:cNvSpPr>
              <a:spLocks/>
            </p:cNvSpPr>
            <p:nvPr/>
          </p:nvSpPr>
          <p:spPr bwMode="auto">
            <a:xfrm>
              <a:off x="-7938" y="4418012"/>
              <a:ext cx="12280901" cy="2190751"/>
            </a:xfrm>
            <a:custGeom>
              <a:avLst/>
              <a:gdLst>
                <a:gd name="T0" fmla="*/ 1696 w 1696"/>
                <a:gd name="T1" fmla="*/ 7 h 301"/>
                <a:gd name="T2" fmla="*/ 1631 w 1696"/>
                <a:gd name="T3" fmla="*/ 32 h 301"/>
                <a:gd name="T4" fmla="*/ 1559 w 1696"/>
                <a:gd name="T5" fmla="*/ 0 h 301"/>
                <a:gd name="T6" fmla="*/ 1487 w 1696"/>
                <a:gd name="T7" fmla="*/ 32 h 301"/>
                <a:gd name="T8" fmla="*/ 1415 w 1696"/>
                <a:gd name="T9" fmla="*/ 0 h 301"/>
                <a:gd name="T10" fmla="*/ 1343 w 1696"/>
                <a:gd name="T11" fmla="*/ 32 h 301"/>
                <a:gd name="T12" fmla="*/ 1271 w 1696"/>
                <a:gd name="T13" fmla="*/ 0 h 301"/>
                <a:gd name="T14" fmla="*/ 1199 w 1696"/>
                <a:gd name="T15" fmla="*/ 32 h 301"/>
                <a:gd name="T16" fmla="*/ 1127 w 1696"/>
                <a:gd name="T17" fmla="*/ 0 h 301"/>
                <a:gd name="T18" fmla="*/ 1055 w 1696"/>
                <a:gd name="T19" fmla="*/ 32 h 301"/>
                <a:gd name="T20" fmla="*/ 983 w 1696"/>
                <a:gd name="T21" fmla="*/ 0 h 301"/>
                <a:gd name="T22" fmla="*/ 911 w 1696"/>
                <a:gd name="T23" fmla="*/ 32 h 301"/>
                <a:gd name="T24" fmla="*/ 839 w 1696"/>
                <a:gd name="T25" fmla="*/ 0 h 301"/>
                <a:gd name="T26" fmla="*/ 767 w 1696"/>
                <a:gd name="T27" fmla="*/ 32 h 301"/>
                <a:gd name="T28" fmla="*/ 695 w 1696"/>
                <a:gd name="T29" fmla="*/ 0 h 301"/>
                <a:gd name="T30" fmla="*/ 623 w 1696"/>
                <a:gd name="T31" fmla="*/ 32 h 301"/>
                <a:gd name="T32" fmla="*/ 551 w 1696"/>
                <a:gd name="T33" fmla="*/ 0 h 301"/>
                <a:gd name="T34" fmla="*/ 479 w 1696"/>
                <a:gd name="T35" fmla="*/ 32 h 301"/>
                <a:gd name="T36" fmla="*/ 407 w 1696"/>
                <a:gd name="T37" fmla="*/ 0 h 301"/>
                <a:gd name="T38" fmla="*/ 335 w 1696"/>
                <a:gd name="T39" fmla="*/ 32 h 301"/>
                <a:gd name="T40" fmla="*/ 264 w 1696"/>
                <a:gd name="T41" fmla="*/ 0 h 301"/>
                <a:gd name="T42" fmla="*/ 192 w 1696"/>
                <a:gd name="T43" fmla="*/ 32 h 301"/>
                <a:gd name="T44" fmla="*/ 120 w 1696"/>
                <a:gd name="T45" fmla="*/ 0 h 301"/>
                <a:gd name="T46" fmla="*/ 48 w 1696"/>
                <a:gd name="T47" fmla="*/ 32 h 301"/>
                <a:gd name="T48" fmla="*/ 0 w 1696"/>
                <a:gd name="T49" fmla="*/ 20 h 301"/>
                <a:gd name="T50" fmla="*/ 0 w 1696"/>
                <a:gd name="T51" fmla="*/ 301 h 301"/>
                <a:gd name="T52" fmla="*/ 1696 w 1696"/>
                <a:gd name="T53" fmla="*/ 301 h 301"/>
                <a:gd name="T54" fmla="*/ 1696 w 1696"/>
                <a:gd name="T55" fmla="*/ 7 h 3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696" h="301">
                  <a:moveTo>
                    <a:pt x="1696" y="7"/>
                  </a:moveTo>
                  <a:cubicBezTo>
                    <a:pt x="1681" y="22"/>
                    <a:pt x="1657" y="32"/>
                    <a:pt x="1631" y="32"/>
                  </a:cubicBezTo>
                  <a:cubicBezTo>
                    <a:pt x="1601" y="32"/>
                    <a:pt x="1574" y="19"/>
                    <a:pt x="1559" y="0"/>
                  </a:cubicBezTo>
                  <a:cubicBezTo>
                    <a:pt x="1544" y="19"/>
                    <a:pt x="1517" y="32"/>
                    <a:pt x="1487" y="32"/>
                  </a:cubicBezTo>
                  <a:cubicBezTo>
                    <a:pt x="1457" y="32"/>
                    <a:pt x="1430" y="19"/>
                    <a:pt x="1415" y="0"/>
                  </a:cubicBezTo>
                  <a:cubicBezTo>
                    <a:pt x="1400" y="19"/>
                    <a:pt x="1373" y="32"/>
                    <a:pt x="1343" y="32"/>
                  </a:cubicBezTo>
                  <a:cubicBezTo>
                    <a:pt x="1313" y="32"/>
                    <a:pt x="1286" y="19"/>
                    <a:pt x="1271" y="0"/>
                  </a:cubicBezTo>
                  <a:cubicBezTo>
                    <a:pt x="1256" y="19"/>
                    <a:pt x="1229" y="32"/>
                    <a:pt x="1199" y="32"/>
                  </a:cubicBezTo>
                  <a:cubicBezTo>
                    <a:pt x="1169" y="32"/>
                    <a:pt x="1142" y="19"/>
                    <a:pt x="1127" y="0"/>
                  </a:cubicBezTo>
                  <a:cubicBezTo>
                    <a:pt x="1112" y="19"/>
                    <a:pt x="1086" y="32"/>
                    <a:pt x="1055" y="32"/>
                  </a:cubicBezTo>
                  <a:cubicBezTo>
                    <a:pt x="1025" y="32"/>
                    <a:pt x="998" y="19"/>
                    <a:pt x="983" y="0"/>
                  </a:cubicBezTo>
                  <a:cubicBezTo>
                    <a:pt x="968" y="19"/>
                    <a:pt x="942" y="32"/>
                    <a:pt x="911" y="32"/>
                  </a:cubicBezTo>
                  <a:cubicBezTo>
                    <a:pt x="881" y="32"/>
                    <a:pt x="854" y="19"/>
                    <a:pt x="839" y="0"/>
                  </a:cubicBezTo>
                  <a:cubicBezTo>
                    <a:pt x="824" y="19"/>
                    <a:pt x="798" y="32"/>
                    <a:pt x="767" y="32"/>
                  </a:cubicBezTo>
                  <a:cubicBezTo>
                    <a:pt x="737" y="32"/>
                    <a:pt x="710" y="19"/>
                    <a:pt x="695" y="0"/>
                  </a:cubicBezTo>
                  <a:cubicBezTo>
                    <a:pt x="680" y="19"/>
                    <a:pt x="654" y="32"/>
                    <a:pt x="623" y="32"/>
                  </a:cubicBezTo>
                  <a:cubicBezTo>
                    <a:pt x="593" y="32"/>
                    <a:pt x="566" y="19"/>
                    <a:pt x="551" y="0"/>
                  </a:cubicBezTo>
                  <a:cubicBezTo>
                    <a:pt x="536" y="19"/>
                    <a:pt x="510" y="32"/>
                    <a:pt x="479" y="32"/>
                  </a:cubicBezTo>
                  <a:cubicBezTo>
                    <a:pt x="449" y="32"/>
                    <a:pt x="422" y="19"/>
                    <a:pt x="407" y="0"/>
                  </a:cubicBezTo>
                  <a:cubicBezTo>
                    <a:pt x="392" y="19"/>
                    <a:pt x="366" y="32"/>
                    <a:pt x="335" y="32"/>
                  </a:cubicBezTo>
                  <a:cubicBezTo>
                    <a:pt x="305" y="32"/>
                    <a:pt x="278" y="19"/>
                    <a:pt x="264" y="0"/>
                  </a:cubicBezTo>
                  <a:cubicBezTo>
                    <a:pt x="249" y="19"/>
                    <a:pt x="222" y="32"/>
                    <a:pt x="192" y="32"/>
                  </a:cubicBezTo>
                  <a:cubicBezTo>
                    <a:pt x="161" y="32"/>
                    <a:pt x="135" y="19"/>
                    <a:pt x="120" y="0"/>
                  </a:cubicBezTo>
                  <a:cubicBezTo>
                    <a:pt x="105" y="19"/>
                    <a:pt x="78" y="32"/>
                    <a:pt x="48" y="32"/>
                  </a:cubicBezTo>
                  <a:cubicBezTo>
                    <a:pt x="30" y="32"/>
                    <a:pt x="14" y="28"/>
                    <a:pt x="0" y="20"/>
                  </a:cubicBezTo>
                  <a:cubicBezTo>
                    <a:pt x="0" y="301"/>
                    <a:pt x="0" y="301"/>
                    <a:pt x="0" y="301"/>
                  </a:cubicBezTo>
                  <a:cubicBezTo>
                    <a:pt x="1696" y="301"/>
                    <a:pt x="1696" y="301"/>
                    <a:pt x="1696" y="301"/>
                  </a:cubicBezTo>
                  <a:lnTo>
                    <a:pt x="1696" y="7"/>
                  </a:lnTo>
                  <a:close/>
                </a:path>
              </a:pathLst>
            </a:custGeom>
            <a:solidFill>
              <a:srgbClr val="54E0E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印品黑体" panose="00000500000000000000" pitchFamily="2" charset="-122"/>
                <a:ea typeface="印品黑体" panose="00000500000000000000" pitchFamily="2" charset="-122"/>
                <a:cs typeface="+mn-cs"/>
              </a:endParaRPr>
            </a:p>
          </p:txBody>
        </p:sp>
        <p:sp>
          <p:nvSpPr>
            <p:cNvPr id="14" name="Freeform 17">
              <a:extLst>
                <a:ext uri="{FF2B5EF4-FFF2-40B4-BE49-F238E27FC236}">
                  <a16:creationId xmlns:a16="http://schemas.microsoft.com/office/drawing/2014/main" id="{4316789D-6B22-4A5F-B33F-57BB8180B631}"/>
                </a:ext>
              </a:extLst>
            </p:cNvPr>
            <p:cNvSpPr>
              <a:spLocks/>
            </p:cNvSpPr>
            <p:nvPr/>
          </p:nvSpPr>
          <p:spPr bwMode="auto">
            <a:xfrm>
              <a:off x="-7938" y="4652963"/>
              <a:ext cx="12280901" cy="2198687"/>
            </a:xfrm>
            <a:custGeom>
              <a:avLst/>
              <a:gdLst>
                <a:gd name="T0" fmla="*/ 1696 w 1696"/>
                <a:gd name="T1" fmla="*/ 31 h 302"/>
                <a:gd name="T2" fmla="*/ 1640 w 1696"/>
                <a:gd name="T3" fmla="*/ 0 h 302"/>
                <a:gd name="T4" fmla="*/ 1568 w 1696"/>
                <a:gd name="T5" fmla="*/ 33 h 302"/>
                <a:gd name="T6" fmla="*/ 1496 w 1696"/>
                <a:gd name="T7" fmla="*/ 0 h 302"/>
                <a:gd name="T8" fmla="*/ 1424 w 1696"/>
                <a:gd name="T9" fmla="*/ 33 h 302"/>
                <a:gd name="T10" fmla="*/ 1352 w 1696"/>
                <a:gd name="T11" fmla="*/ 0 h 302"/>
                <a:gd name="T12" fmla="*/ 1280 w 1696"/>
                <a:gd name="T13" fmla="*/ 33 h 302"/>
                <a:gd name="T14" fmla="*/ 1208 w 1696"/>
                <a:gd name="T15" fmla="*/ 0 h 302"/>
                <a:gd name="T16" fmla="*/ 1136 w 1696"/>
                <a:gd name="T17" fmla="*/ 33 h 302"/>
                <a:gd name="T18" fmla="*/ 1064 w 1696"/>
                <a:gd name="T19" fmla="*/ 0 h 302"/>
                <a:gd name="T20" fmla="*/ 992 w 1696"/>
                <a:gd name="T21" fmla="*/ 33 h 302"/>
                <a:gd name="T22" fmla="*/ 920 w 1696"/>
                <a:gd name="T23" fmla="*/ 0 h 302"/>
                <a:gd name="T24" fmla="*/ 848 w 1696"/>
                <a:gd name="T25" fmla="*/ 33 h 302"/>
                <a:gd name="T26" fmla="*/ 776 w 1696"/>
                <a:gd name="T27" fmla="*/ 0 h 302"/>
                <a:gd name="T28" fmla="*/ 705 w 1696"/>
                <a:gd name="T29" fmla="*/ 33 h 302"/>
                <a:gd name="T30" fmla="*/ 633 w 1696"/>
                <a:gd name="T31" fmla="*/ 0 h 302"/>
                <a:gd name="T32" fmla="*/ 561 w 1696"/>
                <a:gd name="T33" fmla="*/ 33 h 302"/>
                <a:gd name="T34" fmla="*/ 489 w 1696"/>
                <a:gd name="T35" fmla="*/ 0 h 302"/>
                <a:gd name="T36" fmla="*/ 417 w 1696"/>
                <a:gd name="T37" fmla="*/ 33 h 302"/>
                <a:gd name="T38" fmla="*/ 345 w 1696"/>
                <a:gd name="T39" fmla="*/ 0 h 302"/>
                <a:gd name="T40" fmla="*/ 273 w 1696"/>
                <a:gd name="T41" fmla="*/ 33 h 302"/>
                <a:gd name="T42" fmla="*/ 201 w 1696"/>
                <a:gd name="T43" fmla="*/ 0 h 302"/>
                <a:gd name="T44" fmla="*/ 129 w 1696"/>
                <a:gd name="T45" fmla="*/ 33 h 302"/>
                <a:gd name="T46" fmla="*/ 57 w 1696"/>
                <a:gd name="T47" fmla="*/ 0 h 302"/>
                <a:gd name="T48" fmla="*/ 0 w 1696"/>
                <a:gd name="T49" fmla="*/ 31 h 302"/>
                <a:gd name="T50" fmla="*/ 0 w 1696"/>
                <a:gd name="T51" fmla="*/ 302 h 302"/>
                <a:gd name="T52" fmla="*/ 1696 w 1696"/>
                <a:gd name="T53" fmla="*/ 302 h 302"/>
                <a:gd name="T54" fmla="*/ 1696 w 1696"/>
                <a:gd name="T55" fmla="*/ 31 h 3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696" h="302">
                  <a:moveTo>
                    <a:pt x="1696" y="31"/>
                  </a:moveTo>
                  <a:cubicBezTo>
                    <a:pt x="1673" y="28"/>
                    <a:pt x="1652" y="16"/>
                    <a:pt x="1640" y="0"/>
                  </a:cubicBezTo>
                  <a:cubicBezTo>
                    <a:pt x="1625" y="20"/>
                    <a:pt x="1599" y="33"/>
                    <a:pt x="1568" y="33"/>
                  </a:cubicBezTo>
                  <a:cubicBezTo>
                    <a:pt x="1538" y="33"/>
                    <a:pt x="1511" y="20"/>
                    <a:pt x="1496" y="0"/>
                  </a:cubicBezTo>
                  <a:cubicBezTo>
                    <a:pt x="1481" y="20"/>
                    <a:pt x="1455" y="33"/>
                    <a:pt x="1424" y="33"/>
                  </a:cubicBezTo>
                  <a:cubicBezTo>
                    <a:pt x="1394" y="33"/>
                    <a:pt x="1367" y="20"/>
                    <a:pt x="1352" y="0"/>
                  </a:cubicBezTo>
                  <a:cubicBezTo>
                    <a:pt x="1337" y="20"/>
                    <a:pt x="1311" y="33"/>
                    <a:pt x="1280" y="33"/>
                  </a:cubicBezTo>
                  <a:cubicBezTo>
                    <a:pt x="1250" y="33"/>
                    <a:pt x="1223" y="20"/>
                    <a:pt x="1208" y="0"/>
                  </a:cubicBezTo>
                  <a:cubicBezTo>
                    <a:pt x="1193" y="20"/>
                    <a:pt x="1167" y="33"/>
                    <a:pt x="1136" y="33"/>
                  </a:cubicBezTo>
                  <a:cubicBezTo>
                    <a:pt x="1106" y="33"/>
                    <a:pt x="1079" y="20"/>
                    <a:pt x="1064" y="0"/>
                  </a:cubicBezTo>
                  <a:cubicBezTo>
                    <a:pt x="1049" y="20"/>
                    <a:pt x="1023" y="33"/>
                    <a:pt x="992" y="33"/>
                  </a:cubicBezTo>
                  <a:cubicBezTo>
                    <a:pt x="962" y="33"/>
                    <a:pt x="935" y="20"/>
                    <a:pt x="920" y="0"/>
                  </a:cubicBezTo>
                  <a:cubicBezTo>
                    <a:pt x="905" y="20"/>
                    <a:pt x="879" y="33"/>
                    <a:pt x="848" y="33"/>
                  </a:cubicBezTo>
                  <a:cubicBezTo>
                    <a:pt x="818" y="33"/>
                    <a:pt x="791" y="20"/>
                    <a:pt x="776" y="0"/>
                  </a:cubicBezTo>
                  <a:cubicBezTo>
                    <a:pt x="762" y="20"/>
                    <a:pt x="735" y="33"/>
                    <a:pt x="705" y="33"/>
                  </a:cubicBezTo>
                  <a:cubicBezTo>
                    <a:pt x="674" y="33"/>
                    <a:pt x="648" y="20"/>
                    <a:pt x="633" y="0"/>
                  </a:cubicBezTo>
                  <a:cubicBezTo>
                    <a:pt x="618" y="20"/>
                    <a:pt x="591" y="33"/>
                    <a:pt x="561" y="33"/>
                  </a:cubicBezTo>
                  <a:cubicBezTo>
                    <a:pt x="530" y="33"/>
                    <a:pt x="504" y="20"/>
                    <a:pt x="489" y="0"/>
                  </a:cubicBezTo>
                  <a:cubicBezTo>
                    <a:pt x="474" y="20"/>
                    <a:pt x="447" y="33"/>
                    <a:pt x="417" y="33"/>
                  </a:cubicBezTo>
                  <a:cubicBezTo>
                    <a:pt x="386" y="33"/>
                    <a:pt x="360" y="20"/>
                    <a:pt x="345" y="0"/>
                  </a:cubicBezTo>
                  <a:cubicBezTo>
                    <a:pt x="330" y="20"/>
                    <a:pt x="303" y="33"/>
                    <a:pt x="273" y="33"/>
                  </a:cubicBezTo>
                  <a:cubicBezTo>
                    <a:pt x="242" y="33"/>
                    <a:pt x="216" y="20"/>
                    <a:pt x="201" y="0"/>
                  </a:cubicBezTo>
                  <a:cubicBezTo>
                    <a:pt x="186" y="20"/>
                    <a:pt x="159" y="33"/>
                    <a:pt x="129" y="33"/>
                  </a:cubicBezTo>
                  <a:cubicBezTo>
                    <a:pt x="98" y="33"/>
                    <a:pt x="72" y="20"/>
                    <a:pt x="57" y="0"/>
                  </a:cubicBezTo>
                  <a:cubicBezTo>
                    <a:pt x="44" y="16"/>
                    <a:pt x="24" y="28"/>
                    <a:pt x="0" y="31"/>
                  </a:cubicBezTo>
                  <a:cubicBezTo>
                    <a:pt x="0" y="302"/>
                    <a:pt x="0" y="302"/>
                    <a:pt x="0" y="302"/>
                  </a:cubicBezTo>
                  <a:cubicBezTo>
                    <a:pt x="1696" y="302"/>
                    <a:pt x="1696" y="302"/>
                    <a:pt x="1696" y="302"/>
                  </a:cubicBezTo>
                  <a:lnTo>
                    <a:pt x="1696" y="31"/>
                  </a:lnTo>
                  <a:close/>
                </a:path>
              </a:pathLst>
            </a:custGeom>
            <a:solidFill>
              <a:srgbClr val="41CFDE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印品黑体" panose="00000500000000000000" pitchFamily="2" charset="-122"/>
                <a:ea typeface="印品黑体" panose="00000500000000000000" pitchFamily="2" charset="-122"/>
                <a:cs typeface="+mn-cs"/>
              </a:endParaRPr>
            </a:p>
          </p:txBody>
        </p:sp>
        <p:sp>
          <p:nvSpPr>
            <p:cNvPr id="15" name="Freeform 13">
              <a:extLst>
                <a:ext uri="{FF2B5EF4-FFF2-40B4-BE49-F238E27FC236}">
                  <a16:creationId xmlns:a16="http://schemas.microsoft.com/office/drawing/2014/main" id="{18084F94-052C-41E5-9EE9-13C60233640E}"/>
                </a:ext>
              </a:extLst>
            </p:cNvPr>
            <p:cNvSpPr>
              <a:spLocks/>
            </p:cNvSpPr>
            <p:nvPr/>
          </p:nvSpPr>
          <p:spPr bwMode="auto">
            <a:xfrm>
              <a:off x="-7938" y="4910137"/>
              <a:ext cx="12280901" cy="2190751"/>
            </a:xfrm>
            <a:custGeom>
              <a:avLst/>
              <a:gdLst>
                <a:gd name="T0" fmla="*/ 1696 w 1696"/>
                <a:gd name="T1" fmla="*/ 7 h 301"/>
                <a:gd name="T2" fmla="*/ 1631 w 1696"/>
                <a:gd name="T3" fmla="*/ 32 h 301"/>
                <a:gd name="T4" fmla="*/ 1559 w 1696"/>
                <a:gd name="T5" fmla="*/ 0 h 301"/>
                <a:gd name="T6" fmla="*/ 1487 w 1696"/>
                <a:gd name="T7" fmla="*/ 32 h 301"/>
                <a:gd name="T8" fmla="*/ 1415 w 1696"/>
                <a:gd name="T9" fmla="*/ 0 h 301"/>
                <a:gd name="T10" fmla="*/ 1343 w 1696"/>
                <a:gd name="T11" fmla="*/ 32 h 301"/>
                <a:gd name="T12" fmla="*/ 1271 w 1696"/>
                <a:gd name="T13" fmla="*/ 0 h 301"/>
                <a:gd name="T14" fmla="*/ 1199 w 1696"/>
                <a:gd name="T15" fmla="*/ 32 h 301"/>
                <a:gd name="T16" fmla="*/ 1127 w 1696"/>
                <a:gd name="T17" fmla="*/ 0 h 301"/>
                <a:gd name="T18" fmla="*/ 1055 w 1696"/>
                <a:gd name="T19" fmla="*/ 32 h 301"/>
                <a:gd name="T20" fmla="*/ 983 w 1696"/>
                <a:gd name="T21" fmla="*/ 0 h 301"/>
                <a:gd name="T22" fmla="*/ 911 w 1696"/>
                <a:gd name="T23" fmla="*/ 32 h 301"/>
                <a:gd name="T24" fmla="*/ 839 w 1696"/>
                <a:gd name="T25" fmla="*/ 0 h 301"/>
                <a:gd name="T26" fmla="*/ 767 w 1696"/>
                <a:gd name="T27" fmla="*/ 32 h 301"/>
                <a:gd name="T28" fmla="*/ 695 w 1696"/>
                <a:gd name="T29" fmla="*/ 0 h 301"/>
                <a:gd name="T30" fmla="*/ 623 w 1696"/>
                <a:gd name="T31" fmla="*/ 32 h 301"/>
                <a:gd name="T32" fmla="*/ 551 w 1696"/>
                <a:gd name="T33" fmla="*/ 0 h 301"/>
                <a:gd name="T34" fmla="*/ 479 w 1696"/>
                <a:gd name="T35" fmla="*/ 32 h 301"/>
                <a:gd name="T36" fmla="*/ 407 w 1696"/>
                <a:gd name="T37" fmla="*/ 0 h 301"/>
                <a:gd name="T38" fmla="*/ 335 w 1696"/>
                <a:gd name="T39" fmla="*/ 32 h 301"/>
                <a:gd name="T40" fmla="*/ 264 w 1696"/>
                <a:gd name="T41" fmla="*/ 0 h 301"/>
                <a:gd name="T42" fmla="*/ 192 w 1696"/>
                <a:gd name="T43" fmla="*/ 32 h 301"/>
                <a:gd name="T44" fmla="*/ 120 w 1696"/>
                <a:gd name="T45" fmla="*/ 0 h 301"/>
                <a:gd name="T46" fmla="*/ 48 w 1696"/>
                <a:gd name="T47" fmla="*/ 32 h 301"/>
                <a:gd name="T48" fmla="*/ 0 w 1696"/>
                <a:gd name="T49" fmla="*/ 20 h 301"/>
                <a:gd name="T50" fmla="*/ 0 w 1696"/>
                <a:gd name="T51" fmla="*/ 301 h 301"/>
                <a:gd name="T52" fmla="*/ 1696 w 1696"/>
                <a:gd name="T53" fmla="*/ 301 h 301"/>
                <a:gd name="T54" fmla="*/ 1696 w 1696"/>
                <a:gd name="T55" fmla="*/ 7 h 3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696" h="301">
                  <a:moveTo>
                    <a:pt x="1696" y="7"/>
                  </a:moveTo>
                  <a:cubicBezTo>
                    <a:pt x="1681" y="22"/>
                    <a:pt x="1657" y="32"/>
                    <a:pt x="1631" y="32"/>
                  </a:cubicBezTo>
                  <a:cubicBezTo>
                    <a:pt x="1601" y="32"/>
                    <a:pt x="1574" y="19"/>
                    <a:pt x="1559" y="0"/>
                  </a:cubicBezTo>
                  <a:cubicBezTo>
                    <a:pt x="1544" y="19"/>
                    <a:pt x="1517" y="32"/>
                    <a:pt x="1487" y="32"/>
                  </a:cubicBezTo>
                  <a:cubicBezTo>
                    <a:pt x="1457" y="32"/>
                    <a:pt x="1430" y="19"/>
                    <a:pt x="1415" y="0"/>
                  </a:cubicBezTo>
                  <a:cubicBezTo>
                    <a:pt x="1400" y="19"/>
                    <a:pt x="1373" y="32"/>
                    <a:pt x="1343" y="32"/>
                  </a:cubicBezTo>
                  <a:cubicBezTo>
                    <a:pt x="1313" y="32"/>
                    <a:pt x="1286" y="19"/>
                    <a:pt x="1271" y="0"/>
                  </a:cubicBezTo>
                  <a:cubicBezTo>
                    <a:pt x="1256" y="19"/>
                    <a:pt x="1229" y="32"/>
                    <a:pt x="1199" y="32"/>
                  </a:cubicBezTo>
                  <a:cubicBezTo>
                    <a:pt x="1169" y="32"/>
                    <a:pt x="1142" y="19"/>
                    <a:pt x="1127" y="0"/>
                  </a:cubicBezTo>
                  <a:cubicBezTo>
                    <a:pt x="1112" y="19"/>
                    <a:pt x="1086" y="32"/>
                    <a:pt x="1055" y="32"/>
                  </a:cubicBezTo>
                  <a:cubicBezTo>
                    <a:pt x="1025" y="32"/>
                    <a:pt x="998" y="19"/>
                    <a:pt x="983" y="0"/>
                  </a:cubicBezTo>
                  <a:cubicBezTo>
                    <a:pt x="968" y="19"/>
                    <a:pt x="942" y="32"/>
                    <a:pt x="911" y="32"/>
                  </a:cubicBezTo>
                  <a:cubicBezTo>
                    <a:pt x="881" y="32"/>
                    <a:pt x="854" y="19"/>
                    <a:pt x="839" y="0"/>
                  </a:cubicBezTo>
                  <a:cubicBezTo>
                    <a:pt x="824" y="19"/>
                    <a:pt x="798" y="32"/>
                    <a:pt x="767" y="32"/>
                  </a:cubicBezTo>
                  <a:cubicBezTo>
                    <a:pt x="737" y="32"/>
                    <a:pt x="710" y="19"/>
                    <a:pt x="695" y="0"/>
                  </a:cubicBezTo>
                  <a:cubicBezTo>
                    <a:pt x="680" y="19"/>
                    <a:pt x="654" y="32"/>
                    <a:pt x="623" y="32"/>
                  </a:cubicBezTo>
                  <a:cubicBezTo>
                    <a:pt x="593" y="32"/>
                    <a:pt x="566" y="19"/>
                    <a:pt x="551" y="0"/>
                  </a:cubicBezTo>
                  <a:cubicBezTo>
                    <a:pt x="536" y="19"/>
                    <a:pt x="510" y="32"/>
                    <a:pt x="479" y="32"/>
                  </a:cubicBezTo>
                  <a:cubicBezTo>
                    <a:pt x="449" y="32"/>
                    <a:pt x="422" y="19"/>
                    <a:pt x="407" y="0"/>
                  </a:cubicBezTo>
                  <a:cubicBezTo>
                    <a:pt x="392" y="19"/>
                    <a:pt x="366" y="32"/>
                    <a:pt x="335" y="32"/>
                  </a:cubicBezTo>
                  <a:cubicBezTo>
                    <a:pt x="305" y="32"/>
                    <a:pt x="278" y="19"/>
                    <a:pt x="264" y="0"/>
                  </a:cubicBezTo>
                  <a:cubicBezTo>
                    <a:pt x="249" y="19"/>
                    <a:pt x="222" y="32"/>
                    <a:pt x="192" y="32"/>
                  </a:cubicBezTo>
                  <a:cubicBezTo>
                    <a:pt x="161" y="32"/>
                    <a:pt x="135" y="19"/>
                    <a:pt x="120" y="0"/>
                  </a:cubicBezTo>
                  <a:cubicBezTo>
                    <a:pt x="105" y="19"/>
                    <a:pt x="78" y="32"/>
                    <a:pt x="48" y="32"/>
                  </a:cubicBezTo>
                  <a:cubicBezTo>
                    <a:pt x="30" y="32"/>
                    <a:pt x="14" y="28"/>
                    <a:pt x="0" y="20"/>
                  </a:cubicBezTo>
                  <a:cubicBezTo>
                    <a:pt x="0" y="301"/>
                    <a:pt x="0" y="301"/>
                    <a:pt x="0" y="301"/>
                  </a:cubicBezTo>
                  <a:cubicBezTo>
                    <a:pt x="1696" y="301"/>
                    <a:pt x="1696" y="301"/>
                    <a:pt x="1696" y="301"/>
                  </a:cubicBezTo>
                  <a:lnTo>
                    <a:pt x="1696" y="7"/>
                  </a:lnTo>
                  <a:close/>
                </a:path>
              </a:pathLst>
            </a:custGeom>
            <a:solidFill>
              <a:srgbClr val="54E0E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印品黑体" panose="00000500000000000000" pitchFamily="2" charset="-122"/>
                <a:ea typeface="印品黑体" panose="00000500000000000000" pitchFamily="2" charset="-122"/>
                <a:cs typeface="+mn-cs"/>
              </a:endParaRPr>
            </a:p>
          </p:txBody>
        </p:sp>
      </p:grpSp>
      <p:sp>
        <p:nvSpPr>
          <p:cNvPr id="16" name="矩形 15">
            <a:extLst>
              <a:ext uri="{FF2B5EF4-FFF2-40B4-BE49-F238E27FC236}">
                <a16:creationId xmlns:a16="http://schemas.microsoft.com/office/drawing/2014/main" id="{6478163E-2A5E-435F-9447-CAC05053247F}"/>
              </a:ext>
            </a:extLst>
          </p:cNvPr>
          <p:cNvSpPr/>
          <p:nvPr userDrawn="1"/>
        </p:nvSpPr>
        <p:spPr>
          <a:xfrm>
            <a:off x="-972820" y="6858000"/>
            <a:ext cx="13385800" cy="1275837"/>
          </a:xfrm>
          <a:prstGeom prst="rect">
            <a:avLst/>
          </a:prstGeom>
          <a:solidFill>
            <a:srgbClr val="E6E6E6"/>
          </a:solidFill>
          <a:ln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E6E6E6"/>
              </a:solidFill>
              <a:effectLst/>
              <a:uLnTx/>
              <a:uFillTx/>
              <a:latin typeface="印品黑体" panose="00000500000000000000" pitchFamily="2" charset="-122"/>
              <a:ea typeface="印品黑体" panose="00000500000000000000" pitchFamily="2" charset="-122"/>
              <a:cs typeface="+mn-cs"/>
            </a:endParaRPr>
          </a:p>
        </p:txBody>
      </p:sp>
      <p:pic>
        <p:nvPicPr>
          <p:cNvPr id="17" name="图片 16">
            <a:extLst>
              <a:ext uri="{FF2B5EF4-FFF2-40B4-BE49-F238E27FC236}">
                <a16:creationId xmlns:a16="http://schemas.microsoft.com/office/drawing/2014/main" id="{E69052AA-BDE0-40CB-A26F-F82BBFDB1B8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48950" b="-1"/>
          <a:stretch/>
        </p:blipFill>
        <p:spPr>
          <a:xfrm>
            <a:off x="-2378703" y="0"/>
            <a:ext cx="14570703" cy="1409891"/>
          </a:xfrm>
          <a:prstGeom prst="rect">
            <a:avLst/>
          </a:prstGeom>
          <a:effectLst/>
        </p:spPr>
      </p:pic>
      <p:sp>
        <p:nvSpPr>
          <p:cNvPr id="18" name="椭圆 17">
            <a:extLst>
              <a:ext uri="{FF2B5EF4-FFF2-40B4-BE49-F238E27FC236}">
                <a16:creationId xmlns:a16="http://schemas.microsoft.com/office/drawing/2014/main" id="{F7B19E78-F9CA-499C-99C9-42FAA0D58A2B}"/>
              </a:ext>
            </a:extLst>
          </p:cNvPr>
          <p:cNvSpPr/>
          <p:nvPr userDrawn="1"/>
        </p:nvSpPr>
        <p:spPr>
          <a:xfrm>
            <a:off x="144176" y="114067"/>
            <a:ext cx="570799" cy="570799"/>
          </a:xfrm>
          <a:prstGeom prst="ellipse">
            <a:avLst/>
          </a:prstGeom>
          <a:solidFill>
            <a:srgbClr val="F9B36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印品黑体" panose="00000500000000000000" pitchFamily="2" charset="-122"/>
              <a:ea typeface="印品黑体" panose="00000500000000000000" pitchFamily="2" charset="-122"/>
              <a:cs typeface="+mn-cs"/>
            </a:endParaRPr>
          </a:p>
        </p:txBody>
      </p:sp>
      <p:sp>
        <p:nvSpPr>
          <p:cNvPr id="19" name="文本框 18">
            <a:extLst>
              <a:ext uri="{FF2B5EF4-FFF2-40B4-BE49-F238E27FC236}">
                <a16:creationId xmlns:a16="http://schemas.microsoft.com/office/drawing/2014/main" id="{BAD3852C-FA14-4930-A555-A590D3C54150}"/>
              </a:ext>
            </a:extLst>
          </p:cNvPr>
          <p:cNvSpPr txBox="1"/>
          <p:nvPr userDrawn="1"/>
        </p:nvSpPr>
        <p:spPr>
          <a:xfrm>
            <a:off x="-425835" y="120170"/>
            <a:ext cx="17108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uLnTx/>
                <a:uFillTx/>
                <a:latin typeface="印品黑体" panose="00000500000000000000" pitchFamily="2" charset="-122"/>
                <a:ea typeface="印品黑体" panose="00000500000000000000" pitchFamily="2" charset="-122"/>
                <a:cs typeface="+mn-cs"/>
              </a:rPr>
              <a:t>03</a:t>
            </a:r>
          </a:p>
        </p:txBody>
      </p:sp>
      <p:sp>
        <p:nvSpPr>
          <p:cNvPr id="20" name="文本框 19">
            <a:extLst>
              <a:ext uri="{FF2B5EF4-FFF2-40B4-BE49-F238E27FC236}">
                <a16:creationId xmlns:a16="http://schemas.microsoft.com/office/drawing/2014/main" id="{F057B9E6-CC28-4504-A303-6472644BBB2D}"/>
              </a:ext>
            </a:extLst>
          </p:cNvPr>
          <p:cNvSpPr txBox="1"/>
          <p:nvPr userDrawn="1"/>
        </p:nvSpPr>
        <p:spPr>
          <a:xfrm>
            <a:off x="805849" y="150947"/>
            <a:ext cx="207820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41CFDE"/>
                </a:solidFill>
                <a:uLnTx/>
                <a:uFillTx/>
                <a:latin typeface="印品黑体" panose="00000500000000000000" pitchFamily="2" charset="-122"/>
                <a:ea typeface="印品黑体" panose="00000500000000000000" pitchFamily="2" charset="-122"/>
                <a:cs typeface="+mn-cs"/>
              </a:rPr>
              <a:t>标题内容</a:t>
            </a:r>
            <a:endParaRPr kumimoji="0" lang="en-US" altLang="zh-CN" sz="2800" b="1" i="0" u="none" strike="noStrike" kern="1200" cap="none" spc="0" normalizeH="0" baseline="0" noProof="0" dirty="0">
              <a:ln>
                <a:noFill/>
              </a:ln>
              <a:solidFill>
                <a:srgbClr val="41CFDE"/>
              </a:solidFill>
              <a:uLnTx/>
              <a:uFillTx/>
              <a:latin typeface="印品黑体" panose="00000500000000000000" pitchFamily="2" charset="-122"/>
              <a:ea typeface="印品黑体" panose="00000500000000000000" pitchFamily="2" charset="-122"/>
              <a:cs typeface="+mn-cs"/>
            </a:endParaRPr>
          </a:p>
        </p:txBody>
      </p:sp>
      <p:sp>
        <p:nvSpPr>
          <p:cNvPr id="21" name="Freeform 34">
            <a:extLst>
              <a:ext uri="{FF2B5EF4-FFF2-40B4-BE49-F238E27FC236}">
                <a16:creationId xmlns:a16="http://schemas.microsoft.com/office/drawing/2014/main" id="{BE078CCE-5211-4EFA-BE3F-1B44CFFEF5A0}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8214032" y="6319773"/>
            <a:ext cx="703252" cy="367714"/>
          </a:xfrm>
          <a:custGeom>
            <a:avLst/>
            <a:gdLst>
              <a:gd name="T0" fmla="*/ 93 w 112"/>
              <a:gd name="T1" fmla="*/ 32 h 58"/>
              <a:gd name="T2" fmla="*/ 94 w 112"/>
              <a:gd name="T3" fmla="*/ 37 h 58"/>
              <a:gd name="T4" fmla="*/ 94 w 112"/>
              <a:gd name="T5" fmla="*/ 37 h 58"/>
              <a:gd name="T6" fmla="*/ 93 w 112"/>
              <a:gd name="T7" fmla="*/ 32 h 58"/>
              <a:gd name="T8" fmla="*/ 93 w 112"/>
              <a:gd name="T9" fmla="*/ 31 h 58"/>
              <a:gd name="T10" fmla="*/ 93 w 112"/>
              <a:gd name="T11" fmla="*/ 31 h 58"/>
              <a:gd name="T12" fmla="*/ 98 w 112"/>
              <a:gd name="T13" fmla="*/ 30 h 58"/>
              <a:gd name="T14" fmla="*/ 98 w 112"/>
              <a:gd name="T15" fmla="*/ 30 h 58"/>
              <a:gd name="T16" fmla="*/ 95 w 112"/>
              <a:gd name="T17" fmla="*/ 30 h 58"/>
              <a:gd name="T18" fmla="*/ 94 w 112"/>
              <a:gd name="T19" fmla="*/ 32 h 58"/>
              <a:gd name="T20" fmla="*/ 94 w 112"/>
              <a:gd name="T21" fmla="*/ 32 h 58"/>
              <a:gd name="T22" fmla="*/ 110 w 112"/>
              <a:gd name="T23" fmla="*/ 33 h 58"/>
              <a:gd name="T24" fmla="*/ 110 w 112"/>
              <a:gd name="T25" fmla="*/ 33 h 58"/>
              <a:gd name="T26" fmla="*/ 110 w 112"/>
              <a:gd name="T27" fmla="*/ 34 h 58"/>
              <a:gd name="T28" fmla="*/ 96 w 112"/>
              <a:gd name="T29" fmla="*/ 8 h 58"/>
              <a:gd name="T30" fmla="*/ 54 w 112"/>
              <a:gd name="T31" fmla="*/ 7 h 58"/>
              <a:gd name="T32" fmla="*/ 16 w 112"/>
              <a:gd name="T33" fmla="*/ 32 h 58"/>
              <a:gd name="T34" fmla="*/ 11 w 112"/>
              <a:gd name="T35" fmla="*/ 23 h 58"/>
              <a:gd name="T36" fmla="*/ 0 w 112"/>
              <a:gd name="T37" fmla="*/ 24 h 58"/>
              <a:gd name="T38" fmla="*/ 3 w 112"/>
              <a:gd name="T39" fmla="*/ 28 h 58"/>
              <a:gd name="T40" fmla="*/ 6 w 112"/>
              <a:gd name="T41" fmla="*/ 33 h 58"/>
              <a:gd name="T42" fmla="*/ 12 w 112"/>
              <a:gd name="T43" fmla="*/ 37 h 58"/>
              <a:gd name="T44" fmla="*/ 7 w 112"/>
              <a:gd name="T45" fmla="*/ 42 h 58"/>
              <a:gd name="T46" fmla="*/ 6 w 112"/>
              <a:gd name="T47" fmla="*/ 48 h 58"/>
              <a:gd name="T48" fmla="*/ 3 w 112"/>
              <a:gd name="T49" fmla="*/ 53 h 58"/>
              <a:gd name="T50" fmla="*/ 14 w 112"/>
              <a:gd name="T51" fmla="*/ 51 h 58"/>
              <a:gd name="T52" fmla="*/ 17 w 112"/>
              <a:gd name="T53" fmla="*/ 41 h 58"/>
              <a:gd name="T54" fmla="*/ 64 w 112"/>
              <a:gd name="T55" fmla="*/ 55 h 58"/>
              <a:gd name="T56" fmla="*/ 109 w 112"/>
              <a:gd name="T57" fmla="*/ 36 h 58"/>
              <a:gd name="T58" fmla="*/ 93 w 112"/>
              <a:gd name="T59" fmla="*/ 32 h 58"/>
              <a:gd name="T60" fmla="*/ 87 w 112"/>
              <a:gd name="T61" fmla="*/ 41 h 58"/>
              <a:gd name="T62" fmla="*/ 82 w 112"/>
              <a:gd name="T63" fmla="*/ 30 h 58"/>
              <a:gd name="T64" fmla="*/ 81 w 112"/>
              <a:gd name="T65" fmla="*/ 21 h 58"/>
              <a:gd name="T66" fmla="*/ 87 w 112"/>
              <a:gd name="T67" fmla="*/ 7 h 58"/>
              <a:gd name="T68" fmla="*/ 87 w 112"/>
              <a:gd name="T69" fmla="*/ 7 h 58"/>
              <a:gd name="T70" fmla="*/ 83 w 112"/>
              <a:gd name="T71" fmla="*/ 22 h 58"/>
              <a:gd name="T72" fmla="*/ 84 w 112"/>
              <a:gd name="T73" fmla="*/ 32 h 58"/>
              <a:gd name="T74" fmla="*/ 88 w 112"/>
              <a:gd name="T75" fmla="*/ 41 h 58"/>
              <a:gd name="T76" fmla="*/ 87 w 112"/>
              <a:gd name="T77" fmla="*/ 41 h 58"/>
              <a:gd name="T78" fmla="*/ 89 w 112"/>
              <a:gd name="T79" fmla="*/ 21 h 58"/>
              <a:gd name="T80" fmla="*/ 91 w 112"/>
              <a:gd name="T81" fmla="*/ 17 h 58"/>
              <a:gd name="T82" fmla="*/ 95 w 112"/>
              <a:gd name="T83" fmla="*/ 20 h 58"/>
              <a:gd name="T84" fmla="*/ 92 w 112"/>
              <a:gd name="T85" fmla="*/ 23 h 58"/>
              <a:gd name="T86" fmla="*/ 89 w 112"/>
              <a:gd name="T87" fmla="*/ 21 h 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112" h="58">
                <a:moveTo>
                  <a:pt x="93" y="32"/>
                </a:moveTo>
                <a:cubicBezTo>
                  <a:pt x="93" y="34"/>
                  <a:pt x="93" y="36"/>
                  <a:pt x="94" y="37"/>
                </a:cubicBezTo>
                <a:cubicBezTo>
                  <a:pt x="94" y="37"/>
                  <a:pt x="94" y="37"/>
                  <a:pt x="94" y="37"/>
                </a:cubicBezTo>
                <a:cubicBezTo>
                  <a:pt x="93" y="36"/>
                  <a:pt x="92" y="33"/>
                  <a:pt x="93" y="32"/>
                </a:cubicBezTo>
                <a:cubicBezTo>
                  <a:pt x="93" y="32"/>
                  <a:pt x="93" y="31"/>
                  <a:pt x="93" y="31"/>
                </a:cubicBezTo>
                <a:cubicBezTo>
                  <a:pt x="93" y="31"/>
                  <a:pt x="93" y="31"/>
                  <a:pt x="93" y="31"/>
                </a:cubicBezTo>
                <a:cubicBezTo>
                  <a:pt x="94" y="29"/>
                  <a:pt x="97" y="28"/>
                  <a:pt x="98" y="30"/>
                </a:cubicBezTo>
                <a:cubicBezTo>
                  <a:pt x="98" y="30"/>
                  <a:pt x="98" y="30"/>
                  <a:pt x="98" y="30"/>
                </a:cubicBezTo>
                <a:cubicBezTo>
                  <a:pt x="97" y="30"/>
                  <a:pt x="96" y="30"/>
                  <a:pt x="95" y="30"/>
                </a:cubicBezTo>
                <a:cubicBezTo>
                  <a:pt x="94" y="30"/>
                  <a:pt x="94" y="31"/>
                  <a:pt x="94" y="32"/>
                </a:cubicBezTo>
                <a:cubicBezTo>
                  <a:pt x="94" y="32"/>
                  <a:pt x="94" y="32"/>
                  <a:pt x="94" y="32"/>
                </a:cubicBezTo>
                <a:cubicBezTo>
                  <a:pt x="98" y="36"/>
                  <a:pt x="106" y="39"/>
                  <a:pt x="110" y="33"/>
                </a:cubicBezTo>
                <a:cubicBezTo>
                  <a:pt x="110" y="33"/>
                  <a:pt x="110" y="33"/>
                  <a:pt x="110" y="33"/>
                </a:cubicBezTo>
                <a:cubicBezTo>
                  <a:pt x="110" y="34"/>
                  <a:pt x="110" y="34"/>
                  <a:pt x="110" y="34"/>
                </a:cubicBezTo>
                <a:cubicBezTo>
                  <a:pt x="112" y="28"/>
                  <a:pt x="106" y="15"/>
                  <a:pt x="96" y="8"/>
                </a:cubicBezTo>
                <a:cubicBezTo>
                  <a:pt x="87" y="0"/>
                  <a:pt x="74" y="0"/>
                  <a:pt x="54" y="7"/>
                </a:cubicBezTo>
                <a:cubicBezTo>
                  <a:pt x="39" y="12"/>
                  <a:pt x="22" y="24"/>
                  <a:pt x="16" y="32"/>
                </a:cubicBezTo>
                <a:cubicBezTo>
                  <a:pt x="15" y="28"/>
                  <a:pt x="15" y="25"/>
                  <a:pt x="11" y="23"/>
                </a:cubicBezTo>
                <a:cubicBezTo>
                  <a:pt x="7" y="21"/>
                  <a:pt x="4" y="23"/>
                  <a:pt x="0" y="24"/>
                </a:cubicBezTo>
                <a:cubicBezTo>
                  <a:pt x="0" y="25"/>
                  <a:pt x="2" y="26"/>
                  <a:pt x="3" y="28"/>
                </a:cubicBezTo>
                <a:cubicBezTo>
                  <a:pt x="4" y="29"/>
                  <a:pt x="5" y="31"/>
                  <a:pt x="6" y="33"/>
                </a:cubicBezTo>
                <a:cubicBezTo>
                  <a:pt x="8" y="35"/>
                  <a:pt x="9" y="36"/>
                  <a:pt x="12" y="37"/>
                </a:cubicBezTo>
                <a:cubicBezTo>
                  <a:pt x="10" y="39"/>
                  <a:pt x="8" y="40"/>
                  <a:pt x="7" y="42"/>
                </a:cubicBezTo>
                <a:cubicBezTo>
                  <a:pt x="7" y="44"/>
                  <a:pt x="7" y="46"/>
                  <a:pt x="6" y="48"/>
                </a:cubicBezTo>
                <a:cubicBezTo>
                  <a:pt x="5" y="50"/>
                  <a:pt x="4" y="52"/>
                  <a:pt x="3" y="53"/>
                </a:cubicBezTo>
                <a:cubicBezTo>
                  <a:pt x="7" y="52"/>
                  <a:pt x="11" y="54"/>
                  <a:pt x="14" y="51"/>
                </a:cubicBezTo>
                <a:cubicBezTo>
                  <a:pt x="17" y="48"/>
                  <a:pt x="17" y="45"/>
                  <a:pt x="17" y="41"/>
                </a:cubicBezTo>
                <a:cubicBezTo>
                  <a:pt x="23" y="46"/>
                  <a:pt x="37" y="51"/>
                  <a:pt x="64" y="55"/>
                </a:cubicBezTo>
                <a:cubicBezTo>
                  <a:pt x="89" y="58"/>
                  <a:pt x="103" y="45"/>
                  <a:pt x="109" y="36"/>
                </a:cubicBezTo>
                <a:cubicBezTo>
                  <a:pt x="105" y="40"/>
                  <a:pt x="96" y="36"/>
                  <a:pt x="93" y="32"/>
                </a:cubicBezTo>
                <a:close/>
                <a:moveTo>
                  <a:pt x="87" y="41"/>
                </a:moveTo>
                <a:cubicBezTo>
                  <a:pt x="85" y="38"/>
                  <a:pt x="84" y="34"/>
                  <a:pt x="82" y="30"/>
                </a:cubicBezTo>
                <a:cubicBezTo>
                  <a:pt x="81" y="27"/>
                  <a:pt x="80" y="24"/>
                  <a:pt x="81" y="21"/>
                </a:cubicBezTo>
                <a:cubicBezTo>
                  <a:pt x="81" y="16"/>
                  <a:pt x="84" y="11"/>
                  <a:pt x="87" y="7"/>
                </a:cubicBezTo>
                <a:cubicBezTo>
                  <a:pt x="87" y="7"/>
                  <a:pt x="87" y="7"/>
                  <a:pt x="87" y="7"/>
                </a:cubicBezTo>
                <a:cubicBezTo>
                  <a:pt x="85" y="12"/>
                  <a:pt x="83" y="17"/>
                  <a:pt x="83" y="22"/>
                </a:cubicBezTo>
                <a:cubicBezTo>
                  <a:pt x="83" y="25"/>
                  <a:pt x="83" y="29"/>
                  <a:pt x="84" y="32"/>
                </a:cubicBezTo>
                <a:cubicBezTo>
                  <a:pt x="85" y="35"/>
                  <a:pt x="87" y="38"/>
                  <a:pt x="88" y="41"/>
                </a:cubicBezTo>
                <a:cubicBezTo>
                  <a:pt x="88" y="41"/>
                  <a:pt x="88" y="41"/>
                  <a:pt x="87" y="41"/>
                </a:cubicBezTo>
                <a:close/>
                <a:moveTo>
                  <a:pt x="89" y="21"/>
                </a:moveTo>
                <a:cubicBezTo>
                  <a:pt x="88" y="19"/>
                  <a:pt x="90" y="17"/>
                  <a:pt x="91" y="17"/>
                </a:cubicBezTo>
                <a:cubicBezTo>
                  <a:pt x="93" y="17"/>
                  <a:pt x="95" y="18"/>
                  <a:pt x="95" y="20"/>
                </a:cubicBezTo>
                <a:cubicBezTo>
                  <a:pt x="95" y="22"/>
                  <a:pt x="94" y="23"/>
                  <a:pt x="92" y="23"/>
                </a:cubicBezTo>
                <a:cubicBezTo>
                  <a:pt x="91" y="24"/>
                  <a:pt x="89" y="22"/>
                  <a:pt x="89" y="2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印品黑体" panose="00000500000000000000" pitchFamily="2" charset="-122"/>
              <a:ea typeface="印品黑体" panose="00000500000000000000" pitchFamily="2" charset="-122"/>
              <a:cs typeface="+mn-cs"/>
            </a:endParaRPr>
          </a:p>
        </p:txBody>
      </p:sp>
      <p:sp>
        <p:nvSpPr>
          <p:cNvPr id="22" name="Freeform 35">
            <a:extLst>
              <a:ext uri="{FF2B5EF4-FFF2-40B4-BE49-F238E27FC236}">
                <a16:creationId xmlns:a16="http://schemas.microsoft.com/office/drawing/2014/main" id="{CB831C65-A144-4037-9701-BD539CE5B6F7}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2721312" y="6416477"/>
            <a:ext cx="707848" cy="372310"/>
          </a:xfrm>
          <a:custGeom>
            <a:avLst/>
            <a:gdLst>
              <a:gd name="T0" fmla="*/ 94 w 113"/>
              <a:gd name="T1" fmla="*/ 34 h 59"/>
              <a:gd name="T2" fmla="*/ 95 w 113"/>
              <a:gd name="T3" fmla="*/ 38 h 59"/>
              <a:gd name="T4" fmla="*/ 94 w 113"/>
              <a:gd name="T5" fmla="*/ 38 h 59"/>
              <a:gd name="T6" fmla="*/ 93 w 113"/>
              <a:gd name="T7" fmla="*/ 33 h 59"/>
              <a:gd name="T8" fmla="*/ 93 w 113"/>
              <a:gd name="T9" fmla="*/ 33 h 59"/>
              <a:gd name="T10" fmla="*/ 93 w 113"/>
              <a:gd name="T11" fmla="*/ 32 h 59"/>
              <a:gd name="T12" fmla="*/ 98 w 113"/>
              <a:gd name="T13" fmla="*/ 31 h 59"/>
              <a:gd name="T14" fmla="*/ 98 w 113"/>
              <a:gd name="T15" fmla="*/ 32 h 59"/>
              <a:gd name="T16" fmla="*/ 96 w 113"/>
              <a:gd name="T17" fmla="*/ 31 h 59"/>
              <a:gd name="T18" fmla="*/ 94 w 113"/>
              <a:gd name="T19" fmla="*/ 33 h 59"/>
              <a:gd name="T20" fmla="*/ 94 w 113"/>
              <a:gd name="T21" fmla="*/ 33 h 59"/>
              <a:gd name="T22" fmla="*/ 110 w 113"/>
              <a:gd name="T23" fmla="*/ 35 h 59"/>
              <a:gd name="T24" fmla="*/ 110 w 113"/>
              <a:gd name="T25" fmla="*/ 35 h 59"/>
              <a:gd name="T26" fmla="*/ 110 w 113"/>
              <a:gd name="T27" fmla="*/ 36 h 59"/>
              <a:gd name="T28" fmla="*/ 98 w 113"/>
              <a:gd name="T29" fmla="*/ 10 h 59"/>
              <a:gd name="T30" fmla="*/ 55 w 113"/>
              <a:gd name="T31" fmla="*/ 6 h 59"/>
              <a:gd name="T32" fmla="*/ 16 w 113"/>
              <a:gd name="T33" fmla="*/ 30 h 59"/>
              <a:gd name="T34" fmla="*/ 11 w 113"/>
              <a:gd name="T35" fmla="*/ 21 h 59"/>
              <a:gd name="T36" fmla="*/ 0 w 113"/>
              <a:gd name="T37" fmla="*/ 21 h 59"/>
              <a:gd name="T38" fmla="*/ 4 w 113"/>
              <a:gd name="T39" fmla="*/ 25 h 59"/>
              <a:gd name="T40" fmla="*/ 7 w 113"/>
              <a:gd name="T41" fmla="*/ 31 h 59"/>
              <a:gd name="T42" fmla="*/ 12 w 113"/>
              <a:gd name="T43" fmla="*/ 35 h 59"/>
              <a:gd name="T44" fmla="*/ 7 w 113"/>
              <a:gd name="T45" fmla="*/ 40 h 59"/>
              <a:gd name="T46" fmla="*/ 5 w 113"/>
              <a:gd name="T47" fmla="*/ 46 h 59"/>
              <a:gd name="T48" fmla="*/ 3 w 113"/>
              <a:gd name="T49" fmla="*/ 51 h 59"/>
              <a:gd name="T50" fmla="*/ 14 w 113"/>
              <a:gd name="T51" fmla="*/ 49 h 59"/>
              <a:gd name="T52" fmla="*/ 17 w 113"/>
              <a:gd name="T53" fmla="*/ 40 h 59"/>
              <a:gd name="T54" fmla="*/ 63 w 113"/>
              <a:gd name="T55" fmla="*/ 55 h 59"/>
              <a:gd name="T56" fmla="*/ 109 w 113"/>
              <a:gd name="T57" fmla="*/ 38 h 59"/>
              <a:gd name="T58" fmla="*/ 94 w 113"/>
              <a:gd name="T59" fmla="*/ 34 h 59"/>
              <a:gd name="T60" fmla="*/ 87 w 113"/>
              <a:gd name="T61" fmla="*/ 42 h 59"/>
              <a:gd name="T62" fmla="*/ 83 w 113"/>
              <a:gd name="T63" fmla="*/ 31 h 59"/>
              <a:gd name="T64" fmla="*/ 82 w 113"/>
              <a:gd name="T65" fmla="*/ 22 h 59"/>
              <a:gd name="T66" fmla="*/ 89 w 113"/>
              <a:gd name="T67" fmla="*/ 8 h 59"/>
              <a:gd name="T68" fmla="*/ 89 w 113"/>
              <a:gd name="T69" fmla="*/ 8 h 59"/>
              <a:gd name="T70" fmla="*/ 84 w 113"/>
              <a:gd name="T71" fmla="*/ 22 h 59"/>
              <a:gd name="T72" fmla="*/ 84 w 113"/>
              <a:gd name="T73" fmla="*/ 33 h 59"/>
              <a:gd name="T74" fmla="*/ 88 w 113"/>
              <a:gd name="T75" fmla="*/ 42 h 59"/>
              <a:gd name="T76" fmla="*/ 87 w 113"/>
              <a:gd name="T77" fmla="*/ 42 h 59"/>
              <a:gd name="T78" fmla="*/ 90 w 113"/>
              <a:gd name="T79" fmla="*/ 22 h 59"/>
              <a:gd name="T80" fmla="*/ 92 w 113"/>
              <a:gd name="T81" fmla="*/ 18 h 59"/>
              <a:gd name="T82" fmla="*/ 96 w 113"/>
              <a:gd name="T83" fmla="*/ 21 h 59"/>
              <a:gd name="T84" fmla="*/ 93 w 113"/>
              <a:gd name="T85" fmla="*/ 25 h 59"/>
              <a:gd name="T86" fmla="*/ 90 w 113"/>
              <a:gd name="T87" fmla="*/ 22 h 5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113" h="59">
                <a:moveTo>
                  <a:pt x="94" y="34"/>
                </a:moveTo>
                <a:cubicBezTo>
                  <a:pt x="93" y="35"/>
                  <a:pt x="93" y="37"/>
                  <a:pt x="95" y="38"/>
                </a:cubicBezTo>
                <a:cubicBezTo>
                  <a:pt x="95" y="38"/>
                  <a:pt x="94" y="38"/>
                  <a:pt x="94" y="38"/>
                </a:cubicBezTo>
                <a:cubicBezTo>
                  <a:pt x="93" y="37"/>
                  <a:pt x="93" y="35"/>
                  <a:pt x="93" y="33"/>
                </a:cubicBezTo>
                <a:cubicBezTo>
                  <a:pt x="93" y="33"/>
                  <a:pt x="93" y="33"/>
                  <a:pt x="93" y="33"/>
                </a:cubicBezTo>
                <a:cubicBezTo>
                  <a:pt x="93" y="32"/>
                  <a:pt x="93" y="32"/>
                  <a:pt x="93" y="32"/>
                </a:cubicBezTo>
                <a:cubicBezTo>
                  <a:pt x="94" y="30"/>
                  <a:pt x="97" y="29"/>
                  <a:pt x="98" y="31"/>
                </a:cubicBezTo>
                <a:cubicBezTo>
                  <a:pt x="98" y="32"/>
                  <a:pt x="98" y="32"/>
                  <a:pt x="98" y="32"/>
                </a:cubicBezTo>
                <a:cubicBezTo>
                  <a:pt x="97" y="32"/>
                  <a:pt x="97" y="31"/>
                  <a:pt x="96" y="31"/>
                </a:cubicBezTo>
                <a:cubicBezTo>
                  <a:pt x="95" y="32"/>
                  <a:pt x="94" y="32"/>
                  <a:pt x="94" y="33"/>
                </a:cubicBezTo>
                <a:cubicBezTo>
                  <a:pt x="94" y="33"/>
                  <a:pt x="94" y="33"/>
                  <a:pt x="94" y="33"/>
                </a:cubicBezTo>
                <a:cubicBezTo>
                  <a:pt x="98" y="37"/>
                  <a:pt x="106" y="40"/>
                  <a:pt x="110" y="35"/>
                </a:cubicBezTo>
                <a:cubicBezTo>
                  <a:pt x="110" y="35"/>
                  <a:pt x="110" y="35"/>
                  <a:pt x="110" y="35"/>
                </a:cubicBezTo>
                <a:cubicBezTo>
                  <a:pt x="110" y="35"/>
                  <a:pt x="110" y="36"/>
                  <a:pt x="110" y="36"/>
                </a:cubicBezTo>
                <a:cubicBezTo>
                  <a:pt x="113" y="30"/>
                  <a:pt x="107" y="17"/>
                  <a:pt x="98" y="10"/>
                </a:cubicBezTo>
                <a:cubicBezTo>
                  <a:pt x="88" y="1"/>
                  <a:pt x="76" y="0"/>
                  <a:pt x="55" y="6"/>
                </a:cubicBezTo>
                <a:cubicBezTo>
                  <a:pt x="40" y="11"/>
                  <a:pt x="23" y="22"/>
                  <a:pt x="16" y="30"/>
                </a:cubicBezTo>
                <a:cubicBezTo>
                  <a:pt x="16" y="26"/>
                  <a:pt x="15" y="23"/>
                  <a:pt x="11" y="21"/>
                </a:cubicBezTo>
                <a:cubicBezTo>
                  <a:pt x="7" y="18"/>
                  <a:pt x="4" y="21"/>
                  <a:pt x="0" y="21"/>
                </a:cubicBezTo>
                <a:cubicBezTo>
                  <a:pt x="1" y="23"/>
                  <a:pt x="3" y="24"/>
                  <a:pt x="4" y="25"/>
                </a:cubicBezTo>
                <a:cubicBezTo>
                  <a:pt x="5" y="27"/>
                  <a:pt x="5" y="29"/>
                  <a:pt x="7" y="31"/>
                </a:cubicBezTo>
                <a:cubicBezTo>
                  <a:pt x="8" y="33"/>
                  <a:pt x="10" y="34"/>
                  <a:pt x="12" y="35"/>
                </a:cubicBezTo>
                <a:cubicBezTo>
                  <a:pt x="10" y="36"/>
                  <a:pt x="8" y="38"/>
                  <a:pt x="7" y="40"/>
                </a:cubicBezTo>
                <a:cubicBezTo>
                  <a:pt x="7" y="42"/>
                  <a:pt x="6" y="44"/>
                  <a:pt x="5" y="46"/>
                </a:cubicBezTo>
                <a:cubicBezTo>
                  <a:pt x="5" y="48"/>
                  <a:pt x="3" y="49"/>
                  <a:pt x="3" y="51"/>
                </a:cubicBezTo>
                <a:cubicBezTo>
                  <a:pt x="7" y="50"/>
                  <a:pt x="10" y="52"/>
                  <a:pt x="14" y="49"/>
                </a:cubicBezTo>
                <a:cubicBezTo>
                  <a:pt x="17" y="46"/>
                  <a:pt x="17" y="43"/>
                  <a:pt x="17" y="40"/>
                </a:cubicBezTo>
                <a:cubicBezTo>
                  <a:pt x="23" y="44"/>
                  <a:pt x="36" y="50"/>
                  <a:pt x="63" y="55"/>
                </a:cubicBezTo>
                <a:cubicBezTo>
                  <a:pt x="88" y="59"/>
                  <a:pt x="102" y="47"/>
                  <a:pt x="109" y="38"/>
                </a:cubicBezTo>
                <a:cubicBezTo>
                  <a:pt x="105" y="41"/>
                  <a:pt x="97" y="38"/>
                  <a:pt x="94" y="34"/>
                </a:cubicBezTo>
                <a:close/>
                <a:moveTo>
                  <a:pt x="87" y="42"/>
                </a:moveTo>
                <a:cubicBezTo>
                  <a:pt x="85" y="39"/>
                  <a:pt x="84" y="35"/>
                  <a:pt x="83" y="31"/>
                </a:cubicBezTo>
                <a:cubicBezTo>
                  <a:pt x="82" y="28"/>
                  <a:pt x="81" y="25"/>
                  <a:pt x="82" y="22"/>
                </a:cubicBezTo>
                <a:cubicBezTo>
                  <a:pt x="82" y="17"/>
                  <a:pt x="85" y="12"/>
                  <a:pt x="89" y="8"/>
                </a:cubicBezTo>
                <a:cubicBezTo>
                  <a:pt x="89" y="8"/>
                  <a:pt x="89" y="8"/>
                  <a:pt x="89" y="8"/>
                </a:cubicBezTo>
                <a:cubicBezTo>
                  <a:pt x="86" y="13"/>
                  <a:pt x="84" y="17"/>
                  <a:pt x="84" y="22"/>
                </a:cubicBezTo>
                <a:cubicBezTo>
                  <a:pt x="83" y="26"/>
                  <a:pt x="83" y="29"/>
                  <a:pt x="84" y="33"/>
                </a:cubicBezTo>
                <a:cubicBezTo>
                  <a:pt x="85" y="36"/>
                  <a:pt x="87" y="39"/>
                  <a:pt x="88" y="42"/>
                </a:cubicBezTo>
                <a:cubicBezTo>
                  <a:pt x="88" y="42"/>
                  <a:pt x="88" y="42"/>
                  <a:pt x="87" y="42"/>
                </a:cubicBezTo>
                <a:close/>
                <a:moveTo>
                  <a:pt x="90" y="22"/>
                </a:moveTo>
                <a:cubicBezTo>
                  <a:pt x="89" y="20"/>
                  <a:pt x="91" y="18"/>
                  <a:pt x="92" y="18"/>
                </a:cubicBezTo>
                <a:cubicBezTo>
                  <a:pt x="94" y="18"/>
                  <a:pt x="96" y="19"/>
                  <a:pt x="96" y="21"/>
                </a:cubicBezTo>
                <a:cubicBezTo>
                  <a:pt x="96" y="23"/>
                  <a:pt x="95" y="24"/>
                  <a:pt x="93" y="25"/>
                </a:cubicBezTo>
                <a:cubicBezTo>
                  <a:pt x="91" y="25"/>
                  <a:pt x="90" y="23"/>
                  <a:pt x="90" y="22"/>
                </a:cubicBezTo>
                <a:close/>
              </a:path>
            </a:pathLst>
          </a:custGeom>
          <a:solidFill>
            <a:srgbClr val="B9DCF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印品黑体" panose="00000500000000000000" pitchFamily="2" charset="-122"/>
              <a:ea typeface="印品黑体" panose="00000500000000000000" pitchFamily="2" charset="-122"/>
              <a:cs typeface="+mn-cs"/>
            </a:endParaRPr>
          </a:p>
        </p:txBody>
      </p:sp>
      <p:sp>
        <p:nvSpPr>
          <p:cNvPr id="23" name="Freeform 37">
            <a:extLst>
              <a:ext uri="{FF2B5EF4-FFF2-40B4-BE49-F238E27FC236}">
                <a16:creationId xmlns:a16="http://schemas.microsoft.com/office/drawing/2014/main" id="{A79489D7-8C04-42E1-8BAF-32BDA2E7BB6D}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363349" y="6434684"/>
            <a:ext cx="703252" cy="367714"/>
          </a:xfrm>
          <a:custGeom>
            <a:avLst/>
            <a:gdLst>
              <a:gd name="T0" fmla="*/ 93 w 112"/>
              <a:gd name="T1" fmla="*/ 33 h 58"/>
              <a:gd name="T2" fmla="*/ 94 w 112"/>
              <a:gd name="T3" fmla="*/ 38 h 58"/>
              <a:gd name="T4" fmla="*/ 94 w 112"/>
              <a:gd name="T5" fmla="*/ 38 h 58"/>
              <a:gd name="T6" fmla="*/ 93 w 112"/>
              <a:gd name="T7" fmla="*/ 32 h 58"/>
              <a:gd name="T8" fmla="*/ 93 w 112"/>
              <a:gd name="T9" fmla="*/ 32 h 58"/>
              <a:gd name="T10" fmla="*/ 93 w 112"/>
              <a:gd name="T11" fmla="*/ 32 h 58"/>
              <a:gd name="T12" fmla="*/ 98 w 112"/>
              <a:gd name="T13" fmla="*/ 31 h 58"/>
              <a:gd name="T14" fmla="*/ 97 w 112"/>
              <a:gd name="T15" fmla="*/ 31 h 58"/>
              <a:gd name="T16" fmla="*/ 95 w 112"/>
              <a:gd name="T17" fmla="*/ 31 h 58"/>
              <a:gd name="T18" fmla="*/ 93 w 112"/>
              <a:gd name="T19" fmla="*/ 33 h 58"/>
              <a:gd name="T20" fmla="*/ 93 w 112"/>
              <a:gd name="T21" fmla="*/ 33 h 58"/>
              <a:gd name="T22" fmla="*/ 109 w 112"/>
              <a:gd name="T23" fmla="*/ 35 h 58"/>
              <a:gd name="T24" fmla="*/ 110 w 112"/>
              <a:gd name="T25" fmla="*/ 35 h 58"/>
              <a:gd name="T26" fmla="*/ 110 w 112"/>
              <a:gd name="T27" fmla="*/ 35 h 58"/>
              <a:gd name="T28" fmla="*/ 97 w 112"/>
              <a:gd name="T29" fmla="*/ 9 h 58"/>
              <a:gd name="T30" fmla="*/ 54 w 112"/>
              <a:gd name="T31" fmla="*/ 6 h 58"/>
              <a:gd name="T32" fmla="*/ 15 w 112"/>
              <a:gd name="T33" fmla="*/ 30 h 58"/>
              <a:gd name="T34" fmla="*/ 11 w 112"/>
              <a:gd name="T35" fmla="*/ 20 h 58"/>
              <a:gd name="T36" fmla="*/ 0 w 112"/>
              <a:gd name="T37" fmla="*/ 21 h 58"/>
              <a:gd name="T38" fmla="*/ 3 w 112"/>
              <a:gd name="T39" fmla="*/ 25 h 58"/>
              <a:gd name="T40" fmla="*/ 6 w 112"/>
              <a:gd name="T41" fmla="*/ 30 h 58"/>
              <a:gd name="T42" fmla="*/ 11 w 112"/>
              <a:gd name="T43" fmla="*/ 35 h 58"/>
              <a:gd name="T44" fmla="*/ 7 w 112"/>
              <a:gd name="T45" fmla="*/ 40 h 58"/>
              <a:gd name="T46" fmla="*/ 5 w 112"/>
              <a:gd name="T47" fmla="*/ 46 h 58"/>
              <a:gd name="T48" fmla="*/ 2 w 112"/>
              <a:gd name="T49" fmla="*/ 51 h 58"/>
              <a:gd name="T50" fmla="*/ 13 w 112"/>
              <a:gd name="T51" fmla="*/ 49 h 58"/>
              <a:gd name="T52" fmla="*/ 16 w 112"/>
              <a:gd name="T53" fmla="*/ 39 h 58"/>
              <a:gd name="T54" fmla="*/ 63 w 112"/>
              <a:gd name="T55" fmla="*/ 54 h 58"/>
              <a:gd name="T56" fmla="*/ 108 w 112"/>
              <a:gd name="T57" fmla="*/ 38 h 58"/>
              <a:gd name="T58" fmla="*/ 93 w 112"/>
              <a:gd name="T59" fmla="*/ 33 h 58"/>
              <a:gd name="T60" fmla="*/ 87 w 112"/>
              <a:gd name="T61" fmla="*/ 42 h 58"/>
              <a:gd name="T62" fmla="*/ 82 w 112"/>
              <a:gd name="T63" fmla="*/ 30 h 58"/>
              <a:gd name="T64" fmla="*/ 81 w 112"/>
              <a:gd name="T65" fmla="*/ 22 h 58"/>
              <a:gd name="T66" fmla="*/ 88 w 112"/>
              <a:gd name="T67" fmla="*/ 8 h 58"/>
              <a:gd name="T68" fmla="*/ 88 w 112"/>
              <a:gd name="T69" fmla="*/ 8 h 58"/>
              <a:gd name="T70" fmla="*/ 83 w 112"/>
              <a:gd name="T71" fmla="*/ 22 h 58"/>
              <a:gd name="T72" fmla="*/ 84 w 112"/>
              <a:gd name="T73" fmla="*/ 32 h 58"/>
              <a:gd name="T74" fmla="*/ 87 w 112"/>
              <a:gd name="T75" fmla="*/ 41 h 58"/>
              <a:gd name="T76" fmla="*/ 87 w 112"/>
              <a:gd name="T77" fmla="*/ 42 h 58"/>
              <a:gd name="T78" fmla="*/ 89 w 112"/>
              <a:gd name="T79" fmla="*/ 21 h 58"/>
              <a:gd name="T80" fmla="*/ 92 w 112"/>
              <a:gd name="T81" fmla="*/ 18 h 58"/>
              <a:gd name="T82" fmla="*/ 95 w 112"/>
              <a:gd name="T83" fmla="*/ 21 h 58"/>
              <a:gd name="T84" fmla="*/ 92 w 112"/>
              <a:gd name="T85" fmla="*/ 24 h 58"/>
              <a:gd name="T86" fmla="*/ 89 w 112"/>
              <a:gd name="T87" fmla="*/ 21 h 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112" h="58">
                <a:moveTo>
                  <a:pt x="93" y="33"/>
                </a:moveTo>
                <a:cubicBezTo>
                  <a:pt x="93" y="35"/>
                  <a:pt x="93" y="37"/>
                  <a:pt x="94" y="38"/>
                </a:cubicBezTo>
                <a:cubicBezTo>
                  <a:pt x="94" y="38"/>
                  <a:pt x="94" y="38"/>
                  <a:pt x="94" y="38"/>
                </a:cubicBezTo>
                <a:cubicBezTo>
                  <a:pt x="92" y="37"/>
                  <a:pt x="92" y="34"/>
                  <a:pt x="93" y="32"/>
                </a:cubicBezTo>
                <a:cubicBezTo>
                  <a:pt x="93" y="32"/>
                  <a:pt x="93" y="32"/>
                  <a:pt x="93" y="32"/>
                </a:cubicBezTo>
                <a:cubicBezTo>
                  <a:pt x="93" y="32"/>
                  <a:pt x="93" y="32"/>
                  <a:pt x="93" y="32"/>
                </a:cubicBezTo>
                <a:cubicBezTo>
                  <a:pt x="94" y="30"/>
                  <a:pt x="96" y="29"/>
                  <a:pt x="98" y="31"/>
                </a:cubicBezTo>
                <a:cubicBezTo>
                  <a:pt x="98" y="31"/>
                  <a:pt x="98" y="31"/>
                  <a:pt x="97" y="31"/>
                </a:cubicBezTo>
                <a:cubicBezTo>
                  <a:pt x="97" y="31"/>
                  <a:pt x="96" y="31"/>
                  <a:pt x="95" y="31"/>
                </a:cubicBezTo>
                <a:cubicBezTo>
                  <a:pt x="94" y="31"/>
                  <a:pt x="94" y="32"/>
                  <a:pt x="93" y="33"/>
                </a:cubicBezTo>
                <a:cubicBezTo>
                  <a:pt x="93" y="33"/>
                  <a:pt x="93" y="33"/>
                  <a:pt x="93" y="33"/>
                </a:cubicBezTo>
                <a:cubicBezTo>
                  <a:pt x="97" y="37"/>
                  <a:pt x="105" y="40"/>
                  <a:pt x="109" y="35"/>
                </a:cubicBezTo>
                <a:cubicBezTo>
                  <a:pt x="110" y="35"/>
                  <a:pt x="110" y="35"/>
                  <a:pt x="110" y="35"/>
                </a:cubicBezTo>
                <a:cubicBezTo>
                  <a:pt x="110" y="35"/>
                  <a:pt x="110" y="35"/>
                  <a:pt x="110" y="35"/>
                </a:cubicBezTo>
                <a:cubicBezTo>
                  <a:pt x="112" y="30"/>
                  <a:pt x="106" y="17"/>
                  <a:pt x="97" y="9"/>
                </a:cubicBezTo>
                <a:cubicBezTo>
                  <a:pt x="88" y="1"/>
                  <a:pt x="75" y="0"/>
                  <a:pt x="54" y="6"/>
                </a:cubicBezTo>
                <a:cubicBezTo>
                  <a:pt x="40" y="10"/>
                  <a:pt x="22" y="22"/>
                  <a:pt x="15" y="30"/>
                </a:cubicBezTo>
                <a:cubicBezTo>
                  <a:pt x="15" y="26"/>
                  <a:pt x="15" y="23"/>
                  <a:pt x="11" y="20"/>
                </a:cubicBezTo>
                <a:cubicBezTo>
                  <a:pt x="7" y="18"/>
                  <a:pt x="4" y="21"/>
                  <a:pt x="0" y="21"/>
                </a:cubicBezTo>
                <a:cubicBezTo>
                  <a:pt x="0" y="22"/>
                  <a:pt x="2" y="24"/>
                  <a:pt x="3" y="25"/>
                </a:cubicBezTo>
                <a:cubicBezTo>
                  <a:pt x="4" y="27"/>
                  <a:pt x="5" y="29"/>
                  <a:pt x="6" y="30"/>
                </a:cubicBezTo>
                <a:cubicBezTo>
                  <a:pt x="7" y="32"/>
                  <a:pt x="9" y="34"/>
                  <a:pt x="11" y="35"/>
                </a:cubicBezTo>
                <a:cubicBezTo>
                  <a:pt x="9" y="36"/>
                  <a:pt x="8" y="38"/>
                  <a:pt x="7" y="40"/>
                </a:cubicBezTo>
                <a:cubicBezTo>
                  <a:pt x="6" y="42"/>
                  <a:pt x="6" y="44"/>
                  <a:pt x="5" y="46"/>
                </a:cubicBezTo>
                <a:cubicBezTo>
                  <a:pt x="4" y="47"/>
                  <a:pt x="3" y="49"/>
                  <a:pt x="2" y="51"/>
                </a:cubicBezTo>
                <a:cubicBezTo>
                  <a:pt x="6" y="50"/>
                  <a:pt x="10" y="52"/>
                  <a:pt x="13" y="49"/>
                </a:cubicBezTo>
                <a:cubicBezTo>
                  <a:pt x="17" y="46"/>
                  <a:pt x="17" y="43"/>
                  <a:pt x="16" y="39"/>
                </a:cubicBezTo>
                <a:cubicBezTo>
                  <a:pt x="22" y="44"/>
                  <a:pt x="36" y="50"/>
                  <a:pt x="63" y="54"/>
                </a:cubicBezTo>
                <a:cubicBezTo>
                  <a:pt x="87" y="58"/>
                  <a:pt x="102" y="47"/>
                  <a:pt x="108" y="38"/>
                </a:cubicBezTo>
                <a:cubicBezTo>
                  <a:pt x="104" y="41"/>
                  <a:pt x="96" y="37"/>
                  <a:pt x="93" y="33"/>
                </a:cubicBezTo>
                <a:close/>
                <a:moveTo>
                  <a:pt x="87" y="42"/>
                </a:moveTo>
                <a:cubicBezTo>
                  <a:pt x="84" y="38"/>
                  <a:pt x="83" y="34"/>
                  <a:pt x="82" y="30"/>
                </a:cubicBezTo>
                <a:cubicBezTo>
                  <a:pt x="81" y="28"/>
                  <a:pt x="80" y="25"/>
                  <a:pt x="81" y="22"/>
                </a:cubicBezTo>
                <a:cubicBezTo>
                  <a:pt x="82" y="16"/>
                  <a:pt x="84" y="12"/>
                  <a:pt x="88" y="8"/>
                </a:cubicBezTo>
                <a:cubicBezTo>
                  <a:pt x="88" y="8"/>
                  <a:pt x="88" y="8"/>
                  <a:pt x="88" y="8"/>
                </a:cubicBezTo>
                <a:cubicBezTo>
                  <a:pt x="86" y="12"/>
                  <a:pt x="84" y="17"/>
                  <a:pt x="83" y="22"/>
                </a:cubicBezTo>
                <a:cubicBezTo>
                  <a:pt x="83" y="25"/>
                  <a:pt x="83" y="29"/>
                  <a:pt x="84" y="32"/>
                </a:cubicBezTo>
                <a:cubicBezTo>
                  <a:pt x="85" y="35"/>
                  <a:pt x="86" y="38"/>
                  <a:pt x="87" y="41"/>
                </a:cubicBezTo>
                <a:cubicBezTo>
                  <a:pt x="87" y="42"/>
                  <a:pt x="87" y="42"/>
                  <a:pt x="87" y="42"/>
                </a:cubicBezTo>
                <a:close/>
                <a:moveTo>
                  <a:pt x="89" y="21"/>
                </a:moveTo>
                <a:cubicBezTo>
                  <a:pt x="89" y="20"/>
                  <a:pt x="90" y="18"/>
                  <a:pt x="92" y="18"/>
                </a:cubicBezTo>
                <a:cubicBezTo>
                  <a:pt x="93" y="18"/>
                  <a:pt x="95" y="19"/>
                  <a:pt x="95" y="21"/>
                </a:cubicBezTo>
                <a:cubicBezTo>
                  <a:pt x="95" y="22"/>
                  <a:pt x="94" y="24"/>
                  <a:pt x="92" y="24"/>
                </a:cubicBezTo>
                <a:cubicBezTo>
                  <a:pt x="91" y="24"/>
                  <a:pt x="89" y="23"/>
                  <a:pt x="89" y="21"/>
                </a:cubicBezTo>
                <a:close/>
              </a:path>
            </a:pathLst>
          </a:custGeom>
          <a:solidFill>
            <a:srgbClr val="8F2E6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印品黑体" panose="00000500000000000000" pitchFamily="2" charset="-122"/>
              <a:ea typeface="印品黑体" panose="00000500000000000000" pitchFamily="2" charset="-122"/>
              <a:cs typeface="+mn-cs"/>
            </a:endParaRPr>
          </a:p>
        </p:txBody>
      </p:sp>
      <p:sp>
        <p:nvSpPr>
          <p:cNvPr id="24" name="Freeform 38">
            <a:extLst>
              <a:ext uri="{FF2B5EF4-FFF2-40B4-BE49-F238E27FC236}">
                <a16:creationId xmlns:a16="http://schemas.microsoft.com/office/drawing/2014/main" id="{3B10762D-3985-4EBD-B820-4A1550B26AF7}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11424031" y="6413516"/>
            <a:ext cx="560763" cy="307960"/>
          </a:xfrm>
          <a:custGeom>
            <a:avLst/>
            <a:gdLst>
              <a:gd name="T0" fmla="*/ 74 w 89"/>
              <a:gd name="T1" fmla="*/ 25 h 48"/>
              <a:gd name="T2" fmla="*/ 75 w 89"/>
              <a:gd name="T3" fmla="*/ 28 h 48"/>
              <a:gd name="T4" fmla="*/ 75 w 89"/>
              <a:gd name="T5" fmla="*/ 28 h 48"/>
              <a:gd name="T6" fmla="*/ 74 w 89"/>
              <a:gd name="T7" fmla="*/ 24 h 48"/>
              <a:gd name="T8" fmla="*/ 74 w 89"/>
              <a:gd name="T9" fmla="*/ 24 h 48"/>
              <a:gd name="T10" fmla="*/ 74 w 89"/>
              <a:gd name="T11" fmla="*/ 24 h 48"/>
              <a:gd name="T12" fmla="*/ 78 w 89"/>
              <a:gd name="T13" fmla="*/ 22 h 48"/>
              <a:gd name="T14" fmla="*/ 78 w 89"/>
              <a:gd name="T15" fmla="*/ 23 h 48"/>
              <a:gd name="T16" fmla="*/ 76 w 89"/>
              <a:gd name="T17" fmla="*/ 23 h 48"/>
              <a:gd name="T18" fmla="*/ 75 w 89"/>
              <a:gd name="T19" fmla="*/ 24 h 48"/>
              <a:gd name="T20" fmla="*/ 75 w 89"/>
              <a:gd name="T21" fmla="*/ 24 h 48"/>
              <a:gd name="T22" fmla="*/ 87 w 89"/>
              <a:gd name="T23" fmla="*/ 24 h 48"/>
              <a:gd name="T24" fmla="*/ 88 w 89"/>
              <a:gd name="T25" fmla="*/ 24 h 48"/>
              <a:gd name="T26" fmla="*/ 88 w 89"/>
              <a:gd name="T27" fmla="*/ 25 h 48"/>
              <a:gd name="T28" fmla="*/ 75 w 89"/>
              <a:gd name="T29" fmla="*/ 5 h 48"/>
              <a:gd name="T30" fmla="*/ 41 w 89"/>
              <a:gd name="T31" fmla="*/ 7 h 48"/>
              <a:gd name="T32" fmla="*/ 13 w 89"/>
              <a:gd name="T33" fmla="*/ 30 h 48"/>
              <a:gd name="T34" fmla="*/ 8 w 89"/>
              <a:gd name="T35" fmla="*/ 23 h 48"/>
              <a:gd name="T36" fmla="*/ 0 w 89"/>
              <a:gd name="T37" fmla="*/ 25 h 48"/>
              <a:gd name="T38" fmla="*/ 3 w 89"/>
              <a:gd name="T39" fmla="*/ 28 h 48"/>
              <a:gd name="T40" fmla="*/ 6 w 89"/>
              <a:gd name="T41" fmla="*/ 32 h 48"/>
              <a:gd name="T42" fmla="*/ 10 w 89"/>
              <a:gd name="T43" fmla="*/ 34 h 48"/>
              <a:gd name="T44" fmla="*/ 7 w 89"/>
              <a:gd name="T45" fmla="*/ 39 h 48"/>
              <a:gd name="T46" fmla="*/ 6 w 89"/>
              <a:gd name="T47" fmla="*/ 44 h 48"/>
              <a:gd name="T48" fmla="*/ 5 w 89"/>
              <a:gd name="T49" fmla="*/ 48 h 48"/>
              <a:gd name="T50" fmla="*/ 13 w 89"/>
              <a:gd name="T51" fmla="*/ 45 h 48"/>
              <a:gd name="T52" fmla="*/ 15 w 89"/>
              <a:gd name="T53" fmla="*/ 37 h 48"/>
              <a:gd name="T54" fmla="*/ 53 w 89"/>
              <a:gd name="T55" fmla="*/ 44 h 48"/>
              <a:gd name="T56" fmla="*/ 87 w 89"/>
              <a:gd name="T57" fmla="*/ 27 h 48"/>
              <a:gd name="T58" fmla="*/ 74 w 89"/>
              <a:gd name="T59" fmla="*/ 25 h 48"/>
              <a:gd name="T60" fmla="*/ 70 w 89"/>
              <a:gd name="T61" fmla="*/ 32 h 48"/>
              <a:gd name="T62" fmla="*/ 65 w 89"/>
              <a:gd name="T63" fmla="*/ 24 h 48"/>
              <a:gd name="T64" fmla="*/ 64 w 89"/>
              <a:gd name="T65" fmla="*/ 17 h 48"/>
              <a:gd name="T66" fmla="*/ 68 w 89"/>
              <a:gd name="T67" fmla="*/ 5 h 48"/>
              <a:gd name="T68" fmla="*/ 68 w 89"/>
              <a:gd name="T69" fmla="*/ 5 h 48"/>
              <a:gd name="T70" fmla="*/ 65 w 89"/>
              <a:gd name="T71" fmla="*/ 17 h 48"/>
              <a:gd name="T72" fmla="*/ 67 w 89"/>
              <a:gd name="T73" fmla="*/ 25 h 48"/>
              <a:gd name="T74" fmla="*/ 71 w 89"/>
              <a:gd name="T75" fmla="*/ 32 h 48"/>
              <a:gd name="T76" fmla="*/ 70 w 89"/>
              <a:gd name="T77" fmla="*/ 32 h 48"/>
              <a:gd name="T78" fmla="*/ 70 w 89"/>
              <a:gd name="T79" fmla="*/ 16 h 48"/>
              <a:gd name="T80" fmla="*/ 72 w 89"/>
              <a:gd name="T81" fmla="*/ 13 h 48"/>
              <a:gd name="T82" fmla="*/ 75 w 89"/>
              <a:gd name="T83" fmla="*/ 15 h 48"/>
              <a:gd name="T84" fmla="*/ 73 w 89"/>
              <a:gd name="T85" fmla="*/ 18 h 48"/>
              <a:gd name="T86" fmla="*/ 70 w 89"/>
              <a:gd name="T87" fmla="*/ 16 h 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89" h="48">
                <a:moveTo>
                  <a:pt x="74" y="25"/>
                </a:moveTo>
                <a:cubicBezTo>
                  <a:pt x="74" y="26"/>
                  <a:pt x="74" y="27"/>
                  <a:pt x="75" y="28"/>
                </a:cubicBezTo>
                <a:cubicBezTo>
                  <a:pt x="76" y="28"/>
                  <a:pt x="75" y="28"/>
                  <a:pt x="75" y="28"/>
                </a:cubicBezTo>
                <a:cubicBezTo>
                  <a:pt x="74" y="27"/>
                  <a:pt x="74" y="26"/>
                  <a:pt x="74" y="24"/>
                </a:cubicBezTo>
                <a:cubicBezTo>
                  <a:pt x="74" y="24"/>
                  <a:pt x="74" y="24"/>
                  <a:pt x="74" y="24"/>
                </a:cubicBezTo>
                <a:cubicBezTo>
                  <a:pt x="74" y="24"/>
                  <a:pt x="74" y="24"/>
                  <a:pt x="74" y="24"/>
                </a:cubicBezTo>
                <a:cubicBezTo>
                  <a:pt x="75" y="22"/>
                  <a:pt x="77" y="21"/>
                  <a:pt x="78" y="22"/>
                </a:cubicBezTo>
                <a:cubicBezTo>
                  <a:pt x="78" y="23"/>
                  <a:pt x="78" y="23"/>
                  <a:pt x="78" y="23"/>
                </a:cubicBezTo>
                <a:cubicBezTo>
                  <a:pt x="77" y="23"/>
                  <a:pt x="76" y="22"/>
                  <a:pt x="76" y="23"/>
                </a:cubicBezTo>
                <a:cubicBezTo>
                  <a:pt x="75" y="23"/>
                  <a:pt x="75" y="23"/>
                  <a:pt x="75" y="24"/>
                </a:cubicBezTo>
                <a:cubicBezTo>
                  <a:pt x="75" y="24"/>
                  <a:pt x="75" y="24"/>
                  <a:pt x="75" y="24"/>
                </a:cubicBezTo>
                <a:cubicBezTo>
                  <a:pt x="78" y="27"/>
                  <a:pt x="85" y="29"/>
                  <a:pt x="87" y="24"/>
                </a:cubicBezTo>
                <a:cubicBezTo>
                  <a:pt x="88" y="24"/>
                  <a:pt x="88" y="24"/>
                  <a:pt x="88" y="24"/>
                </a:cubicBezTo>
                <a:cubicBezTo>
                  <a:pt x="88" y="24"/>
                  <a:pt x="88" y="24"/>
                  <a:pt x="88" y="25"/>
                </a:cubicBezTo>
                <a:cubicBezTo>
                  <a:pt x="89" y="20"/>
                  <a:pt x="83" y="10"/>
                  <a:pt x="75" y="5"/>
                </a:cubicBezTo>
                <a:cubicBezTo>
                  <a:pt x="67" y="0"/>
                  <a:pt x="57" y="0"/>
                  <a:pt x="41" y="7"/>
                </a:cubicBezTo>
                <a:cubicBezTo>
                  <a:pt x="30" y="12"/>
                  <a:pt x="17" y="23"/>
                  <a:pt x="13" y="30"/>
                </a:cubicBezTo>
                <a:cubicBezTo>
                  <a:pt x="12" y="27"/>
                  <a:pt x="12" y="25"/>
                  <a:pt x="8" y="23"/>
                </a:cubicBezTo>
                <a:cubicBezTo>
                  <a:pt x="5" y="22"/>
                  <a:pt x="3" y="24"/>
                  <a:pt x="0" y="25"/>
                </a:cubicBezTo>
                <a:cubicBezTo>
                  <a:pt x="0" y="26"/>
                  <a:pt x="2" y="27"/>
                  <a:pt x="3" y="28"/>
                </a:cubicBezTo>
                <a:cubicBezTo>
                  <a:pt x="4" y="29"/>
                  <a:pt x="4" y="30"/>
                  <a:pt x="6" y="32"/>
                </a:cubicBezTo>
                <a:cubicBezTo>
                  <a:pt x="7" y="33"/>
                  <a:pt x="8" y="34"/>
                  <a:pt x="10" y="34"/>
                </a:cubicBezTo>
                <a:cubicBezTo>
                  <a:pt x="9" y="36"/>
                  <a:pt x="8" y="37"/>
                  <a:pt x="7" y="39"/>
                </a:cubicBezTo>
                <a:cubicBezTo>
                  <a:pt x="7" y="40"/>
                  <a:pt x="7" y="42"/>
                  <a:pt x="6" y="44"/>
                </a:cubicBezTo>
                <a:cubicBezTo>
                  <a:pt x="6" y="45"/>
                  <a:pt x="5" y="46"/>
                  <a:pt x="5" y="48"/>
                </a:cubicBezTo>
                <a:cubicBezTo>
                  <a:pt x="8" y="47"/>
                  <a:pt x="11" y="48"/>
                  <a:pt x="13" y="45"/>
                </a:cubicBezTo>
                <a:cubicBezTo>
                  <a:pt x="16" y="43"/>
                  <a:pt x="15" y="40"/>
                  <a:pt x="15" y="37"/>
                </a:cubicBezTo>
                <a:cubicBezTo>
                  <a:pt x="20" y="40"/>
                  <a:pt x="31" y="44"/>
                  <a:pt x="53" y="44"/>
                </a:cubicBezTo>
                <a:cubicBezTo>
                  <a:pt x="72" y="45"/>
                  <a:pt x="83" y="34"/>
                  <a:pt x="87" y="27"/>
                </a:cubicBezTo>
                <a:cubicBezTo>
                  <a:pt x="84" y="30"/>
                  <a:pt x="77" y="27"/>
                  <a:pt x="74" y="25"/>
                </a:cubicBezTo>
                <a:close/>
                <a:moveTo>
                  <a:pt x="70" y="32"/>
                </a:moveTo>
                <a:cubicBezTo>
                  <a:pt x="68" y="30"/>
                  <a:pt x="67" y="26"/>
                  <a:pt x="65" y="24"/>
                </a:cubicBezTo>
                <a:cubicBezTo>
                  <a:pt x="64" y="21"/>
                  <a:pt x="64" y="19"/>
                  <a:pt x="64" y="17"/>
                </a:cubicBezTo>
                <a:cubicBezTo>
                  <a:pt x="64" y="12"/>
                  <a:pt x="65" y="9"/>
                  <a:pt x="68" y="5"/>
                </a:cubicBezTo>
                <a:cubicBezTo>
                  <a:pt x="68" y="5"/>
                  <a:pt x="68" y="5"/>
                  <a:pt x="68" y="5"/>
                </a:cubicBezTo>
                <a:cubicBezTo>
                  <a:pt x="66" y="9"/>
                  <a:pt x="65" y="13"/>
                  <a:pt x="65" y="17"/>
                </a:cubicBezTo>
                <a:cubicBezTo>
                  <a:pt x="65" y="19"/>
                  <a:pt x="66" y="23"/>
                  <a:pt x="67" y="25"/>
                </a:cubicBezTo>
                <a:cubicBezTo>
                  <a:pt x="68" y="27"/>
                  <a:pt x="69" y="29"/>
                  <a:pt x="71" y="32"/>
                </a:cubicBezTo>
                <a:cubicBezTo>
                  <a:pt x="71" y="32"/>
                  <a:pt x="70" y="32"/>
                  <a:pt x="70" y="32"/>
                </a:cubicBezTo>
                <a:close/>
                <a:moveTo>
                  <a:pt x="70" y="16"/>
                </a:moveTo>
                <a:cubicBezTo>
                  <a:pt x="70" y="14"/>
                  <a:pt x="70" y="13"/>
                  <a:pt x="72" y="13"/>
                </a:cubicBezTo>
                <a:cubicBezTo>
                  <a:pt x="73" y="12"/>
                  <a:pt x="74" y="13"/>
                  <a:pt x="75" y="15"/>
                </a:cubicBezTo>
                <a:cubicBezTo>
                  <a:pt x="75" y="16"/>
                  <a:pt x="74" y="17"/>
                  <a:pt x="73" y="18"/>
                </a:cubicBezTo>
                <a:cubicBezTo>
                  <a:pt x="71" y="18"/>
                  <a:pt x="70" y="17"/>
                  <a:pt x="70" y="16"/>
                </a:cubicBezTo>
                <a:close/>
              </a:path>
            </a:pathLst>
          </a:custGeom>
          <a:solidFill>
            <a:srgbClr val="C2C83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印品黑体" panose="00000500000000000000" pitchFamily="2" charset="-122"/>
              <a:ea typeface="印品黑体" panose="00000500000000000000" pitchFamily="2" charset="-122"/>
              <a:cs typeface="+mn-cs"/>
            </a:endParaRPr>
          </a:p>
        </p:txBody>
      </p:sp>
      <p:sp>
        <p:nvSpPr>
          <p:cNvPr id="25" name="Freeform 39">
            <a:extLst>
              <a:ext uri="{FF2B5EF4-FFF2-40B4-BE49-F238E27FC236}">
                <a16:creationId xmlns:a16="http://schemas.microsoft.com/office/drawing/2014/main" id="{2AD8F7B0-EA70-4139-9AAC-1523444274CF}"/>
              </a:ext>
            </a:extLst>
          </p:cNvPr>
          <p:cNvSpPr>
            <a:spLocks/>
          </p:cNvSpPr>
          <p:nvPr userDrawn="1"/>
        </p:nvSpPr>
        <p:spPr bwMode="auto">
          <a:xfrm>
            <a:off x="5653227" y="6516909"/>
            <a:ext cx="565359" cy="289574"/>
          </a:xfrm>
          <a:custGeom>
            <a:avLst/>
            <a:gdLst>
              <a:gd name="T0" fmla="*/ 75 w 90"/>
              <a:gd name="T1" fmla="*/ 26 h 46"/>
              <a:gd name="T2" fmla="*/ 76 w 90"/>
              <a:gd name="T3" fmla="*/ 30 h 46"/>
              <a:gd name="T4" fmla="*/ 76 w 90"/>
              <a:gd name="T5" fmla="*/ 30 h 46"/>
              <a:gd name="T6" fmla="*/ 74 w 90"/>
              <a:gd name="T7" fmla="*/ 25 h 46"/>
              <a:gd name="T8" fmla="*/ 74 w 90"/>
              <a:gd name="T9" fmla="*/ 25 h 46"/>
              <a:gd name="T10" fmla="*/ 75 w 90"/>
              <a:gd name="T11" fmla="*/ 25 h 46"/>
              <a:gd name="T12" fmla="*/ 78 w 90"/>
              <a:gd name="T13" fmla="*/ 24 h 46"/>
              <a:gd name="T14" fmla="*/ 78 w 90"/>
              <a:gd name="T15" fmla="*/ 24 h 46"/>
              <a:gd name="T16" fmla="*/ 76 w 90"/>
              <a:gd name="T17" fmla="*/ 24 h 46"/>
              <a:gd name="T18" fmla="*/ 75 w 90"/>
              <a:gd name="T19" fmla="*/ 25 h 46"/>
              <a:gd name="T20" fmla="*/ 75 w 90"/>
              <a:gd name="T21" fmla="*/ 26 h 46"/>
              <a:gd name="T22" fmla="*/ 88 w 90"/>
              <a:gd name="T23" fmla="*/ 27 h 46"/>
              <a:gd name="T24" fmla="*/ 88 w 90"/>
              <a:gd name="T25" fmla="*/ 27 h 46"/>
              <a:gd name="T26" fmla="*/ 88 w 90"/>
              <a:gd name="T27" fmla="*/ 27 h 46"/>
              <a:gd name="T28" fmla="*/ 77 w 90"/>
              <a:gd name="T29" fmla="*/ 7 h 46"/>
              <a:gd name="T30" fmla="*/ 43 w 90"/>
              <a:gd name="T31" fmla="*/ 6 h 46"/>
              <a:gd name="T32" fmla="*/ 13 w 90"/>
              <a:gd name="T33" fmla="*/ 26 h 46"/>
              <a:gd name="T34" fmla="*/ 9 w 90"/>
              <a:gd name="T35" fmla="*/ 19 h 46"/>
              <a:gd name="T36" fmla="*/ 0 w 90"/>
              <a:gd name="T37" fmla="*/ 20 h 46"/>
              <a:gd name="T38" fmla="*/ 3 w 90"/>
              <a:gd name="T39" fmla="*/ 23 h 46"/>
              <a:gd name="T40" fmla="*/ 6 w 90"/>
              <a:gd name="T41" fmla="*/ 27 h 46"/>
              <a:gd name="T42" fmla="*/ 10 w 90"/>
              <a:gd name="T43" fmla="*/ 31 h 46"/>
              <a:gd name="T44" fmla="*/ 7 w 90"/>
              <a:gd name="T45" fmla="*/ 35 h 46"/>
              <a:gd name="T46" fmla="*/ 5 w 90"/>
              <a:gd name="T47" fmla="*/ 40 h 46"/>
              <a:gd name="T48" fmla="*/ 4 w 90"/>
              <a:gd name="T49" fmla="*/ 43 h 46"/>
              <a:gd name="T50" fmla="*/ 12 w 90"/>
              <a:gd name="T51" fmla="*/ 42 h 46"/>
              <a:gd name="T52" fmla="*/ 14 w 90"/>
              <a:gd name="T53" fmla="*/ 34 h 46"/>
              <a:gd name="T54" fmla="*/ 52 w 90"/>
              <a:gd name="T55" fmla="*/ 44 h 46"/>
              <a:gd name="T56" fmla="*/ 87 w 90"/>
              <a:gd name="T57" fmla="*/ 29 h 46"/>
              <a:gd name="T58" fmla="*/ 75 w 90"/>
              <a:gd name="T59" fmla="*/ 26 h 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</a:cxnLst>
            <a:rect l="0" t="0" r="r" b="b"/>
            <a:pathLst>
              <a:path w="90" h="46">
                <a:moveTo>
                  <a:pt x="75" y="26"/>
                </a:moveTo>
                <a:cubicBezTo>
                  <a:pt x="75" y="27"/>
                  <a:pt x="75" y="29"/>
                  <a:pt x="76" y="30"/>
                </a:cubicBezTo>
                <a:cubicBezTo>
                  <a:pt x="76" y="30"/>
                  <a:pt x="76" y="30"/>
                  <a:pt x="76" y="30"/>
                </a:cubicBezTo>
                <a:cubicBezTo>
                  <a:pt x="74" y="29"/>
                  <a:pt x="74" y="27"/>
                  <a:pt x="74" y="25"/>
                </a:cubicBezTo>
                <a:cubicBezTo>
                  <a:pt x="74" y="25"/>
                  <a:pt x="74" y="25"/>
                  <a:pt x="74" y="25"/>
                </a:cubicBezTo>
                <a:cubicBezTo>
                  <a:pt x="74" y="25"/>
                  <a:pt x="75" y="25"/>
                  <a:pt x="75" y="25"/>
                </a:cubicBezTo>
                <a:cubicBezTo>
                  <a:pt x="75" y="23"/>
                  <a:pt x="77" y="22"/>
                  <a:pt x="78" y="24"/>
                </a:cubicBezTo>
                <a:cubicBezTo>
                  <a:pt x="78" y="24"/>
                  <a:pt x="78" y="24"/>
                  <a:pt x="78" y="24"/>
                </a:cubicBezTo>
                <a:cubicBezTo>
                  <a:pt x="78" y="24"/>
                  <a:pt x="77" y="24"/>
                  <a:pt x="76" y="24"/>
                </a:cubicBezTo>
                <a:cubicBezTo>
                  <a:pt x="76" y="24"/>
                  <a:pt x="75" y="25"/>
                  <a:pt x="75" y="25"/>
                </a:cubicBezTo>
                <a:cubicBezTo>
                  <a:pt x="75" y="26"/>
                  <a:pt x="75" y="26"/>
                  <a:pt x="75" y="26"/>
                </a:cubicBezTo>
                <a:cubicBezTo>
                  <a:pt x="78" y="29"/>
                  <a:pt x="85" y="31"/>
                  <a:pt x="88" y="27"/>
                </a:cubicBezTo>
                <a:cubicBezTo>
                  <a:pt x="88" y="26"/>
                  <a:pt x="88" y="27"/>
                  <a:pt x="88" y="27"/>
                </a:cubicBezTo>
                <a:cubicBezTo>
                  <a:pt x="88" y="27"/>
                  <a:pt x="88" y="27"/>
                  <a:pt x="88" y="27"/>
                </a:cubicBezTo>
                <a:cubicBezTo>
                  <a:pt x="90" y="22"/>
                  <a:pt x="84" y="13"/>
                  <a:pt x="77" y="7"/>
                </a:cubicBezTo>
                <a:cubicBezTo>
                  <a:pt x="69" y="1"/>
                  <a:pt x="59" y="0"/>
                  <a:pt x="43" y="6"/>
                </a:cubicBezTo>
                <a:cubicBezTo>
                  <a:pt x="31" y="10"/>
                  <a:pt x="18" y="20"/>
                  <a:pt x="13" y="26"/>
                </a:cubicBezTo>
                <a:cubicBezTo>
                  <a:pt x="13" y="24"/>
                  <a:pt x="12" y="21"/>
                  <a:pt x="9" y="19"/>
                </a:cubicBezTo>
                <a:cubicBezTo>
                  <a:pt x="6" y="18"/>
                  <a:pt x="4" y="20"/>
                  <a:pt x="0" y="20"/>
                </a:cubicBezTo>
                <a:cubicBezTo>
                  <a:pt x="1" y="21"/>
                  <a:pt x="2" y="22"/>
                  <a:pt x="3" y="23"/>
                </a:cubicBezTo>
                <a:cubicBezTo>
                  <a:pt x="4" y="25"/>
                  <a:pt x="5" y="26"/>
                  <a:pt x="6" y="27"/>
                </a:cubicBezTo>
                <a:cubicBezTo>
                  <a:pt x="7" y="29"/>
                  <a:pt x="8" y="30"/>
                  <a:pt x="10" y="31"/>
                </a:cubicBezTo>
                <a:cubicBezTo>
                  <a:pt x="9" y="32"/>
                  <a:pt x="7" y="33"/>
                  <a:pt x="7" y="35"/>
                </a:cubicBezTo>
                <a:cubicBezTo>
                  <a:pt x="6" y="36"/>
                  <a:pt x="6" y="38"/>
                  <a:pt x="5" y="40"/>
                </a:cubicBezTo>
                <a:cubicBezTo>
                  <a:pt x="5" y="41"/>
                  <a:pt x="4" y="42"/>
                  <a:pt x="4" y="43"/>
                </a:cubicBezTo>
                <a:cubicBezTo>
                  <a:pt x="7" y="43"/>
                  <a:pt x="10" y="44"/>
                  <a:pt x="12" y="42"/>
                </a:cubicBezTo>
                <a:cubicBezTo>
                  <a:pt x="15" y="39"/>
                  <a:pt x="15" y="37"/>
                  <a:pt x="14" y="34"/>
                </a:cubicBezTo>
                <a:cubicBezTo>
                  <a:pt x="19" y="37"/>
                  <a:pt x="30" y="42"/>
                  <a:pt x="52" y="44"/>
                </a:cubicBezTo>
                <a:cubicBezTo>
                  <a:pt x="71" y="46"/>
                  <a:pt x="82" y="36"/>
                  <a:pt x="87" y="29"/>
                </a:cubicBezTo>
                <a:cubicBezTo>
                  <a:pt x="84" y="32"/>
                  <a:pt x="77" y="29"/>
                  <a:pt x="75" y="26"/>
                </a:cubicBezTo>
                <a:close/>
              </a:path>
            </a:pathLst>
          </a:custGeom>
          <a:solidFill>
            <a:srgbClr val="D4343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印品黑体" panose="00000500000000000000" pitchFamily="2" charset="-122"/>
              <a:ea typeface="印品黑体" panose="00000500000000000000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382611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3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3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3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3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grpId="0" nodeType="withEffect">
                                  <p:stCondLst>
                                    <p:cond delay="3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3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3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8" fill="hold" grpId="0" nodeType="withEffect">
                                  <p:stCondLst>
                                    <p:cond delay="27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3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3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63" presetClass="path" presetSubtype="0" repeatCount="indefinite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95833E-6 2.22222E-6 L 0.18191 2.22222E-6 " pathEditMode="relative" rAng="0" ptsTypes="AA">
                                      <p:cBhvr>
                                        <p:cTn id="26" dur="4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089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2" grpId="0" animBg="1"/>
      <p:bldP spid="23" grpId="0" animBg="1"/>
      <p:bldP spid="24" grpId="0" animBg="1"/>
      <p:bldP spid="25" grpId="0" animBg="1"/>
    </p:bld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两栏内容">
    <p:bg>
      <p:bgPr>
        <a:solidFill>
          <a:srgbClr val="D9F8F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日期占位符 4">
            <a:extLst>
              <a:ext uri="{FF2B5EF4-FFF2-40B4-BE49-F238E27FC236}">
                <a16:creationId xmlns:a16="http://schemas.microsoft.com/office/drawing/2014/main" id="{105F2641-ED2D-44BF-8D69-8EA793CDEA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DF78C2-8230-4221-A6A9-C20F8CBCB151}" type="datetimeFigureOut">
              <a:rPr lang="zh-CN" altLang="en-US" smtClean="0"/>
              <a:t>2023/3/13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87F5F253-81BC-4F9F-AA6A-5F9BFDAFCA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AA984BAD-3F23-4E8C-8D55-8272F392A6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FE8C-04CB-4CBE-8347-2D9A6B30A444}" type="slidenum">
              <a:rPr lang="zh-CN" altLang="en-US" smtClean="0"/>
              <a:t>‹#›</a:t>
            </a:fld>
            <a:endParaRPr lang="zh-CN" altLang="en-US"/>
          </a:p>
        </p:txBody>
      </p:sp>
      <p:grpSp>
        <p:nvGrpSpPr>
          <p:cNvPr id="8" name="组合 7">
            <a:extLst>
              <a:ext uri="{FF2B5EF4-FFF2-40B4-BE49-F238E27FC236}">
                <a16:creationId xmlns:a16="http://schemas.microsoft.com/office/drawing/2014/main" id="{09F039D0-6FA3-4BFF-8132-9465F88BC870}"/>
              </a:ext>
            </a:extLst>
          </p:cNvPr>
          <p:cNvGrpSpPr/>
          <p:nvPr userDrawn="1"/>
        </p:nvGrpSpPr>
        <p:grpSpPr>
          <a:xfrm>
            <a:off x="-88901" y="6161635"/>
            <a:ext cx="12280901" cy="2955925"/>
            <a:chOff x="-7938" y="4144963"/>
            <a:chExt cx="12280901" cy="2955925"/>
          </a:xfrm>
        </p:grpSpPr>
        <p:sp>
          <p:nvSpPr>
            <p:cNvPr id="9" name="Freeform 9">
              <a:extLst>
                <a:ext uri="{FF2B5EF4-FFF2-40B4-BE49-F238E27FC236}">
                  <a16:creationId xmlns:a16="http://schemas.microsoft.com/office/drawing/2014/main" id="{CE991E0F-F379-42FC-807F-38402ACCE330}"/>
                </a:ext>
              </a:extLst>
            </p:cNvPr>
            <p:cNvSpPr>
              <a:spLocks/>
            </p:cNvSpPr>
            <p:nvPr/>
          </p:nvSpPr>
          <p:spPr bwMode="auto">
            <a:xfrm>
              <a:off x="-7938" y="4144963"/>
              <a:ext cx="12280901" cy="2198687"/>
            </a:xfrm>
            <a:custGeom>
              <a:avLst/>
              <a:gdLst>
                <a:gd name="T0" fmla="*/ 1696 w 1696"/>
                <a:gd name="T1" fmla="*/ 31 h 302"/>
                <a:gd name="T2" fmla="*/ 1640 w 1696"/>
                <a:gd name="T3" fmla="*/ 0 h 302"/>
                <a:gd name="T4" fmla="*/ 1568 w 1696"/>
                <a:gd name="T5" fmla="*/ 33 h 302"/>
                <a:gd name="T6" fmla="*/ 1496 w 1696"/>
                <a:gd name="T7" fmla="*/ 0 h 302"/>
                <a:gd name="T8" fmla="*/ 1424 w 1696"/>
                <a:gd name="T9" fmla="*/ 33 h 302"/>
                <a:gd name="T10" fmla="*/ 1352 w 1696"/>
                <a:gd name="T11" fmla="*/ 0 h 302"/>
                <a:gd name="T12" fmla="*/ 1280 w 1696"/>
                <a:gd name="T13" fmla="*/ 33 h 302"/>
                <a:gd name="T14" fmla="*/ 1208 w 1696"/>
                <a:gd name="T15" fmla="*/ 0 h 302"/>
                <a:gd name="T16" fmla="*/ 1136 w 1696"/>
                <a:gd name="T17" fmla="*/ 33 h 302"/>
                <a:gd name="T18" fmla="*/ 1064 w 1696"/>
                <a:gd name="T19" fmla="*/ 0 h 302"/>
                <a:gd name="T20" fmla="*/ 992 w 1696"/>
                <a:gd name="T21" fmla="*/ 33 h 302"/>
                <a:gd name="T22" fmla="*/ 920 w 1696"/>
                <a:gd name="T23" fmla="*/ 0 h 302"/>
                <a:gd name="T24" fmla="*/ 848 w 1696"/>
                <a:gd name="T25" fmla="*/ 33 h 302"/>
                <a:gd name="T26" fmla="*/ 776 w 1696"/>
                <a:gd name="T27" fmla="*/ 0 h 302"/>
                <a:gd name="T28" fmla="*/ 705 w 1696"/>
                <a:gd name="T29" fmla="*/ 33 h 302"/>
                <a:gd name="T30" fmla="*/ 633 w 1696"/>
                <a:gd name="T31" fmla="*/ 0 h 302"/>
                <a:gd name="T32" fmla="*/ 561 w 1696"/>
                <a:gd name="T33" fmla="*/ 33 h 302"/>
                <a:gd name="T34" fmla="*/ 489 w 1696"/>
                <a:gd name="T35" fmla="*/ 0 h 302"/>
                <a:gd name="T36" fmla="*/ 417 w 1696"/>
                <a:gd name="T37" fmla="*/ 33 h 302"/>
                <a:gd name="T38" fmla="*/ 345 w 1696"/>
                <a:gd name="T39" fmla="*/ 0 h 302"/>
                <a:gd name="T40" fmla="*/ 273 w 1696"/>
                <a:gd name="T41" fmla="*/ 33 h 302"/>
                <a:gd name="T42" fmla="*/ 201 w 1696"/>
                <a:gd name="T43" fmla="*/ 0 h 302"/>
                <a:gd name="T44" fmla="*/ 129 w 1696"/>
                <a:gd name="T45" fmla="*/ 33 h 302"/>
                <a:gd name="T46" fmla="*/ 57 w 1696"/>
                <a:gd name="T47" fmla="*/ 0 h 302"/>
                <a:gd name="T48" fmla="*/ 0 w 1696"/>
                <a:gd name="T49" fmla="*/ 31 h 302"/>
                <a:gd name="T50" fmla="*/ 0 w 1696"/>
                <a:gd name="T51" fmla="*/ 302 h 302"/>
                <a:gd name="T52" fmla="*/ 1696 w 1696"/>
                <a:gd name="T53" fmla="*/ 302 h 302"/>
                <a:gd name="T54" fmla="*/ 1696 w 1696"/>
                <a:gd name="T55" fmla="*/ 31 h 3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696" h="302">
                  <a:moveTo>
                    <a:pt x="1696" y="31"/>
                  </a:moveTo>
                  <a:cubicBezTo>
                    <a:pt x="1673" y="28"/>
                    <a:pt x="1652" y="16"/>
                    <a:pt x="1640" y="0"/>
                  </a:cubicBezTo>
                  <a:cubicBezTo>
                    <a:pt x="1625" y="20"/>
                    <a:pt x="1599" y="33"/>
                    <a:pt x="1568" y="33"/>
                  </a:cubicBezTo>
                  <a:cubicBezTo>
                    <a:pt x="1538" y="33"/>
                    <a:pt x="1511" y="20"/>
                    <a:pt x="1496" y="0"/>
                  </a:cubicBezTo>
                  <a:cubicBezTo>
                    <a:pt x="1481" y="20"/>
                    <a:pt x="1455" y="33"/>
                    <a:pt x="1424" y="33"/>
                  </a:cubicBezTo>
                  <a:cubicBezTo>
                    <a:pt x="1394" y="33"/>
                    <a:pt x="1367" y="20"/>
                    <a:pt x="1352" y="0"/>
                  </a:cubicBezTo>
                  <a:cubicBezTo>
                    <a:pt x="1337" y="20"/>
                    <a:pt x="1311" y="33"/>
                    <a:pt x="1280" y="33"/>
                  </a:cubicBezTo>
                  <a:cubicBezTo>
                    <a:pt x="1250" y="33"/>
                    <a:pt x="1223" y="20"/>
                    <a:pt x="1208" y="0"/>
                  </a:cubicBezTo>
                  <a:cubicBezTo>
                    <a:pt x="1193" y="20"/>
                    <a:pt x="1167" y="33"/>
                    <a:pt x="1136" y="33"/>
                  </a:cubicBezTo>
                  <a:cubicBezTo>
                    <a:pt x="1106" y="33"/>
                    <a:pt x="1079" y="20"/>
                    <a:pt x="1064" y="0"/>
                  </a:cubicBezTo>
                  <a:cubicBezTo>
                    <a:pt x="1049" y="20"/>
                    <a:pt x="1023" y="33"/>
                    <a:pt x="992" y="33"/>
                  </a:cubicBezTo>
                  <a:cubicBezTo>
                    <a:pt x="962" y="33"/>
                    <a:pt x="935" y="20"/>
                    <a:pt x="920" y="0"/>
                  </a:cubicBezTo>
                  <a:cubicBezTo>
                    <a:pt x="905" y="20"/>
                    <a:pt x="879" y="33"/>
                    <a:pt x="848" y="33"/>
                  </a:cubicBezTo>
                  <a:cubicBezTo>
                    <a:pt x="818" y="33"/>
                    <a:pt x="791" y="20"/>
                    <a:pt x="776" y="0"/>
                  </a:cubicBezTo>
                  <a:cubicBezTo>
                    <a:pt x="762" y="20"/>
                    <a:pt x="735" y="33"/>
                    <a:pt x="705" y="33"/>
                  </a:cubicBezTo>
                  <a:cubicBezTo>
                    <a:pt x="674" y="33"/>
                    <a:pt x="648" y="20"/>
                    <a:pt x="633" y="0"/>
                  </a:cubicBezTo>
                  <a:cubicBezTo>
                    <a:pt x="618" y="20"/>
                    <a:pt x="591" y="33"/>
                    <a:pt x="561" y="33"/>
                  </a:cubicBezTo>
                  <a:cubicBezTo>
                    <a:pt x="530" y="33"/>
                    <a:pt x="504" y="20"/>
                    <a:pt x="489" y="0"/>
                  </a:cubicBezTo>
                  <a:cubicBezTo>
                    <a:pt x="474" y="20"/>
                    <a:pt x="447" y="33"/>
                    <a:pt x="417" y="33"/>
                  </a:cubicBezTo>
                  <a:cubicBezTo>
                    <a:pt x="386" y="33"/>
                    <a:pt x="360" y="20"/>
                    <a:pt x="345" y="0"/>
                  </a:cubicBezTo>
                  <a:cubicBezTo>
                    <a:pt x="330" y="20"/>
                    <a:pt x="303" y="33"/>
                    <a:pt x="273" y="33"/>
                  </a:cubicBezTo>
                  <a:cubicBezTo>
                    <a:pt x="242" y="33"/>
                    <a:pt x="216" y="20"/>
                    <a:pt x="201" y="0"/>
                  </a:cubicBezTo>
                  <a:cubicBezTo>
                    <a:pt x="186" y="20"/>
                    <a:pt x="159" y="33"/>
                    <a:pt x="129" y="33"/>
                  </a:cubicBezTo>
                  <a:cubicBezTo>
                    <a:pt x="98" y="33"/>
                    <a:pt x="72" y="20"/>
                    <a:pt x="57" y="0"/>
                  </a:cubicBezTo>
                  <a:cubicBezTo>
                    <a:pt x="44" y="16"/>
                    <a:pt x="24" y="28"/>
                    <a:pt x="0" y="31"/>
                  </a:cubicBezTo>
                  <a:cubicBezTo>
                    <a:pt x="0" y="302"/>
                    <a:pt x="0" y="302"/>
                    <a:pt x="0" y="302"/>
                  </a:cubicBezTo>
                  <a:cubicBezTo>
                    <a:pt x="1696" y="302"/>
                    <a:pt x="1696" y="302"/>
                    <a:pt x="1696" y="302"/>
                  </a:cubicBezTo>
                  <a:lnTo>
                    <a:pt x="1696" y="31"/>
                  </a:lnTo>
                  <a:close/>
                </a:path>
              </a:pathLst>
            </a:custGeom>
            <a:solidFill>
              <a:srgbClr val="41CFDE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印品黑体" panose="00000500000000000000" pitchFamily="2" charset="-122"/>
                <a:ea typeface="印品黑体" panose="00000500000000000000" pitchFamily="2" charset="-122"/>
                <a:cs typeface="+mn-cs"/>
              </a:endParaRPr>
            </a:p>
          </p:txBody>
        </p:sp>
        <p:sp>
          <p:nvSpPr>
            <p:cNvPr id="10" name="AutoShape 11">
              <a:extLst>
                <a:ext uri="{FF2B5EF4-FFF2-40B4-BE49-F238E27FC236}">
                  <a16:creationId xmlns:a16="http://schemas.microsoft.com/office/drawing/2014/main" id="{6CC12EB5-44CF-488D-88A6-0443461B0DFC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0" y="4918075"/>
              <a:ext cx="12272963" cy="21828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印品黑体" panose="00000500000000000000" pitchFamily="2" charset="-122"/>
                <a:ea typeface="印品黑体" panose="00000500000000000000" pitchFamily="2" charset="-122"/>
                <a:cs typeface="+mn-cs"/>
              </a:endParaRPr>
            </a:p>
          </p:txBody>
        </p:sp>
        <p:sp>
          <p:nvSpPr>
            <p:cNvPr id="11" name="AutoShape 15">
              <a:extLst>
                <a:ext uri="{FF2B5EF4-FFF2-40B4-BE49-F238E27FC236}">
                  <a16:creationId xmlns:a16="http://schemas.microsoft.com/office/drawing/2014/main" id="{BF7F0FD9-BE50-4EB2-80A0-A73AA92BA3BE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0" y="4652963"/>
              <a:ext cx="12272963" cy="22050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印品黑体" panose="00000500000000000000" pitchFamily="2" charset="-122"/>
                <a:ea typeface="印品黑体" panose="00000500000000000000" pitchFamily="2" charset="-122"/>
                <a:cs typeface="+mn-cs"/>
              </a:endParaRPr>
            </a:p>
          </p:txBody>
        </p:sp>
        <p:sp>
          <p:nvSpPr>
            <p:cNvPr id="12" name="AutoShape 19">
              <a:extLst>
                <a:ext uri="{FF2B5EF4-FFF2-40B4-BE49-F238E27FC236}">
                  <a16:creationId xmlns:a16="http://schemas.microsoft.com/office/drawing/2014/main" id="{8A8C74F6-8670-41E9-9666-62036CE8F6D5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0" y="4425950"/>
              <a:ext cx="12272963" cy="21828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印品黑体" panose="00000500000000000000" pitchFamily="2" charset="-122"/>
                <a:ea typeface="印品黑体" panose="00000500000000000000" pitchFamily="2" charset="-122"/>
                <a:cs typeface="+mn-cs"/>
              </a:endParaRPr>
            </a:p>
          </p:txBody>
        </p:sp>
        <p:sp>
          <p:nvSpPr>
            <p:cNvPr id="13" name="Freeform 21">
              <a:extLst>
                <a:ext uri="{FF2B5EF4-FFF2-40B4-BE49-F238E27FC236}">
                  <a16:creationId xmlns:a16="http://schemas.microsoft.com/office/drawing/2014/main" id="{4B794641-93B5-426F-820E-FF98E1A35C8F}"/>
                </a:ext>
              </a:extLst>
            </p:cNvPr>
            <p:cNvSpPr>
              <a:spLocks/>
            </p:cNvSpPr>
            <p:nvPr/>
          </p:nvSpPr>
          <p:spPr bwMode="auto">
            <a:xfrm>
              <a:off x="-7938" y="4418012"/>
              <a:ext cx="12280901" cy="2190751"/>
            </a:xfrm>
            <a:custGeom>
              <a:avLst/>
              <a:gdLst>
                <a:gd name="T0" fmla="*/ 1696 w 1696"/>
                <a:gd name="T1" fmla="*/ 7 h 301"/>
                <a:gd name="T2" fmla="*/ 1631 w 1696"/>
                <a:gd name="T3" fmla="*/ 32 h 301"/>
                <a:gd name="T4" fmla="*/ 1559 w 1696"/>
                <a:gd name="T5" fmla="*/ 0 h 301"/>
                <a:gd name="T6" fmla="*/ 1487 w 1696"/>
                <a:gd name="T7" fmla="*/ 32 h 301"/>
                <a:gd name="T8" fmla="*/ 1415 w 1696"/>
                <a:gd name="T9" fmla="*/ 0 h 301"/>
                <a:gd name="T10" fmla="*/ 1343 w 1696"/>
                <a:gd name="T11" fmla="*/ 32 h 301"/>
                <a:gd name="T12" fmla="*/ 1271 w 1696"/>
                <a:gd name="T13" fmla="*/ 0 h 301"/>
                <a:gd name="T14" fmla="*/ 1199 w 1696"/>
                <a:gd name="T15" fmla="*/ 32 h 301"/>
                <a:gd name="T16" fmla="*/ 1127 w 1696"/>
                <a:gd name="T17" fmla="*/ 0 h 301"/>
                <a:gd name="T18" fmla="*/ 1055 w 1696"/>
                <a:gd name="T19" fmla="*/ 32 h 301"/>
                <a:gd name="T20" fmla="*/ 983 w 1696"/>
                <a:gd name="T21" fmla="*/ 0 h 301"/>
                <a:gd name="T22" fmla="*/ 911 w 1696"/>
                <a:gd name="T23" fmla="*/ 32 h 301"/>
                <a:gd name="T24" fmla="*/ 839 w 1696"/>
                <a:gd name="T25" fmla="*/ 0 h 301"/>
                <a:gd name="T26" fmla="*/ 767 w 1696"/>
                <a:gd name="T27" fmla="*/ 32 h 301"/>
                <a:gd name="T28" fmla="*/ 695 w 1696"/>
                <a:gd name="T29" fmla="*/ 0 h 301"/>
                <a:gd name="T30" fmla="*/ 623 w 1696"/>
                <a:gd name="T31" fmla="*/ 32 h 301"/>
                <a:gd name="T32" fmla="*/ 551 w 1696"/>
                <a:gd name="T33" fmla="*/ 0 h 301"/>
                <a:gd name="T34" fmla="*/ 479 w 1696"/>
                <a:gd name="T35" fmla="*/ 32 h 301"/>
                <a:gd name="T36" fmla="*/ 407 w 1696"/>
                <a:gd name="T37" fmla="*/ 0 h 301"/>
                <a:gd name="T38" fmla="*/ 335 w 1696"/>
                <a:gd name="T39" fmla="*/ 32 h 301"/>
                <a:gd name="T40" fmla="*/ 264 w 1696"/>
                <a:gd name="T41" fmla="*/ 0 h 301"/>
                <a:gd name="T42" fmla="*/ 192 w 1696"/>
                <a:gd name="T43" fmla="*/ 32 h 301"/>
                <a:gd name="T44" fmla="*/ 120 w 1696"/>
                <a:gd name="T45" fmla="*/ 0 h 301"/>
                <a:gd name="T46" fmla="*/ 48 w 1696"/>
                <a:gd name="T47" fmla="*/ 32 h 301"/>
                <a:gd name="T48" fmla="*/ 0 w 1696"/>
                <a:gd name="T49" fmla="*/ 20 h 301"/>
                <a:gd name="T50" fmla="*/ 0 w 1696"/>
                <a:gd name="T51" fmla="*/ 301 h 301"/>
                <a:gd name="T52" fmla="*/ 1696 w 1696"/>
                <a:gd name="T53" fmla="*/ 301 h 301"/>
                <a:gd name="T54" fmla="*/ 1696 w 1696"/>
                <a:gd name="T55" fmla="*/ 7 h 3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696" h="301">
                  <a:moveTo>
                    <a:pt x="1696" y="7"/>
                  </a:moveTo>
                  <a:cubicBezTo>
                    <a:pt x="1681" y="22"/>
                    <a:pt x="1657" y="32"/>
                    <a:pt x="1631" y="32"/>
                  </a:cubicBezTo>
                  <a:cubicBezTo>
                    <a:pt x="1601" y="32"/>
                    <a:pt x="1574" y="19"/>
                    <a:pt x="1559" y="0"/>
                  </a:cubicBezTo>
                  <a:cubicBezTo>
                    <a:pt x="1544" y="19"/>
                    <a:pt x="1517" y="32"/>
                    <a:pt x="1487" y="32"/>
                  </a:cubicBezTo>
                  <a:cubicBezTo>
                    <a:pt x="1457" y="32"/>
                    <a:pt x="1430" y="19"/>
                    <a:pt x="1415" y="0"/>
                  </a:cubicBezTo>
                  <a:cubicBezTo>
                    <a:pt x="1400" y="19"/>
                    <a:pt x="1373" y="32"/>
                    <a:pt x="1343" y="32"/>
                  </a:cubicBezTo>
                  <a:cubicBezTo>
                    <a:pt x="1313" y="32"/>
                    <a:pt x="1286" y="19"/>
                    <a:pt x="1271" y="0"/>
                  </a:cubicBezTo>
                  <a:cubicBezTo>
                    <a:pt x="1256" y="19"/>
                    <a:pt x="1229" y="32"/>
                    <a:pt x="1199" y="32"/>
                  </a:cubicBezTo>
                  <a:cubicBezTo>
                    <a:pt x="1169" y="32"/>
                    <a:pt x="1142" y="19"/>
                    <a:pt x="1127" y="0"/>
                  </a:cubicBezTo>
                  <a:cubicBezTo>
                    <a:pt x="1112" y="19"/>
                    <a:pt x="1086" y="32"/>
                    <a:pt x="1055" y="32"/>
                  </a:cubicBezTo>
                  <a:cubicBezTo>
                    <a:pt x="1025" y="32"/>
                    <a:pt x="998" y="19"/>
                    <a:pt x="983" y="0"/>
                  </a:cubicBezTo>
                  <a:cubicBezTo>
                    <a:pt x="968" y="19"/>
                    <a:pt x="942" y="32"/>
                    <a:pt x="911" y="32"/>
                  </a:cubicBezTo>
                  <a:cubicBezTo>
                    <a:pt x="881" y="32"/>
                    <a:pt x="854" y="19"/>
                    <a:pt x="839" y="0"/>
                  </a:cubicBezTo>
                  <a:cubicBezTo>
                    <a:pt x="824" y="19"/>
                    <a:pt x="798" y="32"/>
                    <a:pt x="767" y="32"/>
                  </a:cubicBezTo>
                  <a:cubicBezTo>
                    <a:pt x="737" y="32"/>
                    <a:pt x="710" y="19"/>
                    <a:pt x="695" y="0"/>
                  </a:cubicBezTo>
                  <a:cubicBezTo>
                    <a:pt x="680" y="19"/>
                    <a:pt x="654" y="32"/>
                    <a:pt x="623" y="32"/>
                  </a:cubicBezTo>
                  <a:cubicBezTo>
                    <a:pt x="593" y="32"/>
                    <a:pt x="566" y="19"/>
                    <a:pt x="551" y="0"/>
                  </a:cubicBezTo>
                  <a:cubicBezTo>
                    <a:pt x="536" y="19"/>
                    <a:pt x="510" y="32"/>
                    <a:pt x="479" y="32"/>
                  </a:cubicBezTo>
                  <a:cubicBezTo>
                    <a:pt x="449" y="32"/>
                    <a:pt x="422" y="19"/>
                    <a:pt x="407" y="0"/>
                  </a:cubicBezTo>
                  <a:cubicBezTo>
                    <a:pt x="392" y="19"/>
                    <a:pt x="366" y="32"/>
                    <a:pt x="335" y="32"/>
                  </a:cubicBezTo>
                  <a:cubicBezTo>
                    <a:pt x="305" y="32"/>
                    <a:pt x="278" y="19"/>
                    <a:pt x="264" y="0"/>
                  </a:cubicBezTo>
                  <a:cubicBezTo>
                    <a:pt x="249" y="19"/>
                    <a:pt x="222" y="32"/>
                    <a:pt x="192" y="32"/>
                  </a:cubicBezTo>
                  <a:cubicBezTo>
                    <a:pt x="161" y="32"/>
                    <a:pt x="135" y="19"/>
                    <a:pt x="120" y="0"/>
                  </a:cubicBezTo>
                  <a:cubicBezTo>
                    <a:pt x="105" y="19"/>
                    <a:pt x="78" y="32"/>
                    <a:pt x="48" y="32"/>
                  </a:cubicBezTo>
                  <a:cubicBezTo>
                    <a:pt x="30" y="32"/>
                    <a:pt x="14" y="28"/>
                    <a:pt x="0" y="20"/>
                  </a:cubicBezTo>
                  <a:cubicBezTo>
                    <a:pt x="0" y="301"/>
                    <a:pt x="0" y="301"/>
                    <a:pt x="0" y="301"/>
                  </a:cubicBezTo>
                  <a:cubicBezTo>
                    <a:pt x="1696" y="301"/>
                    <a:pt x="1696" y="301"/>
                    <a:pt x="1696" y="301"/>
                  </a:cubicBezTo>
                  <a:lnTo>
                    <a:pt x="1696" y="7"/>
                  </a:lnTo>
                  <a:close/>
                </a:path>
              </a:pathLst>
            </a:custGeom>
            <a:solidFill>
              <a:srgbClr val="54E0E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印品黑体" panose="00000500000000000000" pitchFamily="2" charset="-122"/>
                <a:ea typeface="印品黑体" panose="00000500000000000000" pitchFamily="2" charset="-122"/>
                <a:cs typeface="+mn-cs"/>
              </a:endParaRPr>
            </a:p>
          </p:txBody>
        </p:sp>
        <p:sp>
          <p:nvSpPr>
            <p:cNvPr id="14" name="Freeform 17">
              <a:extLst>
                <a:ext uri="{FF2B5EF4-FFF2-40B4-BE49-F238E27FC236}">
                  <a16:creationId xmlns:a16="http://schemas.microsoft.com/office/drawing/2014/main" id="{4316789D-6B22-4A5F-B33F-57BB8180B631}"/>
                </a:ext>
              </a:extLst>
            </p:cNvPr>
            <p:cNvSpPr>
              <a:spLocks/>
            </p:cNvSpPr>
            <p:nvPr/>
          </p:nvSpPr>
          <p:spPr bwMode="auto">
            <a:xfrm>
              <a:off x="-7938" y="4652963"/>
              <a:ext cx="12280901" cy="2198687"/>
            </a:xfrm>
            <a:custGeom>
              <a:avLst/>
              <a:gdLst>
                <a:gd name="T0" fmla="*/ 1696 w 1696"/>
                <a:gd name="T1" fmla="*/ 31 h 302"/>
                <a:gd name="T2" fmla="*/ 1640 w 1696"/>
                <a:gd name="T3" fmla="*/ 0 h 302"/>
                <a:gd name="T4" fmla="*/ 1568 w 1696"/>
                <a:gd name="T5" fmla="*/ 33 h 302"/>
                <a:gd name="T6" fmla="*/ 1496 w 1696"/>
                <a:gd name="T7" fmla="*/ 0 h 302"/>
                <a:gd name="T8" fmla="*/ 1424 w 1696"/>
                <a:gd name="T9" fmla="*/ 33 h 302"/>
                <a:gd name="T10" fmla="*/ 1352 w 1696"/>
                <a:gd name="T11" fmla="*/ 0 h 302"/>
                <a:gd name="T12" fmla="*/ 1280 w 1696"/>
                <a:gd name="T13" fmla="*/ 33 h 302"/>
                <a:gd name="T14" fmla="*/ 1208 w 1696"/>
                <a:gd name="T15" fmla="*/ 0 h 302"/>
                <a:gd name="T16" fmla="*/ 1136 w 1696"/>
                <a:gd name="T17" fmla="*/ 33 h 302"/>
                <a:gd name="T18" fmla="*/ 1064 w 1696"/>
                <a:gd name="T19" fmla="*/ 0 h 302"/>
                <a:gd name="T20" fmla="*/ 992 w 1696"/>
                <a:gd name="T21" fmla="*/ 33 h 302"/>
                <a:gd name="T22" fmla="*/ 920 w 1696"/>
                <a:gd name="T23" fmla="*/ 0 h 302"/>
                <a:gd name="T24" fmla="*/ 848 w 1696"/>
                <a:gd name="T25" fmla="*/ 33 h 302"/>
                <a:gd name="T26" fmla="*/ 776 w 1696"/>
                <a:gd name="T27" fmla="*/ 0 h 302"/>
                <a:gd name="T28" fmla="*/ 705 w 1696"/>
                <a:gd name="T29" fmla="*/ 33 h 302"/>
                <a:gd name="T30" fmla="*/ 633 w 1696"/>
                <a:gd name="T31" fmla="*/ 0 h 302"/>
                <a:gd name="T32" fmla="*/ 561 w 1696"/>
                <a:gd name="T33" fmla="*/ 33 h 302"/>
                <a:gd name="T34" fmla="*/ 489 w 1696"/>
                <a:gd name="T35" fmla="*/ 0 h 302"/>
                <a:gd name="T36" fmla="*/ 417 w 1696"/>
                <a:gd name="T37" fmla="*/ 33 h 302"/>
                <a:gd name="T38" fmla="*/ 345 w 1696"/>
                <a:gd name="T39" fmla="*/ 0 h 302"/>
                <a:gd name="T40" fmla="*/ 273 w 1696"/>
                <a:gd name="T41" fmla="*/ 33 h 302"/>
                <a:gd name="T42" fmla="*/ 201 w 1696"/>
                <a:gd name="T43" fmla="*/ 0 h 302"/>
                <a:gd name="T44" fmla="*/ 129 w 1696"/>
                <a:gd name="T45" fmla="*/ 33 h 302"/>
                <a:gd name="T46" fmla="*/ 57 w 1696"/>
                <a:gd name="T47" fmla="*/ 0 h 302"/>
                <a:gd name="T48" fmla="*/ 0 w 1696"/>
                <a:gd name="T49" fmla="*/ 31 h 302"/>
                <a:gd name="T50" fmla="*/ 0 w 1696"/>
                <a:gd name="T51" fmla="*/ 302 h 302"/>
                <a:gd name="T52" fmla="*/ 1696 w 1696"/>
                <a:gd name="T53" fmla="*/ 302 h 302"/>
                <a:gd name="T54" fmla="*/ 1696 w 1696"/>
                <a:gd name="T55" fmla="*/ 31 h 3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696" h="302">
                  <a:moveTo>
                    <a:pt x="1696" y="31"/>
                  </a:moveTo>
                  <a:cubicBezTo>
                    <a:pt x="1673" y="28"/>
                    <a:pt x="1652" y="16"/>
                    <a:pt x="1640" y="0"/>
                  </a:cubicBezTo>
                  <a:cubicBezTo>
                    <a:pt x="1625" y="20"/>
                    <a:pt x="1599" y="33"/>
                    <a:pt x="1568" y="33"/>
                  </a:cubicBezTo>
                  <a:cubicBezTo>
                    <a:pt x="1538" y="33"/>
                    <a:pt x="1511" y="20"/>
                    <a:pt x="1496" y="0"/>
                  </a:cubicBezTo>
                  <a:cubicBezTo>
                    <a:pt x="1481" y="20"/>
                    <a:pt x="1455" y="33"/>
                    <a:pt x="1424" y="33"/>
                  </a:cubicBezTo>
                  <a:cubicBezTo>
                    <a:pt x="1394" y="33"/>
                    <a:pt x="1367" y="20"/>
                    <a:pt x="1352" y="0"/>
                  </a:cubicBezTo>
                  <a:cubicBezTo>
                    <a:pt x="1337" y="20"/>
                    <a:pt x="1311" y="33"/>
                    <a:pt x="1280" y="33"/>
                  </a:cubicBezTo>
                  <a:cubicBezTo>
                    <a:pt x="1250" y="33"/>
                    <a:pt x="1223" y="20"/>
                    <a:pt x="1208" y="0"/>
                  </a:cubicBezTo>
                  <a:cubicBezTo>
                    <a:pt x="1193" y="20"/>
                    <a:pt x="1167" y="33"/>
                    <a:pt x="1136" y="33"/>
                  </a:cubicBezTo>
                  <a:cubicBezTo>
                    <a:pt x="1106" y="33"/>
                    <a:pt x="1079" y="20"/>
                    <a:pt x="1064" y="0"/>
                  </a:cubicBezTo>
                  <a:cubicBezTo>
                    <a:pt x="1049" y="20"/>
                    <a:pt x="1023" y="33"/>
                    <a:pt x="992" y="33"/>
                  </a:cubicBezTo>
                  <a:cubicBezTo>
                    <a:pt x="962" y="33"/>
                    <a:pt x="935" y="20"/>
                    <a:pt x="920" y="0"/>
                  </a:cubicBezTo>
                  <a:cubicBezTo>
                    <a:pt x="905" y="20"/>
                    <a:pt x="879" y="33"/>
                    <a:pt x="848" y="33"/>
                  </a:cubicBezTo>
                  <a:cubicBezTo>
                    <a:pt x="818" y="33"/>
                    <a:pt x="791" y="20"/>
                    <a:pt x="776" y="0"/>
                  </a:cubicBezTo>
                  <a:cubicBezTo>
                    <a:pt x="762" y="20"/>
                    <a:pt x="735" y="33"/>
                    <a:pt x="705" y="33"/>
                  </a:cubicBezTo>
                  <a:cubicBezTo>
                    <a:pt x="674" y="33"/>
                    <a:pt x="648" y="20"/>
                    <a:pt x="633" y="0"/>
                  </a:cubicBezTo>
                  <a:cubicBezTo>
                    <a:pt x="618" y="20"/>
                    <a:pt x="591" y="33"/>
                    <a:pt x="561" y="33"/>
                  </a:cubicBezTo>
                  <a:cubicBezTo>
                    <a:pt x="530" y="33"/>
                    <a:pt x="504" y="20"/>
                    <a:pt x="489" y="0"/>
                  </a:cubicBezTo>
                  <a:cubicBezTo>
                    <a:pt x="474" y="20"/>
                    <a:pt x="447" y="33"/>
                    <a:pt x="417" y="33"/>
                  </a:cubicBezTo>
                  <a:cubicBezTo>
                    <a:pt x="386" y="33"/>
                    <a:pt x="360" y="20"/>
                    <a:pt x="345" y="0"/>
                  </a:cubicBezTo>
                  <a:cubicBezTo>
                    <a:pt x="330" y="20"/>
                    <a:pt x="303" y="33"/>
                    <a:pt x="273" y="33"/>
                  </a:cubicBezTo>
                  <a:cubicBezTo>
                    <a:pt x="242" y="33"/>
                    <a:pt x="216" y="20"/>
                    <a:pt x="201" y="0"/>
                  </a:cubicBezTo>
                  <a:cubicBezTo>
                    <a:pt x="186" y="20"/>
                    <a:pt x="159" y="33"/>
                    <a:pt x="129" y="33"/>
                  </a:cubicBezTo>
                  <a:cubicBezTo>
                    <a:pt x="98" y="33"/>
                    <a:pt x="72" y="20"/>
                    <a:pt x="57" y="0"/>
                  </a:cubicBezTo>
                  <a:cubicBezTo>
                    <a:pt x="44" y="16"/>
                    <a:pt x="24" y="28"/>
                    <a:pt x="0" y="31"/>
                  </a:cubicBezTo>
                  <a:cubicBezTo>
                    <a:pt x="0" y="302"/>
                    <a:pt x="0" y="302"/>
                    <a:pt x="0" y="302"/>
                  </a:cubicBezTo>
                  <a:cubicBezTo>
                    <a:pt x="1696" y="302"/>
                    <a:pt x="1696" y="302"/>
                    <a:pt x="1696" y="302"/>
                  </a:cubicBezTo>
                  <a:lnTo>
                    <a:pt x="1696" y="31"/>
                  </a:lnTo>
                  <a:close/>
                </a:path>
              </a:pathLst>
            </a:custGeom>
            <a:solidFill>
              <a:srgbClr val="41CFDE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印品黑体" panose="00000500000000000000" pitchFamily="2" charset="-122"/>
                <a:ea typeface="印品黑体" panose="00000500000000000000" pitchFamily="2" charset="-122"/>
                <a:cs typeface="+mn-cs"/>
              </a:endParaRPr>
            </a:p>
          </p:txBody>
        </p:sp>
        <p:sp>
          <p:nvSpPr>
            <p:cNvPr id="15" name="Freeform 13">
              <a:extLst>
                <a:ext uri="{FF2B5EF4-FFF2-40B4-BE49-F238E27FC236}">
                  <a16:creationId xmlns:a16="http://schemas.microsoft.com/office/drawing/2014/main" id="{18084F94-052C-41E5-9EE9-13C60233640E}"/>
                </a:ext>
              </a:extLst>
            </p:cNvPr>
            <p:cNvSpPr>
              <a:spLocks/>
            </p:cNvSpPr>
            <p:nvPr/>
          </p:nvSpPr>
          <p:spPr bwMode="auto">
            <a:xfrm>
              <a:off x="-7938" y="4910137"/>
              <a:ext cx="12280901" cy="2190751"/>
            </a:xfrm>
            <a:custGeom>
              <a:avLst/>
              <a:gdLst>
                <a:gd name="T0" fmla="*/ 1696 w 1696"/>
                <a:gd name="T1" fmla="*/ 7 h 301"/>
                <a:gd name="T2" fmla="*/ 1631 w 1696"/>
                <a:gd name="T3" fmla="*/ 32 h 301"/>
                <a:gd name="T4" fmla="*/ 1559 w 1696"/>
                <a:gd name="T5" fmla="*/ 0 h 301"/>
                <a:gd name="T6" fmla="*/ 1487 w 1696"/>
                <a:gd name="T7" fmla="*/ 32 h 301"/>
                <a:gd name="T8" fmla="*/ 1415 w 1696"/>
                <a:gd name="T9" fmla="*/ 0 h 301"/>
                <a:gd name="T10" fmla="*/ 1343 w 1696"/>
                <a:gd name="T11" fmla="*/ 32 h 301"/>
                <a:gd name="T12" fmla="*/ 1271 w 1696"/>
                <a:gd name="T13" fmla="*/ 0 h 301"/>
                <a:gd name="T14" fmla="*/ 1199 w 1696"/>
                <a:gd name="T15" fmla="*/ 32 h 301"/>
                <a:gd name="T16" fmla="*/ 1127 w 1696"/>
                <a:gd name="T17" fmla="*/ 0 h 301"/>
                <a:gd name="T18" fmla="*/ 1055 w 1696"/>
                <a:gd name="T19" fmla="*/ 32 h 301"/>
                <a:gd name="T20" fmla="*/ 983 w 1696"/>
                <a:gd name="T21" fmla="*/ 0 h 301"/>
                <a:gd name="T22" fmla="*/ 911 w 1696"/>
                <a:gd name="T23" fmla="*/ 32 h 301"/>
                <a:gd name="T24" fmla="*/ 839 w 1696"/>
                <a:gd name="T25" fmla="*/ 0 h 301"/>
                <a:gd name="T26" fmla="*/ 767 w 1696"/>
                <a:gd name="T27" fmla="*/ 32 h 301"/>
                <a:gd name="T28" fmla="*/ 695 w 1696"/>
                <a:gd name="T29" fmla="*/ 0 h 301"/>
                <a:gd name="T30" fmla="*/ 623 w 1696"/>
                <a:gd name="T31" fmla="*/ 32 h 301"/>
                <a:gd name="T32" fmla="*/ 551 w 1696"/>
                <a:gd name="T33" fmla="*/ 0 h 301"/>
                <a:gd name="T34" fmla="*/ 479 w 1696"/>
                <a:gd name="T35" fmla="*/ 32 h 301"/>
                <a:gd name="T36" fmla="*/ 407 w 1696"/>
                <a:gd name="T37" fmla="*/ 0 h 301"/>
                <a:gd name="T38" fmla="*/ 335 w 1696"/>
                <a:gd name="T39" fmla="*/ 32 h 301"/>
                <a:gd name="T40" fmla="*/ 264 w 1696"/>
                <a:gd name="T41" fmla="*/ 0 h 301"/>
                <a:gd name="T42" fmla="*/ 192 w 1696"/>
                <a:gd name="T43" fmla="*/ 32 h 301"/>
                <a:gd name="T44" fmla="*/ 120 w 1696"/>
                <a:gd name="T45" fmla="*/ 0 h 301"/>
                <a:gd name="T46" fmla="*/ 48 w 1696"/>
                <a:gd name="T47" fmla="*/ 32 h 301"/>
                <a:gd name="T48" fmla="*/ 0 w 1696"/>
                <a:gd name="T49" fmla="*/ 20 h 301"/>
                <a:gd name="T50" fmla="*/ 0 w 1696"/>
                <a:gd name="T51" fmla="*/ 301 h 301"/>
                <a:gd name="T52" fmla="*/ 1696 w 1696"/>
                <a:gd name="T53" fmla="*/ 301 h 301"/>
                <a:gd name="T54" fmla="*/ 1696 w 1696"/>
                <a:gd name="T55" fmla="*/ 7 h 3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696" h="301">
                  <a:moveTo>
                    <a:pt x="1696" y="7"/>
                  </a:moveTo>
                  <a:cubicBezTo>
                    <a:pt x="1681" y="22"/>
                    <a:pt x="1657" y="32"/>
                    <a:pt x="1631" y="32"/>
                  </a:cubicBezTo>
                  <a:cubicBezTo>
                    <a:pt x="1601" y="32"/>
                    <a:pt x="1574" y="19"/>
                    <a:pt x="1559" y="0"/>
                  </a:cubicBezTo>
                  <a:cubicBezTo>
                    <a:pt x="1544" y="19"/>
                    <a:pt x="1517" y="32"/>
                    <a:pt x="1487" y="32"/>
                  </a:cubicBezTo>
                  <a:cubicBezTo>
                    <a:pt x="1457" y="32"/>
                    <a:pt x="1430" y="19"/>
                    <a:pt x="1415" y="0"/>
                  </a:cubicBezTo>
                  <a:cubicBezTo>
                    <a:pt x="1400" y="19"/>
                    <a:pt x="1373" y="32"/>
                    <a:pt x="1343" y="32"/>
                  </a:cubicBezTo>
                  <a:cubicBezTo>
                    <a:pt x="1313" y="32"/>
                    <a:pt x="1286" y="19"/>
                    <a:pt x="1271" y="0"/>
                  </a:cubicBezTo>
                  <a:cubicBezTo>
                    <a:pt x="1256" y="19"/>
                    <a:pt x="1229" y="32"/>
                    <a:pt x="1199" y="32"/>
                  </a:cubicBezTo>
                  <a:cubicBezTo>
                    <a:pt x="1169" y="32"/>
                    <a:pt x="1142" y="19"/>
                    <a:pt x="1127" y="0"/>
                  </a:cubicBezTo>
                  <a:cubicBezTo>
                    <a:pt x="1112" y="19"/>
                    <a:pt x="1086" y="32"/>
                    <a:pt x="1055" y="32"/>
                  </a:cubicBezTo>
                  <a:cubicBezTo>
                    <a:pt x="1025" y="32"/>
                    <a:pt x="998" y="19"/>
                    <a:pt x="983" y="0"/>
                  </a:cubicBezTo>
                  <a:cubicBezTo>
                    <a:pt x="968" y="19"/>
                    <a:pt x="942" y="32"/>
                    <a:pt x="911" y="32"/>
                  </a:cubicBezTo>
                  <a:cubicBezTo>
                    <a:pt x="881" y="32"/>
                    <a:pt x="854" y="19"/>
                    <a:pt x="839" y="0"/>
                  </a:cubicBezTo>
                  <a:cubicBezTo>
                    <a:pt x="824" y="19"/>
                    <a:pt x="798" y="32"/>
                    <a:pt x="767" y="32"/>
                  </a:cubicBezTo>
                  <a:cubicBezTo>
                    <a:pt x="737" y="32"/>
                    <a:pt x="710" y="19"/>
                    <a:pt x="695" y="0"/>
                  </a:cubicBezTo>
                  <a:cubicBezTo>
                    <a:pt x="680" y="19"/>
                    <a:pt x="654" y="32"/>
                    <a:pt x="623" y="32"/>
                  </a:cubicBezTo>
                  <a:cubicBezTo>
                    <a:pt x="593" y="32"/>
                    <a:pt x="566" y="19"/>
                    <a:pt x="551" y="0"/>
                  </a:cubicBezTo>
                  <a:cubicBezTo>
                    <a:pt x="536" y="19"/>
                    <a:pt x="510" y="32"/>
                    <a:pt x="479" y="32"/>
                  </a:cubicBezTo>
                  <a:cubicBezTo>
                    <a:pt x="449" y="32"/>
                    <a:pt x="422" y="19"/>
                    <a:pt x="407" y="0"/>
                  </a:cubicBezTo>
                  <a:cubicBezTo>
                    <a:pt x="392" y="19"/>
                    <a:pt x="366" y="32"/>
                    <a:pt x="335" y="32"/>
                  </a:cubicBezTo>
                  <a:cubicBezTo>
                    <a:pt x="305" y="32"/>
                    <a:pt x="278" y="19"/>
                    <a:pt x="264" y="0"/>
                  </a:cubicBezTo>
                  <a:cubicBezTo>
                    <a:pt x="249" y="19"/>
                    <a:pt x="222" y="32"/>
                    <a:pt x="192" y="32"/>
                  </a:cubicBezTo>
                  <a:cubicBezTo>
                    <a:pt x="161" y="32"/>
                    <a:pt x="135" y="19"/>
                    <a:pt x="120" y="0"/>
                  </a:cubicBezTo>
                  <a:cubicBezTo>
                    <a:pt x="105" y="19"/>
                    <a:pt x="78" y="32"/>
                    <a:pt x="48" y="32"/>
                  </a:cubicBezTo>
                  <a:cubicBezTo>
                    <a:pt x="30" y="32"/>
                    <a:pt x="14" y="28"/>
                    <a:pt x="0" y="20"/>
                  </a:cubicBezTo>
                  <a:cubicBezTo>
                    <a:pt x="0" y="301"/>
                    <a:pt x="0" y="301"/>
                    <a:pt x="0" y="301"/>
                  </a:cubicBezTo>
                  <a:cubicBezTo>
                    <a:pt x="1696" y="301"/>
                    <a:pt x="1696" y="301"/>
                    <a:pt x="1696" y="301"/>
                  </a:cubicBezTo>
                  <a:lnTo>
                    <a:pt x="1696" y="7"/>
                  </a:lnTo>
                  <a:close/>
                </a:path>
              </a:pathLst>
            </a:custGeom>
            <a:solidFill>
              <a:srgbClr val="54E0E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印品黑体" panose="00000500000000000000" pitchFamily="2" charset="-122"/>
                <a:ea typeface="印品黑体" panose="00000500000000000000" pitchFamily="2" charset="-122"/>
                <a:cs typeface="+mn-cs"/>
              </a:endParaRPr>
            </a:p>
          </p:txBody>
        </p:sp>
      </p:grpSp>
      <p:sp>
        <p:nvSpPr>
          <p:cNvPr id="16" name="矩形 15">
            <a:extLst>
              <a:ext uri="{FF2B5EF4-FFF2-40B4-BE49-F238E27FC236}">
                <a16:creationId xmlns:a16="http://schemas.microsoft.com/office/drawing/2014/main" id="{6478163E-2A5E-435F-9447-CAC05053247F}"/>
              </a:ext>
            </a:extLst>
          </p:cNvPr>
          <p:cNvSpPr/>
          <p:nvPr userDrawn="1"/>
        </p:nvSpPr>
        <p:spPr>
          <a:xfrm>
            <a:off x="-972820" y="6858000"/>
            <a:ext cx="13385800" cy="1275837"/>
          </a:xfrm>
          <a:prstGeom prst="rect">
            <a:avLst/>
          </a:prstGeom>
          <a:solidFill>
            <a:srgbClr val="E6E6E6"/>
          </a:solidFill>
          <a:ln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E6E6E6"/>
              </a:solidFill>
              <a:effectLst/>
              <a:uLnTx/>
              <a:uFillTx/>
              <a:latin typeface="印品黑体" panose="00000500000000000000" pitchFamily="2" charset="-122"/>
              <a:ea typeface="印品黑体" panose="00000500000000000000" pitchFamily="2" charset="-122"/>
              <a:cs typeface="+mn-cs"/>
            </a:endParaRPr>
          </a:p>
        </p:txBody>
      </p:sp>
      <p:pic>
        <p:nvPicPr>
          <p:cNvPr id="17" name="图片 16">
            <a:extLst>
              <a:ext uri="{FF2B5EF4-FFF2-40B4-BE49-F238E27FC236}">
                <a16:creationId xmlns:a16="http://schemas.microsoft.com/office/drawing/2014/main" id="{E69052AA-BDE0-40CB-A26F-F82BBFDB1B8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48950" b="-1"/>
          <a:stretch/>
        </p:blipFill>
        <p:spPr>
          <a:xfrm>
            <a:off x="-2378703" y="0"/>
            <a:ext cx="14570703" cy="1409891"/>
          </a:xfrm>
          <a:prstGeom prst="rect">
            <a:avLst/>
          </a:prstGeom>
          <a:effectLst/>
        </p:spPr>
      </p:pic>
      <p:sp>
        <p:nvSpPr>
          <p:cNvPr id="18" name="椭圆 17">
            <a:extLst>
              <a:ext uri="{FF2B5EF4-FFF2-40B4-BE49-F238E27FC236}">
                <a16:creationId xmlns:a16="http://schemas.microsoft.com/office/drawing/2014/main" id="{F7B19E78-F9CA-499C-99C9-42FAA0D58A2B}"/>
              </a:ext>
            </a:extLst>
          </p:cNvPr>
          <p:cNvSpPr/>
          <p:nvPr userDrawn="1"/>
        </p:nvSpPr>
        <p:spPr>
          <a:xfrm>
            <a:off x="144176" y="114067"/>
            <a:ext cx="570799" cy="570799"/>
          </a:xfrm>
          <a:prstGeom prst="ellipse">
            <a:avLst/>
          </a:prstGeom>
          <a:solidFill>
            <a:srgbClr val="F9B36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印品黑体" panose="00000500000000000000" pitchFamily="2" charset="-122"/>
              <a:ea typeface="印品黑体" panose="00000500000000000000" pitchFamily="2" charset="-122"/>
              <a:cs typeface="+mn-cs"/>
            </a:endParaRPr>
          </a:p>
        </p:txBody>
      </p:sp>
      <p:sp>
        <p:nvSpPr>
          <p:cNvPr id="19" name="文本框 18">
            <a:extLst>
              <a:ext uri="{FF2B5EF4-FFF2-40B4-BE49-F238E27FC236}">
                <a16:creationId xmlns:a16="http://schemas.microsoft.com/office/drawing/2014/main" id="{BAD3852C-FA14-4930-A555-A590D3C54150}"/>
              </a:ext>
            </a:extLst>
          </p:cNvPr>
          <p:cNvSpPr txBox="1"/>
          <p:nvPr userDrawn="1"/>
        </p:nvSpPr>
        <p:spPr>
          <a:xfrm>
            <a:off x="-425835" y="120170"/>
            <a:ext cx="17108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uLnTx/>
                <a:uFillTx/>
                <a:latin typeface="印品黑体" panose="00000500000000000000" pitchFamily="2" charset="-122"/>
                <a:ea typeface="印品黑体" panose="00000500000000000000" pitchFamily="2" charset="-122"/>
                <a:cs typeface="+mn-cs"/>
              </a:rPr>
              <a:t>04</a:t>
            </a:r>
          </a:p>
        </p:txBody>
      </p:sp>
      <p:sp>
        <p:nvSpPr>
          <p:cNvPr id="20" name="文本框 19">
            <a:extLst>
              <a:ext uri="{FF2B5EF4-FFF2-40B4-BE49-F238E27FC236}">
                <a16:creationId xmlns:a16="http://schemas.microsoft.com/office/drawing/2014/main" id="{F057B9E6-CC28-4504-A303-6472644BBB2D}"/>
              </a:ext>
            </a:extLst>
          </p:cNvPr>
          <p:cNvSpPr txBox="1"/>
          <p:nvPr userDrawn="1"/>
        </p:nvSpPr>
        <p:spPr>
          <a:xfrm>
            <a:off x="805849" y="150947"/>
            <a:ext cx="207820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41CFDE"/>
                </a:solidFill>
                <a:uLnTx/>
                <a:uFillTx/>
                <a:latin typeface="印品黑体" panose="00000500000000000000" pitchFamily="2" charset="-122"/>
                <a:ea typeface="印品黑体" panose="00000500000000000000" pitchFamily="2" charset="-122"/>
                <a:cs typeface="+mn-cs"/>
              </a:rPr>
              <a:t>标题内容</a:t>
            </a:r>
            <a:endParaRPr kumimoji="0" lang="en-US" altLang="zh-CN" sz="2800" b="1" i="0" u="none" strike="noStrike" kern="1200" cap="none" spc="0" normalizeH="0" baseline="0" noProof="0" dirty="0">
              <a:ln>
                <a:noFill/>
              </a:ln>
              <a:solidFill>
                <a:srgbClr val="41CFDE"/>
              </a:solidFill>
              <a:uLnTx/>
              <a:uFillTx/>
              <a:latin typeface="印品黑体" panose="00000500000000000000" pitchFamily="2" charset="-122"/>
              <a:ea typeface="印品黑体" panose="00000500000000000000" pitchFamily="2" charset="-122"/>
              <a:cs typeface="+mn-cs"/>
            </a:endParaRPr>
          </a:p>
        </p:txBody>
      </p:sp>
      <p:sp>
        <p:nvSpPr>
          <p:cNvPr id="21" name="Freeform 34">
            <a:extLst>
              <a:ext uri="{FF2B5EF4-FFF2-40B4-BE49-F238E27FC236}">
                <a16:creationId xmlns:a16="http://schemas.microsoft.com/office/drawing/2014/main" id="{BE078CCE-5211-4EFA-BE3F-1B44CFFEF5A0}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8214032" y="6319773"/>
            <a:ext cx="703252" cy="367714"/>
          </a:xfrm>
          <a:custGeom>
            <a:avLst/>
            <a:gdLst>
              <a:gd name="T0" fmla="*/ 93 w 112"/>
              <a:gd name="T1" fmla="*/ 32 h 58"/>
              <a:gd name="T2" fmla="*/ 94 w 112"/>
              <a:gd name="T3" fmla="*/ 37 h 58"/>
              <a:gd name="T4" fmla="*/ 94 w 112"/>
              <a:gd name="T5" fmla="*/ 37 h 58"/>
              <a:gd name="T6" fmla="*/ 93 w 112"/>
              <a:gd name="T7" fmla="*/ 32 h 58"/>
              <a:gd name="T8" fmla="*/ 93 w 112"/>
              <a:gd name="T9" fmla="*/ 31 h 58"/>
              <a:gd name="T10" fmla="*/ 93 w 112"/>
              <a:gd name="T11" fmla="*/ 31 h 58"/>
              <a:gd name="T12" fmla="*/ 98 w 112"/>
              <a:gd name="T13" fmla="*/ 30 h 58"/>
              <a:gd name="T14" fmla="*/ 98 w 112"/>
              <a:gd name="T15" fmla="*/ 30 h 58"/>
              <a:gd name="T16" fmla="*/ 95 w 112"/>
              <a:gd name="T17" fmla="*/ 30 h 58"/>
              <a:gd name="T18" fmla="*/ 94 w 112"/>
              <a:gd name="T19" fmla="*/ 32 h 58"/>
              <a:gd name="T20" fmla="*/ 94 w 112"/>
              <a:gd name="T21" fmla="*/ 32 h 58"/>
              <a:gd name="T22" fmla="*/ 110 w 112"/>
              <a:gd name="T23" fmla="*/ 33 h 58"/>
              <a:gd name="T24" fmla="*/ 110 w 112"/>
              <a:gd name="T25" fmla="*/ 33 h 58"/>
              <a:gd name="T26" fmla="*/ 110 w 112"/>
              <a:gd name="T27" fmla="*/ 34 h 58"/>
              <a:gd name="T28" fmla="*/ 96 w 112"/>
              <a:gd name="T29" fmla="*/ 8 h 58"/>
              <a:gd name="T30" fmla="*/ 54 w 112"/>
              <a:gd name="T31" fmla="*/ 7 h 58"/>
              <a:gd name="T32" fmla="*/ 16 w 112"/>
              <a:gd name="T33" fmla="*/ 32 h 58"/>
              <a:gd name="T34" fmla="*/ 11 w 112"/>
              <a:gd name="T35" fmla="*/ 23 h 58"/>
              <a:gd name="T36" fmla="*/ 0 w 112"/>
              <a:gd name="T37" fmla="*/ 24 h 58"/>
              <a:gd name="T38" fmla="*/ 3 w 112"/>
              <a:gd name="T39" fmla="*/ 28 h 58"/>
              <a:gd name="T40" fmla="*/ 6 w 112"/>
              <a:gd name="T41" fmla="*/ 33 h 58"/>
              <a:gd name="T42" fmla="*/ 12 w 112"/>
              <a:gd name="T43" fmla="*/ 37 h 58"/>
              <a:gd name="T44" fmla="*/ 7 w 112"/>
              <a:gd name="T45" fmla="*/ 42 h 58"/>
              <a:gd name="T46" fmla="*/ 6 w 112"/>
              <a:gd name="T47" fmla="*/ 48 h 58"/>
              <a:gd name="T48" fmla="*/ 3 w 112"/>
              <a:gd name="T49" fmla="*/ 53 h 58"/>
              <a:gd name="T50" fmla="*/ 14 w 112"/>
              <a:gd name="T51" fmla="*/ 51 h 58"/>
              <a:gd name="T52" fmla="*/ 17 w 112"/>
              <a:gd name="T53" fmla="*/ 41 h 58"/>
              <a:gd name="T54" fmla="*/ 64 w 112"/>
              <a:gd name="T55" fmla="*/ 55 h 58"/>
              <a:gd name="T56" fmla="*/ 109 w 112"/>
              <a:gd name="T57" fmla="*/ 36 h 58"/>
              <a:gd name="T58" fmla="*/ 93 w 112"/>
              <a:gd name="T59" fmla="*/ 32 h 58"/>
              <a:gd name="T60" fmla="*/ 87 w 112"/>
              <a:gd name="T61" fmla="*/ 41 h 58"/>
              <a:gd name="T62" fmla="*/ 82 w 112"/>
              <a:gd name="T63" fmla="*/ 30 h 58"/>
              <a:gd name="T64" fmla="*/ 81 w 112"/>
              <a:gd name="T65" fmla="*/ 21 h 58"/>
              <a:gd name="T66" fmla="*/ 87 w 112"/>
              <a:gd name="T67" fmla="*/ 7 h 58"/>
              <a:gd name="T68" fmla="*/ 87 w 112"/>
              <a:gd name="T69" fmla="*/ 7 h 58"/>
              <a:gd name="T70" fmla="*/ 83 w 112"/>
              <a:gd name="T71" fmla="*/ 22 h 58"/>
              <a:gd name="T72" fmla="*/ 84 w 112"/>
              <a:gd name="T73" fmla="*/ 32 h 58"/>
              <a:gd name="T74" fmla="*/ 88 w 112"/>
              <a:gd name="T75" fmla="*/ 41 h 58"/>
              <a:gd name="T76" fmla="*/ 87 w 112"/>
              <a:gd name="T77" fmla="*/ 41 h 58"/>
              <a:gd name="T78" fmla="*/ 89 w 112"/>
              <a:gd name="T79" fmla="*/ 21 h 58"/>
              <a:gd name="T80" fmla="*/ 91 w 112"/>
              <a:gd name="T81" fmla="*/ 17 h 58"/>
              <a:gd name="T82" fmla="*/ 95 w 112"/>
              <a:gd name="T83" fmla="*/ 20 h 58"/>
              <a:gd name="T84" fmla="*/ 92 w 112"/>
              <a:gd name="T85" fmla="*/ 23 h 58"/>
              <a:gd name="T86" fmla="*/ 89 w 112"/>
              <a:gd name="T87" fmla="*/ 21 h 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112" h="58">
                <a:moveTo>
                  <a:pt x="93" y="32"/>
                </a:moveTo>
                <a:cubicBezTo>
                  <a:pt x="93" y="34"/>
                  <a:pt x="93" y="36"/>
                  <a:pt x="94" y="37"/>
                </a:cubicBezTo>
                <a:cubicBezTo>
                  <a:pt x="94" y="37"/>
                  <a:pt x="94" y="37"/>
                  <a:pt x="94" y="37"/>
                </a:cubicBezTo>
                <a:cubicBezTo>
                  <a:pt x="93" y="36"/>
                  <a:pt x="92" y="33"/>
                  <a:pt x="93" y="32"/>
                </a:cubicBezTo>
                <a:cubicBezTo>
                  <a:pt x="93" y="32"/>
                  <a:pt x="93" y="31"/>
                  <a:pt x="93" y="31"/>
                </a:cubicBezTo>
                <a:cubicBezTo>
                  <a:pt x="93" y="31"/>
                  <a:pt x="93" y="31"/>
                  <a:pt x="93" y="31"/>
                </a:cubicBezTo>
                <a:cubicBezTo>
                  <a:pt x="94" y="29"/>
                  <a:pt x="97" y="28"/>
                  <a:pt x="98" y="30"/>
                </a:cubicBezTo>
                <a:cubicBezTo>
                  <a:pt x="98" y="30"/>
                  <a:pt x="98" y="30"/>
                  <a:pt x="98" y="30"/>
                </a:cubicBezTo>
                <a:cubicBezTo>
                  <a:pt x="97" y="30"/>
                  <a:pt x="96" y="30"/>
                  <a:pt x="95" y="30"/>
                </a:cubicBezTo>
                <a:cubicBezTo>
                  <a:pt x="94" y="30"/>
                  <a:pt x="94" y="31"/>
                  <a:pt x="94" y="32"/>
                </a:cubicBezTo>
                <a:cubicBezTo>
                  <a:pt x="94" y="32"/>
                  <a:pt x="94" y="32"/>
                  <a:pt x="94" y="32"/>
                </a:cubicBezTo>
                <a:cubicBezTo>
                  <a:pt x="98" y="36"/>
                  <a:pt x="106" y="39"/>
                  <a:pt x="110" y="33"/>
                </a:cubicBezTo>
                <a:cubicBezTo>
                  <a:pt x="110" y="33"/>
                  <a:pt x="110" y="33"/>
                  <a:pt x="110" y="33"/>
                </a:cubicBezTo>
                <a:cubicBezTo>
                  <a:pt x="110" y="34"/>
                  <a:pt x="110" y="34"/>
                  <a:pt x="110" y="34"/>
                </a:cubicBezTo>
                <a:cubicBezTo>
                  <a:pt x="112" y="28"/>
                  <a:pt x="106" y="15"/>
                  <a:pt x="96" y="8"/>
                </a:cubicBezTo>
                <a:cubicBezTo>
                  <a:pt x="87" y="0"/>
                  <a:pt x="74" y="0"/>
                  <a:pt x="54" y="7"/>
                </a:cubicBezTo>
                <a:cubicBezTo>
                  <a:pt x="39" y="12"/>
                  <a:pt x="22" y="24"/>
                  <a:pt x="16" y="32"/>
                </a:cubicBezTo>
                <a:cubicBezTo>
                  <a:pt x="15" y="28"/>
                  <a:pt x="15" y="25"/>
                  <a:pt x="11" y="23"/>
                </a:cubicBezTo>
                <a:cubicBezTo>
                  <a:pt x="7" y="21"/>
                  <a:pt x="4" y="23"/>
                  <a:pt x="0" y="24"/>
                </a:cubicBezTo>
                <a:cubicBezTo>
                  <a:pt x="0" y="25"/>
                  <a:pt x="2" y="26"/>
                  <a:pt x="3" y="28"/>
                </a:cubicBezTo>
                <a:cubicBezTo>
                  <a:pt x="4" y="29"/>
                  <a:pt x="5" y="31"/>
                  <a:pt x="6" y="33"/>
                </a:cubicBezTo>
                <a:cubicBezTo>
                  <a:pt x="8" y="35"/>
                  <a:pt x="9" y="36"/>
                  <a:pt x="12" y="37"/>
                </a:cubicBezTo>
                <a:cubicBezTo>
                  <a:pt x="10" y="39"/>
                  <a:pt x="8" y="40"/>
                  <a:pt x="7" y="42"/>
                </a:cubicBezTo>
                <a:cubicBezTo>
                  <a:pt x="7" y="44"/>
                  <a:pt x="7" y="46"/>
                  <a:pt x="6" y="48"/>
                </a:cubicBezTo>
                <a:cubicBezTo>
                  <a:pt x="5" y="50"/>
                  <a:pt x="4" y="52"/>
                  <a:pt x="3" y="53"/>
                </a:cubicBezTo>
                <a:cubicBezTo>
                  <a:pt x="7" y="52"/>
                  <a:pt x="11" y="54"/>
                  <a:pt x="14" y="51"/>
                </a:cubicBezTo>
                <a:cubicBezTo>
                  <a:pt x="17" y="48"/>
                  <a:pt x="17" y="45"/>
                  <a:pt x="17" y="41"/>
                </a:cubicBezTo>
                <a:cubicBezTo>
                  <a:pt x="23" y="46"/>
                  <a:pt x="37" y="51"/>
                  <a:pt x="64" y="55"/>
                </a:cubicBezTo>
                <a:cubicBezTo>
                  <a:pt x="89" y="58"/>
                  <a:pt x="103" y="45"/>
                  <a:pt x="109" y="36"/>
                </a:cubicBezTo>
                <a:cubicBezTo>
                  <a:pt x="105" y="40"/>
                  <a:pt x="96" y="36"/>
                  <a:pt x="93" y="32"/>
                </a:cubicBezTo>
                <a:close/>
                <a:moveTo>
                  <a:pt x="87" y="41"/>
                </a:moveTo>
                <a:cubicBezTo>
                  <a:pt x="85" y="38"/>
                  <a:pt x="84" y="34"/>
                  <a:pt x="82" y="30"/>
                </a:cubicBezTo>
                <a:cubicBezTo>
                  <a:pt x="81" y="27"/>
                  <a:pt x="80" y="24"/>
                  <a:pt x="81" y="21"/>
                </a:cubicBezTo>
                <a:cubicBezTo>
                  <a:pt x="81" y="16"/>
                  <a:pt x="84" y="11"/>
                  <a:pt x="87" y="7"/>
                </a:cubicBezTo>
                <a:cubicBezTo>
                  <a:pt x="87" y="7"/>
                  <a:pt x="87" y="7"/>
                  <a:pt x="87" y="7"/>
                </a:cubicBezTo>
                <a:cubicBezTo>
                  <a:pt x="85" y="12"/>
                  <a:pt x="83" y="17"/>
                  <a:pt x="83" y="22"/>
                </a:cubicBezTo>
                <a:cubicBezTo>
                  <a:pt x="83" y="25"/>
                  <a:pt x="83" y="29"/>
                  <a:pt x="84" y="32"/>
                </a:cubicBezTo>
                <a:cubicBezTo>
                  <a:pt x="85" y="35"/>
                  <a:pt x="87" y="38"/>
                  <a:pt x="88" y="41"/>
                </a:cubicBezTo>
                <a:cubicBezTo>
                  <a:pt x="88" y="41"/>
                  <a:pt x="88" y="41"/>
                  <a:pt x="87" y="41"/>
                </a:cubicBezTo>
                <a:close/>
                <a:moveTo>
                  <a:pt x="89" y="21"/>
                </a:moveTo>
                <a:cubicBezTo>
                  <a:pt x="88" y="19"/>
                  <a:pt x="90" y="17"/>
                  <a:pt x="91" y="17"/>
                </a:cubicBezTo>
                <a:cubicBezTo>
                  <a:pt x="93" y="17"/>
                  <a:pt x="95" y="18"/>
                  <a:pt x="95" y="20"/>
                </a:cubicBezTo>
                <a:cubicBezTo>
                  <a:pt x="95" y="22"/>
                  <a:pt x="94" y="23"/>
                  <a:pt x="92" y="23"/>
                </a:cubicBezTo>
                <a:cubicBezTo>
                  <a:pt x="91" y="24"/>
                  <a:pt x="89" y="22"/>
                  <a:pt x="89" y="2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印品黑体" panose="00000500000000000000" pitchFamily="2" charset="-122"/>
              <a:ea typeface="印品黑体" panose="00000500000000000000" pitchFamily="2" charset="-122"/>
              <a:cs typeface="+mn-cs"/>
            </a:endParaRPr>
          </a:p>
        </p:txBody>
      </p:sp>
      <p:sp>
        <p:nvSpPr>
          <p:cNvPr id="22" name="Freeform 35">
            <a:extLst>
              <a:ext uri="{FF2B5EF4-FFF2-40B4-BE49-F238E27FC236}">
                <a16:creationId xmlns:a16="http://schemas.microsoft.com/office/drawing/2014/main" id="{CB831C65-A144-4037-9701-BD539CE5B6F7}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2721312" y="6416477"/>
            <a:ext cx="707848" cy="372310"/>
          </a:xfrm>
          <a:custGeom>
            <a:avLst/>
            <a:gdLst>
              <a:gd name="T0" fmla="*/ 94 w 113"/>
              <a:gd name="T1" fmla="*/ 34 h 59"/>
              <a:gd name="T2" fmla="*/ 95 w 113"/>
              <a:gd name="T3" fmla="*/ 38 h 59"/>
              <a:gd name="T4" fmla="*/ 94 w 113"/>
              <a:gd name="T5" fmla="*/ 38 h 59"/>
              <a:gd name="T6" fmla="*/ 93 w 113"/>
              <a:gd name="T7" fmla="*/ 33 h 59"/>
              <a:gd name="T8" fmla="*/ 93 w 113"/>
              <a:gd name="T9" fmla="*/ 33 h 59"/>
              <a:gd name="T10" fmla="*/ 93 w 113"/>
              <a:gd name="T11" fmla="*/ 32 h 59"/>
              <a:gd name="T12" fmla="*/ 98 w 113"/>
              <a:gd name="T13" fmla="*/ 31 h 59"/>
              <a:gd name="T14" fmla="*/ 98 w 113"/>
              <a:gd name="T15" fmla="*/ 32 h 59"/>
              <a:gd name="T16" fmla="*/ 96 w 113"/>
              <a:gd name="T17" fmla="*/ 31 h 59"/>
              <a:gd name="T18" fmla="*/ 94 w 113"/>
              <a:gd name="T19" fmla="*/ 33 h 59"/>
              <a:gd name="T20" fmla="*/ 94 w 113"/>
              <a:gd name="T21" fmla="*/ 33 h 59"/>
              <a:gd name="T22" fmla="*/ 110 w 113"/>
              <a:gd name="T23" fmla="*/ 35 h 59"/>
              <a:gd name="T24" fmla="*/ 110 w 113"/>
              <a:gd name="T25" fmla="*/ 35 h 59"/>
              <a:gd name="T26" fmla="*/ 110 w 113"/>
              <a:gd name="T27" fmla="*/ 36 h 59"/>
              <a:gd name="T28" fmla="*/ 98 w 113"/>
              <a:gd name="T29" fmla="*/ 10 h 59"/>
              <a:gd name="T30" fmla="*/ 55 w 113"/>
              <a:gd name="T31" fmla="*/ 6 h 59"/>
              <a:gd name="T32" fmla="*/ 16 w 113"/>
              <a:gd name="T33" fmla="*/ 30 h 59"/>
              <a:gd name="T34" fmla="*/ 11 w 113"/>
              <a:gd name="T35" fmla="*/ 21 h 59"/>
              <a:gd name="T36" fmla="*/ 0 w 113"/>
              <a:gd name="T37" fmla="*/ 21 h 59"/>
              <a:gd name="T38" fmla="*/ 4 w 113"/>
              <a:gd name="T39" fmla="*/ 25 h 59"/>
              <a:gd name="T40" fmla="*/ 7 w 113"/>
              <a:gd name="T41" fmla="*/ 31 h 59"/>
              <a:gd name="T42" fmla="*/ 12 w 113"/>
              <a:gd name="T43" fmla="*/ 35 h 59"/>
              <a:gd name="T44" fmla="*/ 7 w 113"/>
              <a:gd name="T45" fmla="*/ 40 h 59"/>
              <a:gd name="T46" fmla="*/ 5 w 113"/>
              <a:gd name="T47" fmla="*/ 46 h 59"/>
              <a:gd name="T48" fmla="*/ 3 w 113"/>
              <a:gd name="T49" fmla="*/ 51 h 59"/>
              <a:gd name="T50" fmla="*/ 14 w 113"/>
              <a:gd name="T51" fmla="*/ 49 h 59"/>
              <a:gd name="T52" fmla="*/ 17 w 113"/>
              <a:gd name="T53" fmla="*/ 40 h 59"/>
              <a:gd name="T54" fmla="*/ 63 w 113"/>
              <a:gd name="T55" fmla="*/ 55 h 59"/>
              <a:gd name="T56" fmla="*/ 109 w 113"/>
              <a:gd name="T57" fmla="*/ 38 h 59"/>
              <a:gd name="T58" fmla="*/ 94 w 113"/>
              <a:gd name="T59" fmla="*/ 34 h 59"/>
              <a:gd name="T60" fmla="*/ 87 w 113"/>
              <a:gd name="T61" fmla="*/ 42 h 59"/>
              <a:gd name="T62" fmla="*/ 83 w 113"/>
              <a:gd name="T63" fmla="*/ 31 h 59"/>
              <a:gd name="T64" fmla="*/ 82 w 113"/>
              <a:gd name="T65" fmla="*/ 22 h 59"/>
              <a:gd name="T66" fmla="*/ 89 w 113"/>
              <a:gd name="T67" fmla="*/ 8 h 59"/>
              <a:gd name="T68" fmla="*/ 89 w 113"/>
              <a:gd name="T69" fmla="*/ 8 h 59"/>
              <a:gd name="T70" fmla="*/ 84 w 113"/>
              <a:gd name="T71" fmla="*/ 22 h 59"/>
              <a:gd name="T72" fmla="*/ 84 w 113"/>
              <a:gd name="T73" fmla="*/ 33 h 59"/>
              <a:gd name="T74" fmla="*/ 88 w 113"/>
              <a:gd name="T75" fmla="*/ 42 h 59"/>
              <a:gd name="T76" fmla="*/ 87 w 113"/>
              <a:gd name="T77" fmla="*/ 42 h 59"/>
              <a:gd name="T78" fmla="*/ 90 w 113"/>
              <a:gd name="T79" fmla="*/ 22 h 59"/>
              <a:gd name="T80" fmla="*/ 92 w 113"/>
              <a:gd name="T81" fmla="*/ 18 h 59"/>
              <a:gd name="T82" fmla="*/ 96 w 113"/>
              <a:gd name="T83" fmla="*/ 21 h 59"/>
              <a:gd name="T84" fmla="*/ 93 w 113"/>
              <a:gd name="T85" fmla="*/ 25 h 59"/>
              <a:gd name="T86" fmla="*/ 90 w 113"/>
              <a:gd name="T87" fmla="*/ 22 h 5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113" h="59">
                <a:moveTo>
                  <a:pt x="94" y="34"/>
                </a:moveTo>
                <a:cubicBezTo>
                  <a:pt x="93" y="35"/>
                  <a:pt x="93" y="37"/>
                  <a:pt x="95" y="38"/>
                </a:cubicBezTo>
                <a:cubicBezTo>
                  <a:pt x="95" y="38"/>
                  <a:pt x="94" y="38"/>
                  <a:pt x="94" y="38"/>
                </a:cubicBezTo>
                <a:cubicBezTo>
                  <a:pt x="93" y="37"/>
                  <a:pt x="93" y="35"/>
                  <a:pt x="93" y="33"/>
                </a:cubicBezTo>
                <a:cubicBezTo>
                  <a:pt x="93" y="33"/>
                  <a:pt x="93" y="33"/>
                  <a:pt x="93" y="33"/>
                </a:cubicBezTo>
                <a:cubicBezTo>
                  <a:pt x="93" y="32"/>
                  <a:pt x="93" y="32"/>
                  <a:pt x="93" y="32"/>
                </a:cubicBezTo>
                <a:cubicBezTo>
                  <a:pt x="94" y="30"/>
                  <a:pt x="97" y="29"/>
                  <a:pt x="98" y="31"/>
                </a:cubicBezTo>
                <a:cubicBezTo>
                  <a:pt x="98" y="32"/>
                  <a:pt x="98" y="32"/>
                  <a:pt x="98" y="32"/>
                </a:cubicBezTo>
                <a:cubicBezTo>
                  <a:pt x="97" y="32"/>
                  <a:pt x="97" y="31"/>
                  <a:pt x="96" y="31"/>
                </a:cubicBezTo>
                <a:cubicBezTo>
                  <a:pt x="95" y="32"/>
                  <a:pt x="94" y="32"/>
                  <a:pt x="94" y="33"/>
                </a:cubicBezTo>
                <a:cubicBezTo>
                  <a:pt x="94" y="33"/>
                  <a:pt x="94" y="33"/>
                  <a:pt x="94" y="33"/>
                </a:cubicBezTo>
                <a:cubicBezTo>
                  <a:pt x="98" y="37"/>
                  <a:pt x="106" y="40"/>
                  <a:pt x="110" y="35"/>
                </a:cubicBezTo>
                <a:cubicBezTo>
                  <a:pt x="110" y="35"/>
                  <a:pt x="110" y="35"/>
                  <a:pt x="110" y="35"/>
                </a:cubicBezTo>
                <a:cubicBezTo>
                  <a:pt x="110" y="35"/>
                  <a:pt x="110" y="36"/>
                  <a:pt x="110" y="36"/>
                </a:cubicBezTo>
                <a:cubicBezTo>
                  <a:pt x="113" y="30"/>
                  <a:pt x="107" y="17"/>
                  <a:pt x="98" y="10"/>
                </a:cubicBezTo>
                <a:cubicBezTo>
                  <a:pt x="88" y="1"/>
                  <a:pt x="76" y="0"/>
                  <a:pt x="55" y="6"/>
                </a:cubicBezTo>
                <a:cubicBezTo>
                  <a:pt x="40" y="11"/>
                  <a:pt x="23" y="22"/>
                  <a:pt x="16" y="30"/>
                </a:cubicBezTo>
                <a:cubicBezTo>
                  <a:pt x="16" y="26"/>
                  <a:pt x="15" y="23"/>
                  <a:pt x="11" y="21"/>
                </a:cubicBezTo>
                <a:cubicBezTo>
                  <a:pt x="7" y="18"/>
                  <a:pt x="4" y="21"/>
                  <a:pt x="0" y="21"/>
                </a:cubicBezTo>
                <a:cubicBezTo>
                  <a:pt x="1" y="23"/>
                  <a:pt x="3" y="24"/>
                  <a:pt x="4" y="25"/>
                </a:cubicBezTo>
                <a:cubicBezTo>
                  <a:pt x="5" y="27"/>
                  <a:pt x="5" y="29"/>
                  <a:pt x="7" y="31"/>
                </a:cubicBezTo>
                <a:cubicBezTo>
                  <a:pt x="8" y="33"/>
                  <a:pt x="10" y="34"/>
                  <a:pt x="12" y="35"/>
                </a:cubicBezTo>
                <a:cubicBezTo>
                  <a:pt x="10" y="36"/>
                  <a:pt x="8" y="38"/>
                  <a:pt x="7" y="40"/>
                </a:cubicBezTo>
                <a:cubicBezTo>
                  <a:pt x="7" y="42"/>
                  <a:pt x="6" y="44"/>
                  <a:pt x="5" y="46"/>
                </a:cubicBezTo>
                <a:cubicBezTo>
                  <a:pt x="5" y="48"/>
                  <a:pt x="3" y="49"/>
                  <a:pt x="3" y="51"/>
                </a:cubicBezTo>
                <a:cubicBezTo>
                  <a:pt x="7" y="50"/>
                  <a:pt x="10" y="52"/>
                  <a:pt x="14" y="49"/>
                </a:cubicBezTo>
                <a:cubicBezTo>
                  <a:pt x="17" y="46"/>
                  <a:pt x="17" y="43"/>
                  <a:pt x="17" y="40"/>
                </a:cubicBezTo>
                <a:cubicBezTo>
                  <a:pt x="23" y="44"/>
                  <a:pt x="36" y="50"/>
                  <a:pt x="63" y="55"/>
                </a:cubicBezTo>
                <a:cubicBezTo>
                  <a:pt x="88" y="59"/>
                  <a:pt x="102" y="47"/>
                  <a:pt x="109" y="38"/>
                </a:cubicBezTo>
                <a:cubicBezTo>
                  <a:pt x="105" y="41"/>
                  <a:pt x="97" y="38"/>
                  <a:pt x="94" y="34"/>
                </a:cubicBezTo>
                <a:close/>
                <a:moveTo>
                  <a:pt x="87" y="42"/>
                </a:moveTo>
                <a:cubicBezTo>
                  <a:pt x="85" y="39"/>
                  <a:pt x="84" y="35"/>
                  <a:pt x="83" y="31"/>
                </a:cubicBezTo>
                <a:cubicBezTo>
                  <a:pt x="82" y="28"/>
                  <a:pt x="81" y="25"/>
                  <a:pt x="82" y="22"/>
                </a:cubicBezTo>
                <a:cubicBezTo>
                  <a:pt x="82" y="17"/>
                  <a:pt x="85" y="12"/>
                  <a:pt x="89" y="8"/>
                </a:cubicBezTo>
                <a:cubicBezTo>
                  <a:pt x="89" y="8"/>
                  <a:pt x="89" y="8"/>
                  <a:pt x="89" y="8"/>
                </a:cubicBezTo>
                <a:cubicBezTo>
                  <a:pt x="86" y="13"/>
                  <a:pt x="84" y="17"/>
                  <a:pt x="84" y="22"/>
                </a:cubicBezTo>
                <a:cubicBezTo>
                  <a:pt x="83" y="26"/>
                  <a:pt x="83" y="29"/>
                  <a:pt x="84" y="33"/>
                </a:cubicBezTo>
                <a:cubicBezTo>
                  <a:pt x="85" y="36"/>
                  <a:pt x="87" y="39"/>
                  <a:pt x="88" y="42"/>
                </a:cubicBezTo>
                <a:cubicBezTo>
                  <a:pt x="88" y="42"/>
                  <a:pt x="88" y="42"/>
                  <a:pt x="87" y="42"/>
                </a:cubicBezTo>
                <a:close/>
                <a:moveTo>
                  <a:pt x="90" y="22"/>
                </a:moveTo>
                <a:cubicBezTo>
                  <a:pt x="89" y="20"/>
                  <a:pt x="91" y="18"/>
                  <a:pt x="92" y="18"/>
                </a:cubicBezTo>
                <a:cubicBezTo>
                  <a:pt x="94" y="18"/>
                  <a:pt x="96" y="19"/>
                  <a:pt x="96" y="21"/>
                </a:cubicBezTo>
                <a:cubicBezTo>
                  <a:pt x="96" y="23"/>
                  <a:pt x="95" y="24"/>
                  <a:pt x="93" y="25"/>
                </a:cubicBezTo>
                <a:cubicBezTo>
                  <a:pt x="91" y="25"/>
                  <a:pt x="90" y="23"/>
                  <a:pt x="90" y="22"/>
                </a:cubicBezTo>
                <a:close/>
              </a:path>
            </a:pathLst>
          </a:custGeom>
          <a:solidFill>
            <a:srgbClr val="B9DCF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印品黑体" panose="00000500000000000000" pitchFamily="2" charset="-122"/>
              <a:ea typeface="印品黑体" panose="00000500000000000000" pitchFamily="2" charset="-122"/>
              <a:cs typeface="+mn-cs"/>
            </a:endParaRPr>
          </a:p>
        </p:txBody>
      </p:sp>
      <p:sp>
        <p:nvSpPr>
          <p:cNvPr id="23" name="Freeform 37">
            <a:extLst>
              <a:ext uri="{FF2B5EF4-FFF2-40B4-BE49-F238E27FC236}">
                <a16:creationId xmlns:a16="http://schemas.microsoft.com/office/drawing/2014/main" id="{A79489D7-8C04-42E1-8BAF-32BDA2E7BB6D}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363349" y="6434684"/>
            <a:ext cx="703252" cy="367714"/>
          </a:xfrm>
          <a:custGeom>
            <a:avLst/>
            <a:gdLst>
              <a:gd name="T0" fmla="*/ 93 w 112"/>
              <a:gd name="T1" fmla="*/ 33 h 58"/>
              <a:gd name="T2" fmla="*/ 94 w 112"/>
              <a:gd name="T3" fmla="*/ 38 h 58"/>
              <a:gd name="T4" fmla="*/ 94 w 112"/>
              <a:gd name="T5" fmla="*/ 38 h 58"/>
              <a:gd name="T6" fmla="*/ 93 w 112"/>
              <a:gd name="T7" fmla="*/ 32 h 58"/>
              <a:gd name="T8" fmla="*/ 93 w 112"/>
              <a:gd name="T9" fmla="*/ 32 h 58"/>
              <a:gd name="T10" fmla="*/ 93 w 112"/>
              <a:gd name="T11" fmla="*/ 32 h 58"/>
              <a:gd name="T12" fmla="*/ 98 w 112"/>
              <a:gd name="T13" fmla="*/ 31 h 58"/>
              <a:gd name="T14" fmla="*/ 97 w 112"/>
              <a:gd name="T15" fmla="*/ 31 h 58"/>
              <a:gd name="T16" fmla="*/ 95 w 112"/>
              <a:gd name="T17" fmla="*/ 31 h 58"/>
              <a:gd name="T18" fmla="*/ 93 w 112"/>
              <a:gd name="T19" fmla="*/ 33 h 58"/>
              <a:gd name="T20" fmla="*/ 93 w 112"/>
              <a:gd name="T21" fmla="*/ 33 h 58"/>
              <a:gd name="T22" fmla="*/ 109 w 112"/>
              <a:gd name="T23" fmla="*/ 35 h 58"/>
              <a:gd name="T24" fmla="*/ 110 w 112"/>
              <a:gd name="T25" fmla="*/ 35 h 58"/>
              <a:gd name="T26" fmla="*/ 110 w 112"/>
              <a:gd name="T27" fmla="*/ 35 h 58"/>
              <a:gd name="T28" fmla="*/ 97 w 112"/>
              <a:gd name="T29" fmla="*/ 9 h 58"/>
              <a:gd name="T30" fmla="*/ 54 w 112"/>
              <a:gd name="T31" fmla="*/ 6 h 58"/>
              <a:gd name="T32" fmla="*/ 15 w 112"/>
              <a:gd name="T33" fmla="*/ 30 h 58"/>
              <a:gd name="T34" fmla="*/ 11 w 112"/>
              <a:gd name="T35" fmla="*/ 20 h 58"/>
              <a:gd name="T36" fmla="*/ 0 w 112"/>
              <a:gd name="T37" fmla="*/ 21 h 58"/>
              <a:gd name="T38" fmla="*/ 3 w 112"/>
              <a:gd name="T39" fmla="*/ 25 h 58"/>
              <a:gd name="T40" fmla="*/ 6 w 112"/>
              <a:gd name="T41" fmla="*/ 30 h 58"/>
              <a:gd name="T42" fmla="*/ 11 w 112"/>
              <a:gd name="T43" fmla="*/ 35 h 58"/>
              <a:gd name="T44" fmla="*/ 7 w 112"/>
              <a:gd name="T45" fmla="*/ 40 h 58"/>
              <a:gd name="T46" fmla="*/ 5 w 112"/>
              <a:gd name="T47" fmla="*/ 46 h 58"/>
              <a:gd name="T48" fmla="*/ 2 w 112"/>
              <a:gd name="T49" fmla="*/ 51 h 58"/>
              <a:gd name="T50" fmla="*/ 13 w 112"/>
              <a:gd name="T51" fmla="*/ 49 h 58"/>
              <a:gd name="T52" fmla="*/ 16 w 112"/>
              <a:gd name="T53" fmla="*/ 39 h 58"/>
              <a:gd name="T54" fmla="*/ 63 w 112"/>
              <a:gd name="T55" fmla="*/ 54 h 58"/>
              <a:gd name="T56" fmla="*/ 108 w 112"/>
              <a:gd name="T57" fmla="*/ 38 h 58"/>
              <a:gd name="T58" fmla="*/ 93 w 112"/>
              <a:gd name="T59" fmla="*/ 33 h 58"/>
              <a:gd name="T60" fmla="*/ 87 w 112"/>
              <a:gd name="T61" fmla="*/ 42 h 58"/>
              <a:gd name="T62" fmla="*/ 82 w 112"/>
              <a:gd name="T63" fmla="*/ 30 h 58"/>
              <a:gd name="T64" fmla="*/ 81 w 112"/>
              <a:gd name="T65" fmla="*/ 22 h 58"/>
              <a:gd name="T66" fmla="*/ 88 w 112"/>
              <a:gd name="T67" fmla="*/ 8 h 58"/>
              <a:gd name="T68" fmla="*/ 88 w 112"/>
              <a:gd name="T69" fmla="*/ 8 h 58"/>
              <a:gd name="T70" fmla="*/ 83 w 112"/>
              <a:gd name="T71" fmla="*/ 22 h 58"/>
              <a:gd name="T72" fmla="*/ 84 w 112"/>
              <a:gd name="T73" fmla="*/ 32 h 58"/>
              <a:gd name="T74" fmla="*/ 87 w 112"/>
              <a:gd name="T75" fmla="*/ 41 h 58"/>
              <a:gd name="T76" fmla="*/ 87 w 112"/>
              <a:gd name="T77" fmla="*/ 42 h 58"/>
              <a:gd name="T78" fmla="*/ 89 w 112"/>
              <a:gd name="T79" fmla="*/ 21 h 58"/>
              <a:gd name="T80" fmla="*/ 92 w 112"/>
              <a:gd name="T81" fmla="*/ 18 h 58"/>
              <a:gd name="T82" fmla="*/ 95 w 112"/>
              <a:gd name="T83" fmla="*/ 21 h 58"/>
              <a:gd name="T84" fmla="*/ 92 w 112"/>
              <a:gd name="T85" fmla="*/ 24 h 58"/>
              <a:gd name="T86" fmla="*/ 89 w 112"/>
              <a:gd name="T87" fmla="*/ 21 h 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112" h="58">
                <a:moveTo>
                  <a:pt x="93" y="33"/>
                </a:moveTo>
                <a:cubicBezTo>
                  <a:pt x="93" y="35"/>
                  <a:pt x="93" y="37"/>
                  <a:pt x="94" y="38"/>
                </a:cubicBezTo>
                <a:cubicBezTo>
                  <a:pt x="94" y="38"/>
                  <a:pt x="94" y="38"/>
                  <a:pt x="94" y="38"/>
                </a:cubicBezTo>
                <a:cubicBezTo>
                  <a:pt x="92" y="37"/>
                  <a:pt x="92" y="34"/>
                  <a:pt x="93" y="32"/>
                </a:cubicBezTo>
                <a:cubicBezTo>
                  <a:pt x="93" y="32"/>
                  <a:pt x="93" y="32"/>
                  <a:pt x="93" y="32"/>
                </a:cubicBezTo>
                <a:cubicBezTo>
                  <a:pt x="93" y="32"/>
                  <a:pt x="93" y="32"/>
                  <a:pt x="93" y="32"/>
                </a:cubicBezTo>
                <a:cubicBezTo>
                  <a:pt x="94" y="30"/>
                  <a:pt x="96" y="29"/>
                  <a:pt x="98" y="31"/>
                </a:cubicBezTo>
                <a:cubicBezTo>
                  <a:pt x="98" y="31"/>
                  <a:pt x="98" y="31"/>
                  <a:pt x="97" y="31"/>
                </a:cubicBezTo>
                <a:cubicBezTo>
                  <a:pt x="97" y="31"/>
                  <a:pt x="96" y="31"/>
                  <a:pt x="95" y="31"/>
                </a:cubicBezTo>
                <a:cubicBezTo>
                  <a:pt x="94" y="31"/>
                  <a:pt x="94" y="32"/>
                  <a:pt x="93" y="33"/>
                </a:cubicBezTo>
                <a:cubicBezTo>
                  <a:pt x="93" y="33"/>
                  <a:pt x="93" y="33"/>
                  <a:pt x="93" y="33"/>
                </a:cubicBezTo>
                <a:cubicBezTo>
                  <a:pt x="97" y="37"/>
                  <a:pt x="105" y="40"/>
                  <a:pt x="109" y="35"/>
                </a:cubicBezTo>
                <a:cubicBezTo>
                  <a:pt x="110" y="35"/>
                  <a:pt x="110" y="35"/>
                  <a:pt x="110" y="35"/>
                </a:cubicBezTo>
                <a:cubicBezTo>
                  <a:pt x="110" y="35"/>
                  <a:pt x="110" y="35"/>
                  <a:pt x="110" y="35"/>
                </a:cubicBezTo>
                <a:cubicBezTo>
                  <a:pt x="112" y="30"/>
                  <a:pt x="106" y="17"/>
                  <a:pt x="97" y="9"/>
                </a:cubicBezTo>
                <a:cubicBezTo>
                  <a:pt x="88" y="1"/>
                  <a:pt x="75" y="0"/>
                  <a:pt x="54" y="6"/>
                </a:cubicBezTo>
                <a:cubicBezTo>
                  <a:pt x="40" y="10"/>
                  <a:pt x="22" y="22"/>
                  <a:pt x="15" y="30"/>
                </a:cubicBezTo>
                <a:cubicBezTo>
                  <a:pt x="15" y="26"/>
                  <a:pt x="15" y="23"/>
                  <a:pt x="11" y="20"/>
                </a:cubicBezTo>
                <a:cubicBezTo>
                  <a:pt x="7" y="18"/>
                  <a:pt x="4" y="21"/>
                  <a:pt x="0" y="21"/>
                </a:cubicBezTo>
                <a:cubicBezTo>
                  <a:pt x="0" y="22"/>
                  <a:pt x="2" y="24"/>
                  <a:pt x="3" y="25"/>
                </a:cubicBezTo>
                <a:cubicBezTo>
                  <a:pt x="4" y="27"/>
                  <a:pt x="5" y="29"/>
                  <a:pt x="6" y="30"/>
                </a:cubicBezTo>
                <a:cubicBezTo>
                  <a:pt x="7" y="32"/>
                  <a:pt x="9" y="34"/>
                  <a:pt x="11" y="35"/>
                </a:cubicBezTo>
                <a:cubicBezTo>
                  <a:pt x="9" y="36"/>
                  <a:pt x="8" y="38"/>
                  <a:pt x="7" y="40"/>
                </a:cubicBezTo>
                <a:cubicBezTo>
                  <a:pt x="6" y="42"/>
                  <a:pt x="6" y="44"/>
                  <a:pt x="5" y="46"/>
                </a:cubicBezTo>
                <a:cubicBezTo>
                  <a:pt x="4" y="47"/>
                  <a:pt x="3" y="49"/>
                  <a:pt x="2" y="51"/>
                </a:cubicBezTo>
                <a:cubicBezTo>
                  <a:pt x="6" y="50"/>
                  <a:pt x="10" y="52"/>
                  <a:pt x="13" y="49"/>
                </a:cubicBezTo>
                <a:cubicBezTo>
                  <a:pt x="17" y="46"/>
                  <a:pt x="17" y="43"/>
                  <a:pt x="16" y="39"/>
                </a:cubicBezTo>
                <a:cubicBezTo>
                  <a:pt x="22" y="44"/>
                  <a:pt x="36" y="50"/>
                  <a:pt x="63" y="54"/>
                </a:cubicBezTo>
                <a:cubicBezTo>
                  <a:pt x="87" y="58"/>
                  <a:pt x="102" y="47"/>
                  <a:pt x="108" y="38"/>
                </a:cubicBezTo>
                <a:cubicBezTo>
                  <a:pt x="104" y="41"/>
                  <a:pt x="96" y="37"/>
                  <a:pt x="93" y="33"/>
                </a:cubicBezTo>
                <a:close/>
                <a:moveTo>
                  <a:pt x="87" y="42"/>
                </a:moveTo>
                <a:cubicBezTo>
                  <a:pt x="84" y="38"/>
                  <a:pt x="83" y="34"/>
                  <a:pt x="82" y="30"/>
                </a:cubicBezTo>
                <a:cubicBezTo>
                  <a:pt x="81" y="28"/>
                  <a:pt x="80" y="25"/>
                  <a:pt x="81" y="22"/>
                </a:cubicBezTo>
                <a:cubicBezTo>
                  <a:pt x="82" y="16"/>
                  <a:pt x="84" y="12"/>
                  <a:pt x="88" y="8"/>
                </a:cubicBezTo>
                <a:cubicBezTo>
                  <a:pt x="88" y="8"/>
                  <a:pt x="88" y="8"/>
                  <a:pt x="88" y="8"/>
                </a:cubicBezTo>
                <a:cubicBezTo>
                  <a:pt x="86" y="12"/>
                  <a:pt x="84" y="17"/>
                  <a:pt x="83" y="22"/>
                </a:cubicBezTo>
                <a:cubicBezTo>
                  <a:pt x="83" y="25"/>
                  <a:pt x="83" y="29"/>
                  <a:pt x="84" y="32"/>
                </a:cubicBezTo>
                <a:cubicBezTo>
                  <a:pt x="85" y="35"/>
                  <a:pt x="86" y="38"/>
                  <a:pt x="87" y="41"/>
                </a:cubicBezTo>
                <a:cubicBezTo>
                  <a:pt x="87" y="42"/>
                  <a:pt x="87" y="42"/>
                  <a:pt x="87" y="42"/>
                </a:cubicBezTo>
                <a:close/>
                <a:moveTo>
                  <a:pt x="89" y="21"/>
                </a:moveTo>
                <a:cubicBezTo>
                  <a:pt x="89" y="20"/>
                  <a:pt x="90" y="18"/>
                  <a:pt x="92" y="18"/>
                </a:cubicBezTo>
                <a:cubicBezTo>
                  <a:pt x="93" y="18"/>
                  <a:pt x="95" y="19"/>
                  <a:pt x="95" y="21"/>
                </a:cubicBezTo>
                <a:cubicBezTo>
                  <a:pt x="95" y="22"/>
                  <a:pt x="94" y="24"/>
                  <a:pt x="92" y="24"/>
                </a:cubicBezTo>
                <a:cubicBezTo>
                  <a:pt x="91" y="24"/>
                  <a:pt x="89" y="23"/>
                  <a:pt x="89" y="21"/>
                </a:cubicBezTo>
                <a:close/>
              </a:path>
            </a:pathLst>
          </a:custGeom>
          <a:solidFill>
            <a:srgbClr val="8F2E6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印品黑体" panose="00000500000000000000" pitchFamily="2" charset="-122"/>
              <a:ea typeface="印品黑体" panose="00000500000000000000" pitchFamily="2" charset="-122"/>
              <a:cs typeface="+mn-cs"/>
            </a:endParaRPr>
          </a:p>
        </p:txBody>
      </p:sp>
      <p:sp>
        <p:nvSpPr>
          <p:cNvPr id="24" name="Freeform 38">
            <a:extLst>
              <a:ext uri="{FF2B5EF4-FFF2-40B4-BE49-F238E27FC236}">
                <a16:creationId xmlns:a16="http://schemas.microsoft.com/office/drawing/2014/main" id="{3B10762D-3985-4EBD-B820-4A1550B26AF7}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11424031" y="6413516"/>
            <a:ext cx="560763" cy="307960"/>
          </a:xfrm>
          <a:custGeom>
            <a:avLst/>
            <a:gdLst>
              <a:gd name="T0" fmla="*/ 74 w 89"/>
              <a:gd name="T1" fmla="*/ 25 h 48"/>
              <a:gd name="T2" fmla="*/ 75 w 89"/>
              <a:gd name="T3" fmla="*/ 28 h 48"/>
              <a:gd name="T4" fmla="*/ 75 w 89"/>
              <a:gd name="T5" fmla="*/ 28 h 48"/>
              <a:gd name="T6" fmla="*/ 74 w 89"/>
              <a:gd name="T7" fmla="*/ 24 h 48"/>
              <a:gd name="T8" fmla="*/ 74 w 89"/>
              <a:gd name="T9" fmla="*/ 24 h 48"/>
              <a:gd name="T10" fmla="*/ 74 w 89"/>
              <a:gd name="T11" fmla="*/ 24 h 48"/>
              <a:gd name="T12" fmla="*/ 78 w 89"/>
              <a:gd name="T13" fmla="*/ 22 h 48"/>
              <a:gd name="T14" fmla="*/ 78 w 89"/>
              <a:gd name="T15" fmla="*/ 23 h 48"/>
              <a:gd name="T16" fmla="*/ 76 w 89"/>
              <a:gd name="T17" fmla="*/ 23 h 48"/>
              <a:gd name="T18" fmla="*/ 75 w 89"/>
              <a:gd name="T19" fmla="*/ 24 h 48"/>
              <a:gd name="T20" fmla="*/ 75 w 89"/>
              <a:gd name="T21" fmla="*/ 24 h 48"/>
              <a:gd name="T22" fmla="*/ 87 w 89"/>
              <a:gd name="T23" fmla="*/ 24 h 48"/>
              <a:gd name="T24" fmla="*/ 88 w 89"/>
              <a:gd name="T25" fmla="*/ 24 h 48"/>
              <a:gd name="T26" fmla="*/ 88 w 89"/>
              <a:gd name="T27" fmla="*/ 25 h 48"/>
              <a:gd name="T28" fmla="*/ 75 w 89"/>
              <a:gd name="T29" fmla="*/ 5 h 48"/>
              <a:gd name="T30" fmla="*/ 41 w 89"/>
              <a:gd name="T31" fmla="*/ 7 h 48"/>
              <a:gd name="T32" fmla="*/ 13 w 89"/>
              <a:gd name="T33" fmla="*/ 30 h 48"/>
              <a:gd name="T34" fmla="*/ 8 w 89"/>
              <a:gd name="T35" fmla="*/ 23 h 48"/>
              <a:gd name="T36" fmla="*/ 0 w 89"/>
              <a:gd name="T37" fmla="*/ 25 h 48"/>
              <a:gd name="T38" fmla="*/ 3 w 89"/>
              <a:gd name="T39" fmla="*/ 28 h 48"/>
              <a:gd name="T40" fmla="*/ 6 w 89"/>
              <a:gd name="T41" fmla="*/ 32 h 48"/>
              <a:gd name="T42" fmla="*/ 10 w 89"/>
              <a:gd name="T43" fmla="*/ 34 h 48"/>
              <a:gd name="T44" fmla="*/ 7 w 89"/>
              <a:gd name="T45" fmla="*/ 39 h 48"/>
              <a:gd name="T46" fmla="*/ 6 w 89"/>
              <a:gd name="T47" fmla="*/ 44 h 48"/>
              <a:gd name="T48" fmla="*/ 5 w 89"/>
              <a:gd name="T49" fmla="*/ 48 h 48"/>
              <a:gd name="T50" fmla="*/ 13 w 89"/>
              <a:gd name="T51" fmla="*/ 45 h 48"/>
              <a:gd name="T52" fmla="*/ 15 w 89"/>
              <a:gd name="T53" fmla="*/ 37 h 48"/>
              <a:gd name="T54" fmla="*/ 53 w 89"/>
              <a:gd name="T55" fmla="*/ 44 h 48"/>
              <a:gd name="T56" fmla="*/ 87 w 89"/>
              <a:gd name="T57" fmla="*/ 27 h 48"/>
              <a:gd name="T58" fmla="*/ 74 w 89"/>
              <a:gd name="T59" fmla="*/ 25 h 48"/>
              <a:gd name="T60" fmla="*/ 70 w 89"/>
              <a:gd name="T61" fmla="*/ 32 h 48"/>
              <a:gd name="T62" fmla="*/ 65 w 89"/>
              <a:gd name="T63" fmla="*/ 24 h 48"/>
              <a:gd name="T64" fmla="*/ 64 w 89"/>
              <a:gd name="T65" fmla="*/ 17 h 48"/>
              <a:gd name="T66" fmla="*/ 68 w 89"/>
              <a:gd name="T67" fmla="*/ 5 h 48"/>
              <a:gd name="T68" fmla="*/ 68 w 89"/>
              <a:gd name="T69" fmla="*/ 5 h 48"/>
              <a:gd name="T70" fmla="*/ 65 w 89"/>
              <a:gd name="T71" fmla="*/ 17 h 48"/>
              <a:gd name="T72" fmla="*/ 67 w 89"/>
              <a:gd name="T73" fmla="*/ 25 h 48"/>
              <a:gd name="T74" fmla="*/ 71 w 89"/>
              <a:gd name="T75" fmla="*/ 32 h 48"/>
              <a:gd name="T76" fmla="*/ 70 w 89"/>
              <a:gd name="T77" fmla="*/ 32 h 48"/>
              <a:gd name="T78" fmla="*/ 70 w 89"/>
              <a:gd name="T79" fmla="*/ 16 h 48"/>
              <a:gd name="T80" fmla="*/ 72 w 89"/>
              <a:gd name="T81" fmla="*/ 13 h 48"/>
              <a:gd name="T82" fmla="*/ 75 w 89"/>
              <a:gd name="T83" fmla="*/ 15 h 48"/>
              <a:gd name="T84" fmla="*/ 73 w 89"/>
              <a:gd name="T85" fmla="*/ 18 h 48"/>
              <a:gd name="T86" fmla="*/ 70 w 89"/>
              <a:gd name="T87" fmla="*/ 16 h 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89" h="48">
                <a:moveTo>
                  <a:pt x="74" y="25"/>
                </a:moveTo>
                <a:cubicBezTo>
                  <a:pt x="74" y="26"/>
                  <a:pt x="74" y="27"/>
                  <a:pt x="75" y="28"/>
                </a:cubicBezTo>
                <a:cubicBezTo>
                  <a:pt x="76" y="28"/>
                  <a:pt x="75" y="28"/>
                  <a:pt x="75" y="28"/>
                </a:cubicBezTo>
                <a:cubicBezTo>
                  <a:pt x="74" y="27"/>
                  <a:pt x="74" y="26"/>
                  <a:pt x="74" y="24"/>
                </a:cubicBezTo>
                <a:cubicBezTo>
                  <a:pt x="74" y="24"/>
                  <a:pt x="74" y="24"/>
                  <a:pt x="74" y="24"/>
                </a:cubicBezTo>
                <a:cubicBezTo>
                  <a:pt x="74" y="24"/>
                  <a:pt x="74" y="24"/>
                  <a:pt x="74" y="24"/>
                </a:cubicBezTo>
                <a:cubicBezTo>
                  <a:pt x="75" y="22"/>
                  <a:pt x="77" y="21"/>
                  <a:pt x="78" y="22"/>
                </a:cubicBezTo>
                <a:cubicBezTo>
                  <a:pt x="78" y="23"/>
                  <a:pt x="78" y="23"/>
                  <a:pt x="78" y="23"/>
                </a:cubicBezTo>
                <a:cubicBezTo>
                  <a:pt x="77" y="23"/>
                  <a:pt x="76" y="22"/>
                  <a:pt x="76" y="23"/>
                </a:cubicBezTo>
                <a:cubicBezTo>
                  <a:pt x="75" y="23"/>
                  <a:pt x="75" y="23"/>
                  <a:pt x="75" y="24"/>
                </a:cubicBezTo>
                <a:cubicBezTo>
                  <a:pt x="75" y="24"/>
                  <a:pt x="75" y="24"/>
                  <a:pt x="75" y="24"/>
                </a:cubicBezTo>
                <a:cubicBezTo>
                  <a:pt x="78" y="27"/>
                  <a:pt x="85" y="29"/>
                  <a:pt x="87" y="24"/>
                </a:cubicBezTo>
                <a:cubicBezTo>
                  <a:pt x="88" y="24"/>
                  <a:pt x="88" y="24"/>
                  <a:pt x="88" y="24"/>
                </a:cubicBezTo>
                <a:cubicBezTo>
                  <a:pt x="88" y="24"/>
                  <a:pt x="88" y="24"/>
                  <a:pt x="88" y="25"/>
                </a:cubicBezTo>
                <a:cubicBezTo>
                  <a:pt x="89" y="20"/>
                  <a:pt x="83" y="10"/>
                  <a:pt x="75" y="5"/>
                </a:cubicBezTo>
                <a:cubicBezTo>
                  <a:pt x="67" y="0"/>
                  <a:pt x="57" y="0"/>
                  <a:pt x="41" y="7"/>
                </a:cubicBezTo>
                <a:cubicBezTo>
                  <a:pt x="30" y="12"/>
                  <a:pt x="17" y="23"/>
                  <a:pt x="13" y="30"/>
                </a:cubicBezTo>
                <a:cubicBezTo>
                  <a:pt x="12" y="27"/>
                  <a:pt x="12" y="25"/>
                  <a:pt x="8" y="23"/>
                </a:cubicBezTo>
                <a:cubicBezTo>
                  <a:pt x="5" y="22"/>
                  <a:pt x="3" y="24"/>
                  <a:pt x="0" y="25"/>
                </a:cubicBezTo>
                <a:cubicBezTo>
                  <a:pt x="0" y="26"/>
                  <a:pt x="2" y="27"/>
                  <a:pt x="3" y="28"/>
                </a:cubicBezTo>
                <a:cubicBezTo>
                  <a:pt x="4" y="29"/>
                  <a:pt x="4" y="30"/>
                  <a:pt x="6" y="32"/>
                </a:cubicBezTo>
                <a:cubicBezTo>
                  <a:pt x="7" y="33"/>
                  <a:pt x="8" y="34"/>
                  <a:pt x="10" y="34"/>
                </a:cubicBezTo>
                <a:cubicBezTo>
                  <a:pt x="9" y="36"/>
                  <a:pt x="8" y="37"/>
                  <a:pt x="7" y="39"/>
                </a:cubicBezTo>
                <a:cubicBezTo>
                  <a:pt x="7" y="40"/>
                  <a:pt x="7" y="42"/>
                  <a:pt x="6" y="44"/>
                </a:cubicBezTo>
                <a:cubicBezTo>
                  <a:pt x="6" y="45"/>
                  <a:pt x="5" y="46"/>
                  <a:pt x="5" y="48"/>
                </a:cubicBezTo>
                <a:cubicBezTo>
                  <a:pt x="8" y="47"/>
                  <a:pt x="11" y="48"/>
                  <a:pt x="13" y="45"/>
                </a:cubicBezTo>
                <a:cubicBezTo>
                  <a:pt x="16" y="43"/>
                  <a:pt x="15" y="40"/>
                  <a:pt x="15" y="37"/>
                </a:cubicBezTo>
                <a:cubicBezTo>
                  <a:pt x="20" y="40"/>
                  <a:pt x="31" y="44"/>
                  <a:pt x="53" y="44"/>
                </a:cubicBezTo>
                <a:cubicBezTo>
                  <a:pt x="72" y="45"/>
                  <a:pt x="83" y="34"/>
                  <a:pt x="87" y="27"/>
                </a:cubicBezTo>
                <a:cubicBezTo>
                  <a:pt x="84" y="30"/>
                  <a:pt x="77" y="27"/>
                  <a:pt x="74" y="25"/>
                </a:cubicBezTo>
                <a:close/>
                <a:moveTo>
                  <a:pt x="70" y="32"/>
                </a:moveTo>
                <a:cubicBezTo>
                  <a:pt x="68" y="30"/>
                  <a:pt x="67" y="26"/>
                  <a:pt x="65" y="24"/>
                </a:cubicBezTo>
                <a:cubicBezTo>
                  <a:pt x="64" y="21"/>
                  <a:pt x="64" y="19"/>
                  <a:pt x="64" y="17"/>
                </a:cubicBezTo>
                <a:cubicBezTo>
                  <a:pt x="64" y="12"/>
                  <a:pt x="65" y="9"/>
                  <a:pt x="68" y="5"/>
                </a:cubicBezTo>
                <a:cubicBezTo>
                  <a:pt x="68" y="5"/>
                  <a:pt x="68" y="5"/>
                  <a:pt x="68" y="5"/>
                </a:cubicBezTo>
                <a:cubicBezTo>
                  <a:pt x="66" y="9"/>
                  <a:pt x="65" y="13"/>
                  <a:pt x="65" y="17"/>
                </a:cubicBezTo>
                <a:cubicBezTo>
                  <a:pt x="65" y="19"/>
                  <a:pt x="66" y="23"/>
                  <a:pt x="67" y="25"/>
                </a:cubicBezTo>
                <a:cubicBezTo>
                  <a:pt x="68" y="27"/>
                  <a:pt x="69" y="29"/>
                  <a:pt x="71" y="32"/>
                </a:cubicBezTo>
                <a:cubicBezTo>
                  <a:pt x="71" y="32"/>
                  <a:pt x="70" y="32"/>
                  <a:pt x="70" y="32"/>
                </a:cubicBezTo>
                <a:close/>
                <a:moveTo>
                  <a:pt x="70" y="16"/>
                </a:moveTo>
                <a:cubicBezTo>
                  <a:pt x="70" y="14"/>
                  <a:pt x="70" y="13"/>
                  <a:pt x="72" y="13"/>
                </a:cubicBezTo>
                <a:cubicBezTo>
                  <a:pt x="73" y="12"/>
                  <a:pt x="74" y="13"/>
                  <a:pt x="75" y="15"/>
                </a:cubicBezTo>
                <a:cubicBezTo>
                  <a:pt x="75" y="16"/>
                  <a:pt x="74" y="17"/>
                  <a:pt x="73" y="18"/>
                </a:cubicBezTo>
                <a:cubicBezTo>
                  <a:pt x="71" y="18"/>
                  <a:pt x="70" y="17"/>
                  <a:pt x="70" y="16"/>
                </a:cubicBezTo>
                <a:close/>
              </a:path>
            </a:pathLst>
          </a:custGeom>
          <a:solidFill>
            <a:srgbClr val="C2C83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印品黑体" panose="00000500000000000000" pitchFamily="2" charset="-122"/>
              <a:ea typeface="印品黑体" panose="00000500000000000000" pitchFamily="2" charset="-122"/>
              <a:cs typeface="+mn-cs"/>
            </a:endParaRPr>
          </a:p>
        </p:txBody>
      </p:sp>
      <p:sp>
        <p:nvSpPr>
          <p:cNvPr id="25" name="Freeform 39">
            <a:extLst>
              <a:ext uri="{FF2B5EF4-FFF2-40B4-BE49-F238E27FC236}">
                <a16:creationId xmlns:a16="http://schemas.microsoft.com/office/drawing/2014/main" id="{2AD8F7B0-EA70-4139-9AAC-1523444274CF}"/>
              </a:ext>
            </a:extLst>
          </p:cNvPr>
          <p:cNvSpPr>
            <a:spLocks/>
          </p:cNvSpPr>
          <p:nvPr userDrawn="1"/>
        </p:nvSpPr>
        <p:spPr bwMode="auto">
          <a:xfrm>
            <a:off x="5653227" y="6516909"/>
            <a:ext cx="565359" cy="289574"/>
          </a:xfrm>
          <a:custGeom>
            <a:avLst/>
            <a:gdLst>
              <a:gd name="T0" fmla="*/ 75 w 90"/>
              <a:gd name="T1" fmla="*/ 26 h 46"/>
              <a:gd name="T2" fmla="*/ 76 w 90"/>
              <a:gd name="T3" fmla="*/ 30 h 46"/>
              <a:gd name="T4" fmla="*/ 76 w 90"/>
              <a:gd name="T5" fmla="*/ 30 h 46"/>
              <a:gd name="T6" fmla="*/ 74 w 90"/>
              <a:gd name="T7" fmla="*/ 25 h 46"/>
              <a:gd name="T8" fmla="*/ 74 w 90"/>
              <a:gd name="T9" fmla="*/ 25 h 46"/>
              <a:gd name="T10" fmla="*/ 75 w 90"/>
              <a:gd name="T11" fmla="*/ 25 h 46"/>
              <a:gd name="T12" fmla="*/ 78 w 90"/>
              <a:gd name="T13" fmla="*/ 24 h 46"/>
              <a:gd name="T14" fmla="*/ 78 w 90"/>
              <a:gd name="T15" fmla="*/ 24 h 46"/>
              <a:gd name="T16" fmla="*/ 76 w 90"/>
              <a:gd name="T17" fmla="*/ 24 h 46"/>
              <a:gd name="T18" fmla="*/ 75 w 90"/>
              <a:gd name="T19" fmla="*/ 25 h 46"/>
              <a:gd name="T20" fmla="*/ 75 w 90"/>
              <a:gd name="T21" fmla="*/ 26 h 46"/>
              <a:gd name="T22" fmla="*/ 88 w 90"/>
              <a:gd name="T23" fmla="*/ 27 h 46"/>
              <a:gd name="T24" fmla="*/ 88 w 90"/>
              <a:gd name="T25" fmla="*/ 27 h 46"/>
              <a:gd name="T26" fmla="*/ 88 w 90"/>
              <a:gd name="T27" fmla="*/ 27 h 46"/>
              <a:gd name="T28" fmla="*/ 77 w 90"/>
              <a:gd name="T29" fmla="*/ 7 h 46"/>
              <a:gd name="T30" fmla="*/ 43 w 90"/>
              <a:gd name="T31" fmla="*/ 6 h 46"/>
              <a:gd name="T32" fmla="*/ 13 w 90"/>
              <a:gd name="T33" fmla="*/ 26 h 46"/>
              <a:gd name="T34" fmla="*/ 9 w 90"/>
              <a:gd name="T35" fmla="*/ 19 h 46"/>
              <a:gd name="T36" fmla="*/ 0 w 90"/>
              <a:gd name="T37" fmla="*/ 20 h 46"/>
              <a:gd name="T38" fmla="*/ 3 w 90"/>
              <a:gd name="T39" fmla="*/ 23 h 46"/>
              <a:gd name="T40" fmla="*/ 6 w 90"/>
              <a:gd name="T41" fmla="*/ 27 h 46"/>
              <a:gd name="T42" fmla="*/ 10 w 90"/>
              <a:gd name="T43" fmla="*/ 31 h 46"/>
              <a:gd name="T44" fmla="*/ 7 w 90"/>
              <a:gd name="T45" fmla="*/ 35 h 46"/>
              <a:gd name="T46" fmla="*/ 5 w 90"/>
              <a:gd name="T47" fmla="*/ 40 h 46"/>
              <a:gd name="T48" fmla="*/ 4 w 90"/>
              <a:gd name="T49" fmla="*/ 43 h 46"/>
              <a:gd name="T50" fmla="*/ 12 w 90"/>
              <a:gd name="T51" fmla="*/ 42 h 46"/>
              <a:gd name="T52" fmla="*/ 14 w 90"/>
              <a:gd name="T53" fmla="*/ 34 h 46"/>
              <a:gd name="T54" fmla="*/ 52 w 90"/>
              <a:gd name="T55" fmla="*/ 44 h 46"/>
              <a:gd name="T56" fmla="*/ 87 w 90"/>
              <a:gd name="T57" fmla="*/ 29 h 46"/>
              <a:gd name="T58" fmla="*/ 75 w 90"/>
              <a:gd name="T59" fmla="*/ 26 h 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</a:cxnLst>
            <a:rect l="0" t="0" r="r" b="b"/>
            <a:pathLst>
              <a:path w="90" h="46">
                <a:moveTo>
                  <a:pt x="75" y="26"/>
                </a:moveTo>
                <a:cubicBezTo>
                  <a:pt x="75" y="27"/>
                  <a:pt x="75" y="29"/>
                  <a:pt x="76" y="30"/>
                </a:cubicBezTo>
                <a:cubicBezTo>
                  <a:pt x="76" y="30"/>
                  <a:pt x="76" y="30"/>
                  <a:pt x="76" y="30"/>
                </a:cubicBezTo>
                <a:cubicBezTo>
                  <a:pt x="74" y="29"/>
                  <a:pt x="74" y="27"/>
                  <a:pt x="74" y="25"/>
                </a:cubicBezTo>
                <a:cubicBezTo>
                  <a:pt x="74" y="25"/>
                  <a:pt x="74" y="25"/>
                  <a:pt x="74" y="25"/>
                </a:cubicBezTo>
                <a:cubicBezTo>
                  <a:pt x="74" y="25"/>
                  <a:pt x="75" y="25"/>
                  <a:pt x="75" y="25"/>
                </a:cubicBezTo>
                <a:cubicBezTo>
                  <a:pt x="75" y="23"/>
                  <a:pt x="77" y="22"/>
                  <a:pt x="78" y="24"/>
                </a:cubicBezTo>
                <a:cubicBezTo>
                  <a:pt x="78" y="24"/>
                  <a:pt x="78" y="24"/>
                  <a:pt x="78" y="24"/>
                </a:cubicBezTo>
                <a:cubicBezTo>
                  <a:pt x="78" y="24"/>
                  <a:pt x="77" y="24"/>
                  <a:pt x="76" y="24"/>
                </a:cubicBezTo>
                <a:cubicBezTo>
                  <a:pt x="76" y="24"/>
                  <a:pt x="75" y="25"/>
                  <a:pt x="75" y="25"/>
                </a:cubicBezTo>
                <a:cubicBezTo>
                  <a:pt x="75" y="26"/>
                  <a:pt x="75" y="26"/>
                  <a:pt x="75" y="26"/>
                </a:cubicBezTo>
                <a:cubicBezTo>
                  <a:pt x="78" y="29"/>
                  <a:pt x="85" y="31"/>
                  <a:pt x="88" y="27"/>
                </a:cubicBezTo>
                <a:cubicBezTo>
                  <a:pt x="88" y="26"/>
                  <a:pt x="88" y="27"/>
                  <a:pt x="88" y="27"/>
                </a:cubicBezTo>
                <a:cubicBezTo>
                  <a:pt x="88" y="27"/>
                  <a:pt x="88" y="27"/>
                  <a:pt x="88" y="27"/>
                </a:cubicBezTo>
                <a:cubicBezTo>
                  <a:pt x="90" y="22"/>
                  <a:pt x="84" y="13"/>
                  <a:pt x="77" y="7"/>
                </a:cubicBezTo>
                <a:cubicBezTo>
                  <a:pt x="69" y="1"/>
                  <a:pt x="59" y="0"/>
                  <a:pt x="43" y="6"/>
                </a:cubicBezTo>
                <a:cubicBezTo>
                  <a:pt x="31" y="10"/>
                  <a:pt x="18" y="20"/>
                  <a:pt x="13" y="26"/>
                </a:cubicBezTo>
                <a:cubicBezTo>
                  <a:pt x="13" y="24"/>
                  <a:pt x="12" y="21"/>
                  <a:pt x="9" y="19"/>
                </a:cubicBezTo>
                <a:cubicBezTo>
                  <a:pt x="6" y="18"/>
                  <a:pt x="4" y="20"/>
                  <a:pt x="0" y="20"/>
                </a:cubicBezTo>
                <a:cubicBezTo>
                  <a:pt x="1" y="21"/>
                  <a:pt x="2" y="22"/>
                  <a:pt x="3" y="23"/>
                </a:cubicBezTo>
                <a:cubicBezTo>
                  <a:pt x="4" y="25"/>
                  <a:pt x="5" y="26"/>
                  <a:pt x="6" y="27"/>
                </a:cubicBezTo>
                <a:cubicBezTo>
                  <a:pt x="7" y="29"/>
                  <a:pt x="8" y="30"/>
                  <a:pt x="10" y="31"/>
                </a:cubicBezTo>
                <a:cubicBezTo>
                  <a:pt x="9" y="32"/>
                  <a:pt x="7" y="33"/>
                  <a:pt x="7" y="35"/>
                </a:cubicBezTo>
                <a:cubicBezTo>
                  <a:pt x="6" y="36"/>
                  <a:pt x="6" y="38"/>
                  <a:pt x="5" y="40"/>
                </a:cubicBezTo>
                <a:cubicBezTo>
                  <a:pt x="5" y="41"/>
                  <a:pt x="4" y="42"/>
                  <a:pt x="4" y="43"/>
                </a:cubicBezTo>
                <a:cubicBezTo>
                  <a:pt x="7" y="43"/>
                  <a:pt x="10" y="44"/>
                  <a:pt x="12" y="42"/>
                </a:cubicBezTo>
                <a:cubicBezTo>
                  <a:pt x="15" y="39"/>
                  <a:pt x="15" y="37"/>
                  <a:pt x="14" y="34"/>
                </a:cubicBezTo>
                <a:cubicBezTo>
                  <a:pt x="19" y="37"/>
                  <a:pt x="30" y="42"/>
                  <a:pt x="52" y="44"/>
                </a:cubicBezTo>
                <a:cubicBezTo>
                  <a:pt x="71" y="46"/>
                  <a:pt x="82" y="36"/>
                  <a:pt x="87" y="29"/>
                </a:cubicBezTo>
                <a:cubicBezTo>
                  <a:pt x="84" y="32"/>
                  <a:pt x="77" y="29"/>
                  <a:pt x="75" y="26"/>
                </a:cubicBezTo>
                <a:close/>
              </a:path>
            </a:pathLst>
          </a:custGeom>
          <a:solidFill>
            <a:srgbClr val="D4343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印品黑体" panose="00000500000000000000" pitchFamily="2" charset="-122"/>
              <a:ea typeface="印品黑体" panose="00000500000000000000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451049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3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3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3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3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grpId="0" nodeType="withEffect">
                                  <p:stCondLst>
                                    <p:cond delay="3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3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3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8" fill="hold" grpId="0" nodeType="withEffect">
                                  <p:stCondLst>
                                    <p:cond delay="27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3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3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63" presetClass="path" presetSubtype="0" repeatCount="indefinite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95833E-6 2.22222E-6 L 0.18191 2.22222E-6 " pathEditMode="relative" rAng="0" ptsTypes="AA">
                                      <p:cBhvr>
                                        <p:cTn id="26" dur="4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089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2" grpId="0" animBg="1"/>
      <p:bldP spid="23" grpId="0" animBg="1"/>
      <p:bldP spid="24" grpId="0" animBg="1"/>
      <p:bldP spid="25" grpId="0" animBg="1"/>
    </p:bld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33329E8-EA50-4213-82C8-E89F390215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452B9981-28C9-4754-AD28-8C90A9C911D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6B34A290-31B2-46C5-8804-91B79263A93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224D03D5-D108-47EB-9366-7FC91B24768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F0F83FDE-724A-4DD2-A759-4DB8ACE91C3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A9B9720E-A7B9-4ACC-8F67-F53D491CF6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DF78C2-8230-4221-A6A9-C20F8CBCB151}" type="datetimeFigureOut">
              <a:rPr lang="zh-CN" altLang="en-US" smtClean="0"/>
              <a:t>2023/3/13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87770828-5FE3-4660-955B-AF0289E92B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F3759C9A-F6D4-42FB-B944-04BC2B2C97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FE8C-04CB-4CBE-8347-2D9A6B30A44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4980497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D1D08D8-F9AA-4904-82E6-016E0694E2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7F928FFC-436B-4AF6-BF2A-95BCE106FD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DF78C2-8230-4221-A6A9-C20F8CBCB151}" type="datetimeFigureOut">
              <a:rPr lang="zh-CN" altLang="en-US" smtClean="0"/>
              <a:t>2023/3/13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E295B1FE-D99B-4CED-A81B-05E60D263D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A33E1690-79F3-491B-954F-7F73DA40FF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FE8C-04CB-4CBE-8347-2D9A6B30A44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816628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 anchor="ctr" anchorCtr="0"/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760FBDFE-C587-4B4C-A407-44438C67B59E}" type="datetimeFigureOut">
              <a:rPr lang="zh-CN" altLang="en-US" smtClean="0"/>
              <a:t>2023/3/13</a:t>
            </a:fld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344431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E63F7642-095E-4504-A073-58E7040186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DF78C2-8230-4221-A6A9-C20F8CBCB151}" type="datetimeFigureOut">
              <a:rPr lang="zh-CN" altLang="en-US" smtClean="0"/>
              <a:t>2023/3/13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54AAEA44-D3A5-4E8F-8703-9CAB6D0863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1D55A217-DFD4-4026-ABA1-8FF784D5D9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FE8C-04CB-4CBE-8347-2D9A6B30A44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6965839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8633936-5096-46FF-A0A7-F57DE9A520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128E6E60-E69E-4408-9436-7E7A49581D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22F6D711-DECE-4DD2-9832-AD9193D0242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D54639C2-ED95-401D-8709-02BA5F3199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DF78C2-8230-4221-A6A9-C20F8CBCB151}" type="datetimeFigureOut">
              <a:rPr lang="zh-CN" altLang="en-US" smtClean="0"/>
              <a:t>2023/3/13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C8A9537A-E574-4558-BF39-D0EDEBB949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0BA50847-16D5-42A1-A623-7C1C916B71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FE8C-04CB-4CBE-8347-2D9A6B30A44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5842676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25A726D-33A9-40F5-AEAE-36E776D5B0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0A7783AA-3C0A-49E9-BBB0-A1FB9241BE9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CFCD0E8E-7D3C-48E5-8FFA-1AFEE07E661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36C7D2C9-F3BC-4CFB-AE9B-0FA16F897A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DF78C2-8230-4221-A6A9-C20F8CBCB151}" type="datetimeFigureOut">
              <a:rPr lang="zh-CN" altLang="en-US" smtClean="0"/>
              <a:t>2023/3/13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6F27182C-DCA3-499A-BD51-9A0FC1E856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27A64646-502A-47F7-8F76-7052EEECA5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FE8C-04CB-4CBE-8347-2D9A6B30A44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3302025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3274D61-475E-4CFE-A581-0485B23DA2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A3A706FF-86ED-4D10-9899-A06249F4E80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0C4079B8-65BF-4012-BDC7-A30CB0EDA8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DF78C2-8230-4221-A6A9-C20F8CBCB151}" type="datetimeFigureOut">
              <a:rPr lang="zh-CN" altLang="en-US" smtClean="0"/>
              <a:t>2023/3/13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AD92D12B-208F-4477-B46D-690D8404E1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537BE741-EF5A-4330-8B56-56E49492CA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FE8C-04CB-4CBE-8347-2D9A6B30A44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1351815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8E21AD03-8B4F-4313-8AD2-2B471828C1A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BCF2528E-B591-404C-BBE1-0943602E560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ED88BC0-1278-43DC-ADE2-BA26E2AAE8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DF78C2-8230-4221-A6A9-C20F8CBCB151}" type="datetimeFigureOut">
              <a:rPr lang="zh-CN" altLang="en-US" smtClean="0"/>
              <a:t>2023/3/13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91EDECDA-C94F-4603-A62C-4029CCBFD5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624A192B-63C7-403F-8728-6E377B8949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FE8C-04CB-4CBE-8347-2D9A6B30A44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581380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3219563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2023/3/13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905A72DA-0E20-422D-A31C-8A5CB2E03EF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" t="-1" r="52375" b="844"/>
          <a:stretch/>
        </p:blipFill>
        <p:spPr>
          <a:xfrm>
            <a:off x="9572424" y="19595"/>
            <a:ext cx="5492671" cy="6818810"/>
          </a:xfrm>
          <a:prstGeom prst="rect">
            <a:avLst/>
          </a:prstGeom>
          <a:effectLst>
            <a:outerShdw blurRad="76200" dist="508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8" name="图片 7" descr="图片包含 室内, 户外艺术系列, 笔记本电脑, 屏幕&#10;&#10;已生成极高可信度的说明">
            <a:extLst>
              <a:ext uri="{FF2B5EF4-FFF2-40B4-BE49-F238E27FC236}">
                <a16:creationId xmlns:a16="http://schemas.microsoft.com/office/drawing/2014/main" id="{31AC3A60-9A03-4C18-BBEC-248F4594CA8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848" t="21000" r="62718" b="47909"/>
          <a:stretch/>
        </p:blipFill>
        <p:spPr>
          <a:xfrm flipH="1">
            <a:off x="-2" y="4869160"/>
            <a:ext cx="2268101" cy="1969245"/>
          </a:xfrm>
          <a:prstGeom prst="rect">
            <a:avLst/>
          </a:prstGeom>
          <a:effectLst>
            <a:outerShdw blurRad="76200" dist="508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EB926103-678C-493D-B020-1063B3DBF9DA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767408" y="-16804"/>
            <a:ext cx="2592288" cy="1484474"/>
          </a:xfrm>
          <a:prstGeom prst="rect">
            <a:avLst/>
          </a:prstGeom>
        </p:spPr>
      </p:pic>
      <p:sp>
        <p:nvSpPr>
          <p:cNvPr id="10" name="矩形 69">
            <a:extLst>
              <a:ext uri="{FF2B5EF4-FFF2-40B4-BE49-F238E27FC236}">
                <a16:creationId xmlns:a16="http://schemas.microsoft.com/office/drawing/2014/main" id="{8B2A1291-96D5-44A0-B582-A35DD7F73950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911425" y="836712"/>
            <a:ext cx="244827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>
              <a:buFont typeface="Arial" charset="0"/>
              <a:buNone/>
            </a:pPr>
            <a:r>
              <a:rPr lang="zh-CN" altLang="en-US" sz="2800" b="1" dirty="0">
                <a:solidFill>
                  <a:srgbClr val="366A97"/>
                </a:solidFill>
                <a:latin typeface="印品黑体" panose="00000500000000000000" pitchFamily="2" charset="-122"/>
                <a:ea typeface="印品黑体" panose="00000500000000000000" pitchFamily="2" charset="-122"/>
                <a:sym typeface="微软雅黑" pitchFamily="34" charset="-122"/>
              </a:rPr>
              <a:t>点击添加标题</a:t>
            </a:r>
            <a:endParaRPr lang="en-US" altLang="zh-CN" sz="2800" b="1" dirty="0">
              <a:solidFill>
                <a:srgbClr val="366A97"/>
              </a:solidFill>
              <a:latin typeface="印品黑体" panose="00000500000000000000" pitchFamily="2" charset="-122"/>
              <a:ea typeface="印品黑体" panose="00000500000000000000" pitchFamily="2" charset="-122"/>
              <a:sym typeface="微软雅黑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5562243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标题幻灯片" type="title">
  <p:cSld name="标题幻灯片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3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23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8" name="Google Shape;18;p23"/>
          <p:cNvSpPr txBox="1">
            <a:spLocks noGrp="1"/>
          </p:cNvSpPr>
          <p:nvPr>
            <p:ph type="dt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9" name="Google Shape;19;p23"/>
          <p:cNvSpPr txBox="1">
            <a:spLocks noGrp="1"/>
          </p:cNvSpPr>
          <p:nvPr>
            <p:ph type="ft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0" name="Google Shape;20;p23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vi-VN" sz="1200" b="0" i="0" u="none" strike="noStrike" kern="0" cap="none" spc="0" normalizeH="0" baseline="0" noProof="0" smtClean="0">
                <a:ln>
                  <a:noFill/>
                </a:ln>
                <a:solidFill>
                  <a:srgbClr val="888888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‹#›</a:t>
            </a:fld>
            <a:endParaRPr kumimoji="0" lang="vi-VN" sz="1200" b="0" i="0" u="none" strike="noStrike" kern="0" cap="none" spc="0" normalizeH="0" baseline="0" noProof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81732950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标题和内容" type="obj">
  <p:cSld name="标题和内容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24"/>
          <p:cNvSpPr txBox="1"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24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189" lvl="0" indent="-342891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377" lvl="1" indent="-34289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566" lvl="2" indent="-34289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754" lvl="3" indent="-34289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5943" lvl="4" indent="-34289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131" lvl="5" indent="-34289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320" lvl="6" indent="-34289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509" lvl="7" indent="-34289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697" lvl="8" indent="-34289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" name="Google Shape;24;p24"/>
          <p:cNvSpPr txBox="1">
            <a:spLocks noGrp="1"/>
          </p:cNvSpPr>
          <p:nvPr>
            <p:ph type="dt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5" name="Google Shape;25;p24"/>
          <p:cNvSpPr txBox="1">
            <a:spLocks noGrp="1"/>
          </p:cNvSpPr>
          <p:nvPr>
            <p:ph type="ft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6" name="Google Shape;26;p24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vi-VN" sz="1200" b="0" i="0" u="none" strike="noStrike" kern="0" cap="none" spc="0" normalizeH="0" baseline="0" noProof="0" smtClean="0">
                <a:ln>
                  <a:noFill/>
                </a:ln>
                <a:solidFill>
                  <a:srgbClr val="888888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‹#›</a:t>
            </a:fld>
            <a:endParaRPr kumimoji="0" lang="vi-VN" sz="1200" b="0" i="0" u="none" strike="noStrike" kern="0" cap="none" spc="0" normalizeH="0" baseline="0" noProof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27974036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节标题" type="secHead">
  <p:cSld name="节标题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25"/>
          <p:cNvSpPr txBox="1"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25"/>
          <p:cNvSpPr txBox="1"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189" lvl="0" indent="-228594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377" lvl="1" indent="-228594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566" lvl="2" indent="-228594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754" lvl="3" indent="-228594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5943" lvl="4" indent="-228594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131" lvl="5" indent="-228594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320" lvl="6" indent="-228594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509" lvl="7" indent="-228594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697" lvl="8" indent="-228594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0" name="Google Shape;30;p25"/>
          <p:cNvSpPr txBox="1">
            <a:spLocks noGrp="1"/>
          </p:cNvSpPr>
          <p:nvPr>
            <p:ph type="dt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1" name="Google Shape;31;p25"/>
          <p:cNvSpPr txBox="1">
            <a:spLocks noGrp="1"/>
          </p:cNvSpPr>
          <p:nvPr>
            <p:ph type="ft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2" name="Google Shape;32;p25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vi-VN" sz="1200" b="0" i="0" u="none" strike="noStrike" kern="0" cap="none" spc="0" normalizeH="0" baseline="0" noProof="0" smtClean="0">
                <a:ln>
                  <a:noFill/>
                </a:ln>
                <a:solidFill>
                  <a:srgbClr val="888888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‹#›</a:t>
            </a:fld>
            <a:endParaRPr kumimoji="0" lang="vi-VN" sz="1200" b="0" i="0" u="none" strike="noStrike" kern="0" cap="none" spc="0" normalizeH="0" baseline="0" noProof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510351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20DD7636-5BE1-44BC-BB5F-15739D9E18E1}" type="datetimeFigureOut">
              <a:rPr lang="zh-CN" altLang="en-US" smtClean="0"/>
              <a:t>2023/3/13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E87C0E1D-24C4-406F-9615-DBDA8D2D1F93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5" name="标题 4"/>
          <p:cNvSpPr>
            <a:spLocks noGrp="1"/>
          </p:cNvSpPr>
          <p:nvPr>
            <p:ph type="title" hasCustomPrompt="1"/>
          </p:nvPr>
        </p:nvSpPr>
        <p:spPr>
          <a:xfrm>
            <a:off x="838200" y="2187443"/>
            <a:ext cx="10515600" cy="2483115"/>
          </a:xfrm>
        </p:spPr>
        <p:txBody>
          <a:bodyPr>
            <a:normAutofit/>
          </a:bodyPr>
          <a:lstStyle>
            <a:lvl1pPr algn="ctr">
              <a:defRPr sz="6000" b="0"/>
            </a:lvl1pPr>
          </a:lstStyle>
          <a:p>
            <a:r>
              <a:rPr lang="zh-CN" altLang="en-US" dirty="0"/>
              <a:t>单击此处编辑标题</a:t>
            </a:r>
          </a:p>
        </p:txBody>
      </p:sp>
    </p:spTree>
    <p:extLst>
      <p:ext uri="{BB962C8B-B14F-4D97-AF65-F5344CB8AC3E}">
        <p14:creationId xmlns:p14="http://schemas.microsoft.com/office/powerpoint/2010/main" val="28964079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两栏内容" type="twoObj">
  <p:cSld name="两栏内容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26"/>
          <p:cNvSpPr txBox="1"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26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189" lvl="0" indent="-342891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377" lvl="1" indent="-34289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566" lvl="2" indent="-34289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754" lvl="3" indent="-34289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5943" lvl="4" indent="-34289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131" lvl="5" indent="-34289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320" lvl="6" indent="-34289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509" lvl="7" indent="-34289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697" lvl="8" indent="-34289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6" name="Google Shape;36;p26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189" lvl="0" indent="-342891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377" lvl="1" indent="-34289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566" lvl="2" indent="-34289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754" lvl="3" indent="-34289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5943" lvl="4" indent="-34289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131" lvl="5" indent="-34289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320" lvl="6" indent="-34289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509" lvl="7" indent="-34289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697" lvl="8" indent="-34289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7" name="Google Shape;37;p26"/>
          <p:cNvSpPr txBox="1">
            <a:spLocks noGrp="1"/>
          </p:cNvSpPr>
          <p:nvPr>
            <p:ph type="dt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8" name="Google Shape;38;p26"/>
          <p:cNvSpPr txBox="1">
            <a:spLocks noGrp="1"/>
          </p:cNvSpPr>
          <p:nvPr>
            <p:ph type="ft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9" name="Google Shape;39;p26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vi-VN" sz="1200" b="0" i="0" u="none" strike="noStrike" kern="0" cap="none" spc="0" normalizeH="0" baseline="0" noProof="0" smtClean="0">
                <a:ln>
                  <a:noFill/>
                </a:ln>
                <a:solidFill>
                  <a:srgbClr val="888888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‹#›</a:t>
            </a:fld>
            <a:endParaRPr kumimoji="0" lang="vi-VN" sz="1200" b="0" i="0" u="none" strike="noStrike" kern="0" cap="none" spc="0" normalizeH="0" baseline="0" noProof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2776329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比较" type="twoTxTwoObj">
  <p:cSld name="比较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27"/>
          <p:cNvSpPr txBox="1"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27"/>
          <p:cNvSpPr txBox="1"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189" lvl="0" indent="-228594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377" lvl="1" indent="-228594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566" lvl="2" indent="-228594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754" lvl="3" indent="-228594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5943" lvl="4" indent="-228594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131" lvl="5" indent="-228594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320" lvl="6" indent="-228594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509" lvl="7" indent="-228594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697" lvl="8" indent="-228594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3" name="Google Shape;43;p27"/>
          <p:cNvSpPr txBox="1">
            <a:spLocks noGrp="1"/>
          </p:cNvSpPr>
          <p:nvPr>
            <p:ph type="body" idx="2"/>
          </p:nvPr>
        </p:nvSpPr>
        <p:spPr>
          <a:xfrm>
            <a:off x="839789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189" lvl="0" indent="-342891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377" lvl="1" indent="-34289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566" lvl="2" indent="-34289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754" lvl="3" indent="-34289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5943" lvl="4" indent="-34289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131" lvl="5" indent="-34289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320" lvl="6" indent="-34289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509" lvl="7" indent="-34289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697" lvl="8" indent="-34289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4" name="Google Shape;44;p27"/>
          <p:cNvSpPr txBox="1">
            <a:spLocks noGrp="1"/>
          </p:cNvSpPr>
          <p:nvPr>
            <p:ph type="body" idx="3"/>
          </p:nvPr>
        </p:nvSpPr>
        <p:spPr>
          <a:xfrm>
            <a:off x="6172201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189" lvl="0" indent="-228594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377" lvl="1" indent="-228594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566" lvl="2" indent="-228594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754" lvl="3" indent="-228594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5943" lvl="4" indent="-228594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131" lvl="5" indent="-228594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320" lvl="6" indent="-228594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509" lvl="7" indent="-228594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697" lvl="8" indent="-228594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5" name="Google Shape;45;p27"/>
          <p:cNvSpPr txBox="1">
            <a:spLocks noGrp="1"/>
          </p:cNvSpPr>
          <p:nvPr>
            <p:ph type="body" idx="4"/>
          </p:nvPr>
        </p:nvSpPr>
        <p:spPr>
          <a:xfrm>
            <a:off x="6172201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189" lvl="0" indent="-342891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377" lvl="1" indent="-34289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566" lvl="2" indent="-34289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754" lvl="3" indent="-34289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5943" lvl="4" indent="-34289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131" lvl="5" indent="-34289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320" lvl="6" indent="-34289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509" lvl="7" indent="-34289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697" lvl="8" indent="-34289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6" name="Google Shape;46;p27"/>
          <p:cNvSpPr txBox="1">
            <a:spLocks noGrp="1"/>
          </p:cNvSpPr>
          <p:nvPr>
            <p:ph type="dt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7" name="Google Shape;47;p27"/>
          <p:cNvSpPr txBox="1">
            <a:spLocks noGrp="1"/>
          </p:cNvSpPr>
          <p:nvPr>
            <p:ph type="ft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8" name="Google Shape;48;p27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vi-VN" sz="1200" b="0" i="0" u="none" strike="noStrike" kern="0" cap="none" spc="0" normalizeH="0" baseline="0" noProof="0" smtClean="0">
                <a:ln>
                  <a:noFill/>
                </a:ln>
                <a:solidFill>
                  <a:srgbClr val="888888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‹#›</a:t>
            </a:fld>
            <a:endParaRPr kumimoji="0" lang="vi-VN" sz="1200" b="0" i="0" u="none" strike="noStrike" kern="0" cap="none" spc="0" normalizeH="0" baseline="0" noProof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25627886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仅标题" type="titleOnly">
  <p:cSld name="仅标题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28"/>
          <p:cNvSpPr txBox="1"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28"/>
          <p:cNvSpPr txBox="1">
            <a:spLocks noGrp="1"/>
          </p:cNvSpPr>
          <p:nvPr>
            <p:ph type="dt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52" name="Google Shape;52;p28"/>
          <p:cNvSpPr txBox="1">
            <a:spLocks noGrp="1"/>
          </p:cNvSpPr>
          <p:nvPr>
            <p:ph type="ft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53" name="Google Shape;53;p28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vi-VN" sz="1200" b="0" i="0" u="none" strike="noStrike" kern="0" cap="none" spc="0" normalizeH="0" baseline="0" noProof="0" smtClean="0">
                <a:ln>
                  <a:noFill/>
                </a:ln>
                <a:solidFill>
                  <a:srgbClr val="888888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‹#›</a:t>
            </a:fld>
            <a:endParaRPr kumimoji="0" lang="vi-VN" sz="1200" b="0" i="0" u="none" strike="noStrike" kern="0" cap="none" spc="0" normalizeH="0" baseline="0" noProof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92893352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内容与标题" type="objTx">
  <p:cSld name="内容与标题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30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30"/>
          <p:cNvSpPr txBox="1">
            <a:spLocks noGrp="1"/>
          </p:cNvSpPr>
          <p:nvPr>
            <p:ph type="body" idx="1"/>
          </p:nvPr>
        </p:nvSpPr>
        <p:spPr>
          <a:xfrm>
            <a:off x="5183188" y="987427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189" lvl="0" indent="-431789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377" lvl="1" indent="-40639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566" lvl="2" indent="-38099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754" lvl="3" indent="-35559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5943" lvl="4" indent="-35559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131" lvl="5" indent="-35559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320" lvl="6" indent="-35559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509" lvl="7" indent="-35559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697" lvl="8" indent="-35559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61" name="Google Shape;61;p30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189" lvl="0" indent="-228594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377" lvl="1" indent="-228594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566" lvl="2" indent="-228594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754" lvl="3" indent="-228594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5943" lvl="4" indent="-228594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131" lvl="5" indent="-228594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320" lvl="6" indent="-228594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509" lvl="7" indent="-228594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697" lvl="8" indent="-228594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2" name="Google Shape;62;p30"/>
          <p:cNvSpPr txBox="1">
            <a:spLocks noGrp="1"/>
          </p:cNvSpPr>
          <p:nvPr>
            <p:ph type="dt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63" name="Google Shape;63;p30"/>
          <p:cNvSpPr txBox="1">
            <a:spLocks noGrp="1"/>
          </p:cNvSpPr>
          <p:nvPr>
            <p:ph type="ft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64" name="Google Shape;64;p30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vi-VN" sz="1200" b="0" i="0" u="none" strike="noStrike" kern="0" cap="none" spc="0" normalizeH="0" baseline="0" noProof="0" smtClean="0">
                <a:ln>
                  <a:noFill/>
                </a:ln>
                <a:solidFill>
                  <a:srgbClr val="888888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‹#›</a:t>
            </a:fld>
            <a:endParaRPr kumimoji="0" lang="vi-VN" sz="1200" b="0" i="0" u="none" strike="noStrike" kern="0" cap="none" spc="0" normalizeH="0" baseline="0" noProof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93902560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图片与标题" type="picTx">
  <p:cSld name="图片与标题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31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31"/>
          <p:cNvSpPr>
            <a:spLocks noGrp="1"/>
          </p:cNvSpPr>
          <p:nvPr>
            <p:ph type="pic" idx="2"/>
          </p:nvPr>
        </p:nvSpPr>
        <p:spPr>
          <a:xfrm>
            <a:off x="5183188" y="987427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8" name="Google Shape;68;p31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189" lvl="0" indent="-228594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377" lvl="1" indent="-228594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566" lvl="2" indent="-228594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754" lvl="3" indent="-228594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5943" lvl="4" indent="-228594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131" lvl="5" indent="-228594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320" lvl="6" indent="-228594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509" lvl="7" indent="-228594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697" lvl="8" indent="-228594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9" name="Google Shape;69;p31"/>
          <p:cNvSpPr txBox="1">
            <a:spLocks noGrp="1"/>
          </p:cNvSpPr>
          <p:nvPr>
            <p:ph type="dt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70" name="Google Shape;70;p31"/>
          <p:cNvSpPr txBox="1">
            <a:spLocks noGrp="1"/>
          </p:cNvSpPr>
          <p:nvPr>
            <p:ph type="ft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71" name="Google Shape;71;p31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vi-VN" sz="1200" b="0" i="0" u="none" strike="noStrike" kern="0" cap="none" spc="0" normalizeH="0" baseline="0" noProof="0" smtClean="0">
                <a:ln>
                  <a:noFill/>
                </a:ln>
                <a:solidFill>
                  <a:srgbClr val="888888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‹#›</a:t>
            </a:fld>
            <a:endParaRPr kumimoji="0" lang="vi-VN" sz="1200" b="0" i="0" u="none" strike="noStrike" kern="0" cap="none" spc="0" normalizeH="0" baseline="0" noProof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90588139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标题和竖排文字" type="vertTx">
  <p:cSld name="标题和竖排文字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32"/>
          <p:cNvSpPr txBox="1"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32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189" lvl="0" indent="-342891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377" lvl="1" indent="-34289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566" lvl="2" indent="-34289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754" lvl="3" indent="-34289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5943" lvl="4" indent="-34289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131" lvl="5" indent="-34289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320" lvl="6" indent="-34289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509" lvl="7" indent="-34289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697" lvl="8" indent="-34289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5" name="Google Shape;75;p32"/>
          <p:cNvSpPr txBox="1">
            <a:spLocks noGrp="1"/>
          </p:cNvSpPr>
          <p:nvPr>
            <p:ph type="dt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76" name="Google Shape;76;p32"/>
          <p:cNvSpPr txBox="1">
            <a:spLocks noGrp="1"/>
          </p:cNvSpPr>
          <p:nvPr>
            <p:ph type="ft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77" name="Google Shape;77;p32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vi-VN" sz="1200" b="0" i="0" u="none" strike="noStrike" kern="0" cap="none" spc="0" normalizeH="0" baseline="0" noProof="0" smtClean="0">
                <a:ln>
                  <a:noFill/>
                </a:ln>
                <a:solidFill>
                  <a:srgbClr val="888888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‹#›</a:t>
            </a:fld>
            <a:endParaRPr kumimoji="0" lang="vi-VN" sz="1200" b="0" i="0" u="none" strike="noStrike" kern="0" cap="none" spc="0" normalizeH="0" baseline="0" noProof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419317498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竖排标题与文本" type="vertTitleAndTx">
  <p:cSld name="竖排标题与文本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33"/>
          <p:cNvSpPr txBox="1">
            <a:spLocks noGrp="1"/>
          </p:cNvSpPr>
          <p:nvPr>
            <p:ph type="title"/>
          </p:nvPr>
        </p:nvSpPr>
        <p:spPr>
          <a:xfrm rot="5400000">
            <a:off x="7133432" y="1956595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33"/>
          <p:cNvSpPr txBox="1">
            <a:spLocks noGrp="1"/>
          </p:cNvSpPr>
          <p:nvPr>
            <p:ph type="body" idx="1"/>
          </p:nvPr>
        </p:nvSpPr>
        <p:spPr>
          <a:xfrm rot="5400000">
            <a:off x="1799432" y="-596105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189" lvl="0" indent="-342891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377" lvl="1" indent="-34289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566" lvl="2" indent="-34289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754" lvl="3" indent="-34289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5943" lvl="4" indent="-34289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131" lvl="5" indent="-34289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320" lvl="6" indent="-34289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509" lvl="7" indent="-34289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697" lvl="8" indent="-34289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1" name="Google Shape;81;p33"/>
          <p:cNvSpPr txBox="1">
            <a:spLocks noGrp="1"/>
          </p:cNvSpPr>
          <p:nvPr>
            <p:ph type="dt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82" name="Google Shape;82;p33"/>
          <p:cNvSpPr txBox="1">
            <a:spLocks noGrp="1"/>
          </p:cNvSpPr>
          <p:nvPr>
            <p:ph type="ft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83" name="Google Shape;83;p33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vi-VN" sz="1200" b="0" i="0" u="none" strike="noStrike" kern="0" cap="none" spc="0" normalizeH="0" baseline="0" noProof="0" smtClean="0">
                <a:ln>
                  <a:noFill/>
                </a:ln>
                <a:solidFill>
                  <a:srgbClr val="888888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‹#›</a:t>
            </a:fld>
            <a:endParaRPr kumimoji="0" lang="vi-VN" sz="1200" b="0" i="0" u="none" strike="noStrike" kern="0" cap="none" spc="0" normalizeH="0" baseline="0" noProof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6080979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 anchor="ctr" anchorCtr="0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760FBDFE-C587-4B4C-A407-44438C67B59E}" type="datetimeFigureOut">
              <a:rPr lang="zh-CN" altLang="en-US" smtClean="0"/>
              <a:t>2023/3/13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344604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 anchor="ctr" anchorCtr="0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744961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615609"/>
            <a:ext cx="5157787" cy="3574054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744961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615609"/>
            <a:ext cx="5183188" cy="3574054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760FBDFE-C587-4B4C-A407-44438C67B59E}" type="datetimeFigureOut">
              <a:rPr lang="zh-CN" altLang="en-US" smtClean="0"/>
              <a:t>2023/3/13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533780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3238500" y="2159000"/>
            <a:ext cx="5715000" cy="1382450"/>
          </a:xfrm>
        </p:spPr>
        <p:txBody>
          <a:bodyPr anchor="b" anchorCtr="0">
            <a:normAutofit/>
          </a:bodyPr>
          <a:lstStyle>
            <a:lvl1pPr algn="ctr">
              <a:defRPr sz="8000" b="0">
                <a:solidFill>
                  <a:schemeClr val="tx1"/>
                </a:solidFill>
              </a:defRPr>
            </a:lvl1pPr>
          </a:lstStyle>
          <a:p>
            <a:r>
              <a:rPr lang="zh-CN" altLang="en-US" dirty="0"/>
              <a:t>编辑标题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20DD7636-5BE1-44BC-BB5F-15739D9E18E1}" type="datetimeFigureOut">
              <a:rPr lang="zh-CN" altLang="en-US" smtClean="0"/>
              <a:t>2023/3/13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E87C0E1D-24C4-406F-9615-DBDA8D2D1F93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37" name="内容占位符 36"/>
          <p:cNvSpPr>
            <a:spLocks noGrp="1"/>
          </p:cNvSpPr>
          <p:nvPr>
            <p:ph sz="quarter" idx="13" hasCustomPrompt="1"/>
          </p:nvPr>
        </p:nvSpPr>
        <p:spPr>
          <a:xfrm>
            <a:off x="3238500" y="3733201"/>
            <a:ext cx="5715000" cy="1185937"/>
          </a:xfrm>
        </p:spPr>
        <p:txBody>
          <a:bodyPr>
            <a:normAutofit/>
          </a:bodyPr>
          <a:lstStyle>
            <a:lvl1pPr marL="0" indent="0" algn="ctr">
              <a:buNone/>
              <a:defRPr sz="320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dirty="0"/>
              <a:t>编辑文本</a:t>
            </a:r>
          </a:p>
        </p:txBody>
      </p:sp>
    </p:spTree>
    <p:extLst>
      <p:ext uri="{BB962C8B-B14F-4D97-AF65-F5344CB8AC3E}">
        <p14:creationId xmlns:p14="http://schemas.microsoft.com/office/powerpoint/2010/main" val="32938667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760FBDFE-C587-4B4C-A407-44438C67B59E}" type="datetimeFigureOut">
              <a:rPr lang="zh-CN" altLang="en-US" smtClean="0"/>
              <a:t>2023/3/13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594526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838200" y="713673"/>
            <a:ext cx="4681654" cy="1428161"/>
          </a:xfrm>
        </p:spPr>
        <p:txBody>
          <a:bodyPr anchor="t" anchorCtr="0">
            <a:normAutofit/>
          </a:bodyPr>
          <a:lstStyle>
            <a:lvl1pPr>
              <a:defRPr sz="3600"/>
            </a:lvl1pPr>
          </a:lstStyle>
          <a:p>
            <a:r>
              <a:rPr lang="zh-CN" altLang="en-US" dirty="0"/>
              <a:t>单击此处编辑标题</a:t>
            </a:r>
          </a:p>
        </p:txBody>
      </p:sp>
      <p:sp>
        <p:nvSpPr>
          <p:cNvPr id="3" name="图片占位符 2"/>
          <p:cNvSpPr>
            <a:spLocks noGrp="1" noChangeAspect="1"/>
          </p:cNvSpPr>
          <p:nvPr>
            <p:ph type="pic" idx="1"/>
          </p:nvPr>
        </p:nvSpPr>
        <p:spPr>
          <a:xfrm>
            <a:off x="5642517" y="713673"/>
            <a:ext cx="5711882" cy="54036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 dirty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8200" y="2313873"/>
            <a:ext cx="4681654" cy="3811588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9EFD9D74-47D9-4702-A33C-335B63B48DBF}" type="datetimeFigureOut">
              <a:rPr lang="zh-CN" altLang="en-US" smtClean="0"/>
              <a:t>2023/3/13</a:t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FABC47A4-756D-490B-A52F-7D9E2C9FC05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810737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 hasCustomPrompt="1"/>
          </p:nvPr>
        </p:nvSpPr>
        <p:spPr>
          <a:xfrm>
            <a:off x="10444898" y="365125"/>
            <a:ext cx="908901" cy="5811838"/>
          </a:xfrm>
        </p:spPr>
        <p:txBody>
          <a:bodyPr vert="eaVert">
            <a:normAutofit/>
          </a:bodyPr>
          <a:lstStyle>
            <a:lvl1pPr>
              <a:defRPr sz="4400"/>
            </a:lvl1pPr>
          </a:lstStyle>
          <a:p>
            <a:r>
              <a:rPr lang="zh-CN" altLang="en-US" dirty="0"/>
              <a:t>单击此处编辑标题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199" y="365125"/>
            <a:ext cx="9446443" cy="5811838"/>
          </a:xfrm>
        </p:spPr>
        <p:txBody>
          <a:bodyPr vert="eaVert"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760FBDFE-C587-4B4C-A407-44438C67B59E}" type="datetimeFigureOut">
              <a:rPr lang="zh-CN" altLang="en-US" smtClean="0"/>
              <a:t>2023/3/13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360003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ags" Target="../tags/tag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13" Type="http://schemas.openxmlformats.org/officeDocument/2006/relationships/slideLayout" Target="../slideLayouts/slideLayout23.xml"/><Relationship Id="rId3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7.xml"/><Relationship Id="rId12" Type="http://schemas.openxmlformats.org/officeDocument/2006/relationships/slideLayout" Target="../slideLayouts/slideLayout22.xml"/><Relationship Id="rId17" Type="http://schemas.openxmlformats.org/officeDocument/2006/relationships/theme" Target="../theme/theme2.xml"/><Relationship Id="rId2" Type="http://schemas.openxmlformats.org/officeDocument/2006/relationships/slideLayout" Target="../slideLayouts/slideLayout12.xml"/><Relationship Id="rId16" Type="http://schemas.openxmlformats.org/officeDocument/2006/relationships/slideLayout" Target="../slideLayouts/slideLayout26.xml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11" Type="http://schemas.openxmlformats.org/officeDocument/2006/relationships/slideLayout" Target="../slideLayouts/slideLayout21.xml"/><Relationship Id="rId5" Type="http://schemas.openxmlformats.org/officeDocument/2006/relationships/slideLayout" Target="../slideLayouts/slideLayout15.xml"/><Relationship Id="rId15" Type="http://schemas.openxmlformats.org/officeDocument/2006/relationships/slideLayout" Target="../slideLayouts/slideLayout25.xml"/><Relationship Id="rId10" Type="http://schemas.openxmlformats.org/officeDocument/2006/relationships/slideLayout" Target="../slideLayouts/slideLayout20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Relationship Id="rId14" Type="http://schemas.openxmlformats.org/officeDocument/2006/relationships/slideLayout" Target="../slideLayouts/slideLayout24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4.xml"/><Relationship Id="rId3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3.xml"/><Relationship Id="rId2" Type="http://schemas.openxmlformats.org/officeDocument/2006/relationships/slideLayout" Target="../slideLayouts/slideLayout28.xml"/><Relationship Id="rId1" Type="http://schemas.openxmlformats.org/officeDocument/2006/relationships/slideLayout" Target="../slideLayouts/slideLayout27.xml"/><Relationship Id="rId6" Type="http://schemas.openxmlformats.org/officeDocument/2006/relationships/slideLayout" Target="../slideLayouts/slideLayout32.xml"/><Relationship Id="rId11" Type="http://schemas.openxmlformats.org/officeDocument/2006/relationships/theme" Target="../theme/theme3.xml"/><Relationship Id="rId5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36.xml"/><Relationship Id="rId4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SO_TEMPLATE" hidden="1"/>
          <p:cNvSpPr/>
          <p:nvPr userDrawn="1">
            <p:custDataLst>
              <p:tags r:id="rId12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矩形: 圆角 1"/>
          <p:cNvSpPr/>
          <p:nvPr userDrawn="1"/>
        </p:nvSpPr>
        <p:spPr>
          <a:xfrm>
            <a:off x="353568" y="271018"/>
            <a:ext cx="11484864" cy="6315456"/>
          </a:xfrm>
          <a:prstGeom prst="roundRect">
            <a:avLst>
              <a:gd name="adj" fmla="val 6906"/>
            </a:avLst>
          </a:prstGeom>
          <a:solidFill>
            <a:schemeClr val="bg1"/>
          </a:solidFill>
          <a:ln w="41275">
            <a:solidFill>
              <a:srgbClr val="89FFD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文本框 11"/>
          <p:cNvSpPr txBox="1"/>
          <p:nvPr userDrawn="1"/>
        </p:nvSpPr>
        <p:spPr>
          <a:xfrm>
            <a:off x="3964305" y="2352675"/>
            <a:ext cx="4730115" cy="1476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 dirty="0">
                <a:solidFill>
                  <a:schemeClr val="tx1">
                    <a:lumMod val="75000"/>
                    <a:lumOff val="25000"/>
                    <a:alpha val="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感谢您下载包图网平台上提供的</a:t>
            </a:r>
            <a:r>
              <a:rPr lang="en-US" altLang="zh-CN" dirty="0">
                <a:solidFill>
                  <a:schemeClr val="tx1">
                    <a:lumMod val="75000"/>
                    <a:lumOff val="25000"/>
                    <a:alpha val="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PPT</a:t>
            </a:r>
            <a:r>
              <a:rPr lang="zh-CN" altLang="en-US" dirty="0">
                <a:solidFill>
                  <a:schemeClr val="tx1">
                    <a:lumMod val="75000"/>
                    <a:lumOff val="25000"/>
                    <a:alpha val="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作品，</a:t>
            </a:r>
          </a:p>
          <a:p>
            <a:r>
              <a:rPr lang="zh-CN" altLang="en-US" dirty="0">
                <a:solidFill>
                  <a:schemeClr val="tx1">
                    <a:lumMod val="75000"/>
                    <a:lumOff val="25000"/>
                    <a:alpha val="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为了您和包图网以及原创作者的利益，请</a:t>
            </a:r>
          </a:p>
          <a:p>
            <a:r>
              <a:rPr lang="zh-CN" altLang="en-US" dirty="0">
                <a:solidFill>
                  <a:schemeClr val="tx1">
                    <a:lumMod val="75000"/>
                    <a:lumOff val="25000"/>
                    <a:alpha val="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勿复制、传播、销售，否则将承担法律责</a:t>
            </a:r>
          </a:p>
          <a:p>
            <a:r>
              <a:rPr lang="zh-CN" altLang="en-US" dirty="0">
                <a:solidFill>
                  <a:schemeClr val="tx1">
                    <a:lumMod val="75000"/>
                    <a:lumOff val="25000"/>
                    <a:alpha val="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任！包图网将对作品进行维权，按照传播</a:t>
            </a:r>
          </a:p>
          <a:p>
            <a:r>
              <a:rPr lang="zh-CN" altLang="en-US" dirty="0">
                <a:solidFill>
                  <a:schemeClr val="tx1">
                    <a:lumMod val="75000"/>
                    <a:lumOff val="25000"/>
                    <a:alpha val="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下载次数进行十倍的索取赔偿！</a:t>
            </a:r>
          </a:p>
        </p:txBody>
      </p:sp>
    </p:spTree>
    <p:extLst>
      <p:ext uri="{BB962C8B-B14F-4D97-AF65-F5344CB8AC3E}">
        <p14:creationId xmlns:p14="http://schemas.microsoft.com/office/powerpoint/2010/main" val="40871376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</p:sldLayoutIdLst>
  <mc:AlternateContent xmlns:mc="http://schemas.openxmlformats.org/markup-compatibility/2006" xmlns:p14="http://schemas.microsoft.com/office/powerpoint/2010/main">
    <mc:Choice Requires="p14">
      <p:transition spd="slow" p14:dur="2000" advClick="0" advTm="0">
        <p:random/>
      </p:transition>
    </mc:Choice>
    <mc:Fallback xmlns="">
      <p:transition spd="slow" advClick="0" advTm="0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0A1288C2-4DB6-4C92-8CD2-757AA0ED64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724DF659-7556-44E6-B714-CEE8996C78E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/>
              <a:t>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2FDEBE3A-9AE4-4521-9237-C8E721E329C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印品黑体" panose="00000500000000000000" pitchFamily="2" charset="-122"/>
                <a:ea typeface="印品黑体" panose="00000500000000000000" pitchFamily="2" charset="-122"/>
              </a:defRPr>
            </a:lvl1pPr>
          </a:lstStyle>
          <a:p>
            <a:fld id="{6BDF78C2-8230-4221-A6A9-C20F8CBCB151}" type="datetimeFigureOut">
              <a:rPr lang="zh-CN" altLang="en-US" smtClean="0"/>
              <a:pPr/>
              <a:t>2023/3/13</a:t>
            </a:fld>
            <a:endParaRPr lang="zh-CN" altLang="en-US" dirty="0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D5AE7DE-2D89-439B-9968-A404EB1FC9F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印品黑体" panose="00000500000000000000" pitchFamily="2" charset="-122"/>
                <a:ea typeface="印品黑体" panose="00000500000000000000" pitchFamily="2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19FE0FC1-3938-4154-8571-66265A93FB6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印品黑体" panose="00000500000000000000" pitchFamily="2" charset="-122"/>
                <a:ea typeface="印品黑体" panose="00000500000000000000" pitchFamily="2" charset="-122"/>
              </a:defRPr>
            </a:lvl1pPr>
          </a:lstStyle>
          <a:p>
            <a:fld id="{7F5CFE8C-04CB-4CBE-8347-2D9A6B30A444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  <p:graphicFrame>
        <p:nvGraphicFramePr>
          <p:cNvPr id="7" name="表格 6">
            <a:extLst>
              <a:ext uri="{FF2B5EF4-FFF2-40B4-BE49-F238E27FC236}">
                <a16:creationId xmlns:a16="http://schemas.microsoft.com/office/drawing/2014/main" id="{ED3C34C3-FA0B-486B-8614-D05B0BF5BB03}"/>
              </a:ext>
            </a:extLst>
          </p:cNvPr>
          <p:cNvGraphicFramePr>
            <a:graphicFrameLocks noGrp="1"/>
          </p:cNvGraphicFramePr>
          <p:nvPr userDrawn="1"/>
        </p:nvGraphicFramePr>
        <p:xfrm>
          <a:off x="2500205" y="-492760"/>
          <a:ext cx="8128000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12800">
                  <a:extLst>
                    <a:ext uri="{9D8B030D-6E8A-4147-A177-3AD203B41FA5}">
                      <a16:colId xmlns:a16="http://schemas.microsoft.com/office/drawing/2014/main" val="1264098438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val="2758699805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val="252080999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val="3314530803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val="2364556581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val="3657670589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val="673114789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val="330504413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val="1988236494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val="386811372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zh-CN" altLang="en-US" dirty="0">
                        <a:latin typeface="印品黑体" panose="00000500000000000000" pitchFamily="2" charset="-122"/>
                        <a:ea typeface="印品黑体" panose="00000500000000000000" pitchFamily="2" charset="-122"/>
                      </a:endParaRPr>
                    </a:p>
                  </a:txBody>
                  <a:tcPr>
                    <a:solidFill>
                      <a:srgbClr val="41CFDE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dirty="0">
                        <a:latin typeface="印品黑体" panose="00000500000000000000" pitchFamily="2" charset="-122"/>
                        <a:ea typeface="印品黑体" panose="00000500000000000000" pitchFamily="2" charset="-122"/>
                      </a:endParaRPr>
                    </a:p>
                  </a:txBody>
                  <a:tcPr>
                    <a:solidFill>
                      <a:srgbClr val="54E0EF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dirty="0">
                        <a:latin typeface="印品黑体" panose="00000500000000000000" pitchFamily="2" charset="-122"/>
                        <a:ea typeface="印品黑体" panose="00000500000000000000" pitchFamily="2" charset="-122"/>
                      </a:endParaRPr>
                    </a:p>
                  </a:txBody>
                  <a:tcPr>
                    <a:solidFill>
                      <a:srgbClr val="F9B36D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dirty="0">
                        <a:latin typeface="印品黑体" panose="00000500000000000000" pitchFamily="2" charset="-122"/>
                        <a:ea typeface="印品黑体" panose="00000500000000000000" pitchFamily="2" charset="-122"/>
                      </a:endParaRPr>
                    </a:p>
                  </a:txBody>
                  <a:tcPr>
                    <a:solidFill>
                      <a:srgbClr val="FFC781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dirty="0">
                        <a:latin typeface="印品黑体" panose="00000500000000000000" pitchFamily="2" charset="-122"/>
                        <a:ea typeface="印品黑体" panose="00000500000000000000" pitchFamily="2" charset="-122"/>
                      </a:endParaRPr>
                    </a:p>
                  </a:txBody>
                  <a:tcPr>
                    <a:solidFill>
                      <a:srgbClr val="FFD692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dirty="0">
                        <a:latin typeface="印品黑体" panose="00000500000000000000" pitchFamily="2" charset="-122"/>
                        <a:ea typeface="印品黑体" panose="00000500000000000000" pitchFamily="2" charset="-122"/>
                      </a:endParaRPr>
                    </a:p>
                  </a:txBody>
                  <a:tcPr>
                    <a:solidFill>
                      <a:srgbClr val="FFECB0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dirty="0">
                        <a:latin typeface="印品黑体" panose="00000500000000000000" pitchFamily="2" charset="-122"/>
                        <a:ea typeface="印品黑体" panose="00000500000000000000" pitchFamily="2" charset="-122"/>
                      </a:endParaRPr>
                    </a:p>
                  </a:txBody>
                  <a:tcPr>
                    <a:solidFill>
                      <a:srgbClr val="E1F9EE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dirty="0">
                        <a:latin typeface="印品黑体" panose="00000500000000000000" pitchFamily="2" charset="-122"/>
                        <a:ea typeface="印品黑体" panose="00000500000000000000" pitchFamily="2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 dirty="0">
                        <a:latin typeface="印品黑体" panose="00000500000000000000" pitchFamily="2" charset="-122"/>
                        <a:ea typeface="印品黑体" panose="00000500000000000000" pitchFamily="2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 dirty="0">
                        <a:latin typeface="印品黑体" panose="00000500000000000000" pitchFamily="2" charset="-122"/>
                        <a:ea typeface="印品黑体" panose="00000500000000000000" pitchFamily="2" charset="-122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760227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07978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3" r:id="rId2"/>
    <p:sldLayoutId id="2147483674" r:id="rId3"/>
    <p:sldLayoutId id="2147483675" r:id="rId4"/>
    <p:sldLayoutId id="2147483676" r:id="rId5"/>
    <p:sldLayoutId id="2147483677" r:id="rId6"/>
    <p:sldLayoutId id="2147483678" r:id="rId7"/>
    <p:sldLayoutId id="2147483679" r:id="rId8"/>
    <p:sldLayoutId id="2147483680" r:id="rId9"/>
    <p:sldLayoutId id="2147483681" r:id="rId10"/>
    <p:sldLayoutId id="2147483682" r:id="rId11"/>
    <p:sldLayoutId id="2147483683" r:id="rId12"/>
    <p:sldLayoutId id="2147483684" r:id="rId13"/>
    <p:sldLayoutId id="2147483685" r:id="rId14"/>
    <p:sldLayoutId id="2147483686" r:id="rId15"/>
    <p:sldLayoutId id="2147483687" r:id="rId1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印品黑体" panose="00000500000000000000" pitchFamily="2" charset="-122"/>
          <a:ea typeface="印品黑体" panose="00000500000000000000" pitchFamily="2" charset="-122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印品黑体" panose="00000500000000000000" pitchFamily="2" charset="-122"/>
          <a:ea typeface="印品黑体" panose="00000500000000000000" pitchFamily="2" charset="-122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印品黑体" panose="00000500000000000000" pitchFamily="2" charset="-122"/>
          <a:ea typeface="印品黑体" panose="00000500000000000000" pitchFamily="2" charset="-122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印品黑体" panose="00000500000000000000" pitchFamily="2" charset="-122"/>
          <a:ea typeface="印品黑体" panose="00000500000000000000" pitchFamily="2" charset="-122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印品黑体" panose="00000500000000000000" pitchFamily="2" charset="-122"/>
          <a:ea typeface="印品黑体" panose="00000500000000000000" pitchFamily="2" charset="-122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印品黑体" panose="00000500000000000000" pitchFamily="2" charset="-122"/>
          <a:ea typeface="印品黑体" panose="00000500000000000000" pitchFamily="2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2"/>
          <p:cNvSpPr txBox="1"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22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2" name="Google Shape;12;p22"/>
          <p:cNvSpPr txBox="1">
            <a:spLocks noGrp="1"/>
          </p:cNvSpPr>
          <p:nvPr>
            <p:ph type="dt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3" name="Google Shape;13;p22"/>
          <p:cNvSpPr txBox="1">
            <a:spLocks noGrp="1"/>
          </p:cNvSpPr>
          <p:nvPr>
            <p:ph type="ft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4" name="Google Shape;14;p22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vi-VN" sz="1200" b="0" i="0" u="none" strike="noStrike" kern="0" cap="none" spc="0" normalizeH="0" baseline="0" noProof="0" smtClean="0">
                <a:ln>
                  <a:noFill/>
                </a:ln>
                <a:solidFill>
                  <a:srgbClr val="888888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‹#›</a:t>
            </a:fld>
            <a:endParaRPr kumimoji="0" lang="vi-VN" sz="1200" b="0" i="0" u="none" strike="noStrike" kern="0" cap="none" spc="0" normalizeH="0" baseline="0" noProof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230518204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89" r:id="rId1"/>
    <p:sldLayoutId id="2147483690" r:id="rId2"/>
    <p:sldLayoutId id="2147483691" r:id="rId3"/>
    <p:sldLayoutId id="2147483692" r:id="rId4"/>
    <p:sldLayoutId id="2147483693" r:id="rId5"/>
    <p:sldLayoutId id="2147483694" r:id="rId6"/>
    <p:sldLayoutId id="2147483695" r:id="rId7"/>
    <p:sldLayoutId id="2147483696" r:id="rId8"/>
    <p:sldLayoutId id="2147483697" r:id="rId9"/>
    <p:sldLayoutId id="2147483698" r:id="rId1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8.xml"/><Relationship Id="rId6" Type="http://schemas.openxmlformats.org/officeDocument/2006/relationships/image" Target="../media/image8.png"/><Relationship Id="rId11" Type="http://schemas.openxmlformats.org/officeDocument/2006/relationships/image" Target="../media/image13.png"/><Relationship Id="rId5" Type="http://schemas.openxmlformats.org/officeDocument/2006/relationships/image" Target="../media/image7.png"/><Relationship Id="rId10" Type="http://schemas.openxmlformats.org/officeDocument/2006/relationships/image" Target="../media/image12.png"/><Relationship Id="rId4" Type="http://schemas.openxmlformats.org/officeDocument/2006/relationships/image" Target="../media/image6.png"/><Relationship Id="rId9" Type="http://schemas.openxmlformats.org/officeDocument/2006/relationships/image" Target="../media/image11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13" Type="http://schemas.microsoft.com/office/2007/relationships/hdphoto" Target="../media/hdphoto4.wdp"/><Relationship Id="rId3" Type="http://schemas.openxmlformats.org/officeDocument/2006/relationships/slideLayout" Target="../slideLayouts/slideLayout14.xml"/><Relationship Id="rId7" Type="http://schemas.microsoft.com/office/2007/relationships/hdphoto" Target="../media/hdphoto1.wdp"/><Relationship Id="rId12" Type="http://schemas.openxmlformats.org/officeDocument/2006/relationships/image" Target="../media/image18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15.png"/><Relationship Id="rId11" Type="http://schemas.microsoft.com/office/2007/relationships/hdphoto" Target="../media/hdphoto3.wdp"/><Relationship Id="rId5" Type="http://schemas.openxmlformats.org/officeDocument/2006/relationships/image" Target="../media/image14.png"/><Relationship Id="rId10" Type="http://schemas.openxmlformats.org/officeDocument/2006/relationships/image" Target="../media/image17.png"/><Relationship Id="rId4" Type="http://schemas.openxmlformats.org/officeDocument/2006/relationships/notesSlide" Target="../notesSlides/notesSlide2.xml"/><Relationship Id="rId9" Type="http://schemas.microsoft.com/office/2007/relationships/hdphoto" Target="../media/hdphoto2.wdp"/><Relationship Id="rId14" Type="http://schemas.openxmlformats.org/officeDocument/2006/relationships/image" Target="../media/image1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7" Type="http://schemas.openxmlformats.org/officeDocument/2006/relationships/image" Target="../media/image23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Relationship Id="rId6" Type="http://schemas.openxmlformats.org/officeDocument/2006/relationships/image" Target="../media/image22.png"/><Relationship Id="rId5" Type="http://schemas.openxmlformats.org/officeDocument/2006/relationships/image" Target="../media/image21.emf"/><Relationship Id="rId4" Type="http://schemas.openxmlformats.org/officeDocument/2006/relationships/image" Target="../media/image20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7" Type="http://schemas.openxmlformats.org/officeDocument/2006/relationships/image" Target="../media/image3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4.xml"/><Relationship Id="rId6" Type="http://schemas.openxmlformats.org/officeDocument/2006/relationships/image" Target="../media/image33.png"/><Relationship Id="rId5" Type="http://schemas.openxmlformats.org/officeDocument/2006/relationships/image" Target="../media/image21.emf"/><Relationship Id="rId4" Type="http://schemas.openxmlformats.org/officeDocument/2006/relationships/image" Target="../media/image2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" name="Google Shape;205;p6"/>
          <p:cNvPicPr preferRelativeResize="0"/>
          <p:nvPr/>
        </p:nvPicPr>
        <p:blipFill rotWithShape="1">
          <a:blip r:embed="rId3">
            <a:alphaModFix/>
          </a:blip>
          <a:srcRect r="28893"/>
          <a:stretch/>
        </p:blipFill>
        <p:spPr>
          <a:xfrm>
            <a:off x="-2267" y="0"/>
            <a:ext cx="12194267" cy="6858001"/>
          </a:xfrm>
          <a:prstGeom prst="rect">
            <a:avLst/>
          </a:prstGeom>
          <a:noFill/>
          <a:ln>
            <a:noFill/>
          </a:ln>
        </p:spPr>
      </p:pic>
      <p:pic>
        <p:nvPicPr>
          <p:cNvPr id="206" name="Google Shape;206;p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-605265" y="-365668"/>
            <a:ext cx="4724843" cy="3159257"/>
          </a:xfrm>
          <a:prstGeom prst="rect">
            <a:avLst/>
          </a:prstGeom>
          <a:noFill/>
          <a:ln>
            <a:noFill/>
          </a:ln>
        </p:spPr>
      </p:pic>
      <p:pic>
        <p:nvPicPr>
          <p:cNvPr id="207" name="Google Shape;207;p6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2653065" y="218961"/>
            <a:ext cx="2427723" cy="1619723"/>
          </a:xfrm>
          <a:prstGeom prst="rect">
            <a:avLst/>
          </a:prstGeom>
          <a:noFill/>
          <a:ln>
            <a:noFill/>
          </a:ln>
        </p:spPr>
      </p:pic>
      <p:pic>
        <p:nvPicPr>
          <p:cNvPr id="208" name="Google Shape;208;p6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 flipH="1">
            <a:off x="10168425" y="-238903"/>
            <a:ext cx="1985027" cy="1985027"/>
          </a:xfrm>
          <a:prstGeom prst="rect">
            <a:avLst/>
          </a:prstGeom>
          <a:noFill/>
          <a:ln>
            <a:noFill/>
          </a:ln>
        </p:spPr>
      </p:pic>
      <p:pic>
        <p:nvPicPr>
          <p:cNvPr id="209" name="Google Shape;209;p6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-13060" y="6144877"/>
            <a:ext cx="12193057" cy="1091279"/>
          </a:xfrm>
          <a:prstGeom prst="rect">
            <a:avLst/>
          </a:prstGeom>
          <a:noFill/>
          <a:ln>
            <a:noFill/>
          </a:ln>
        </p:spPr>
      </p:pic>
      <p:pic>
        <p:nvPicPr>
          <p:cNvPr id="210" name="Google Shape;210;p6" descr="2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2347945" y="1036377"/>
            <a:ext cx="8038651" cy="4637684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11" name="Google Shape;211;p6"/>
          <p:cNvGrpSpPr/>
          <p:nvPr/>
        </p:nvGrpSpPr>
        <p:grpSpPr>
          <a:xfrm>
            <a:off x="1298662" y="2042945"/>
            <a:ext cx="2015278" cy="1902555"/>
            <a:chOff x="1770392" y="2794609"/>
            <a:chExt cx="1072181" cy="998471"/>
          </a:xfrm>
        </p:grpSpPr>
        <p:pic>
          <p:nvPicPr>
            <p:cNvPr id="212" name="Google Shape;212;p6"/>
            <p:cNvPicPr preferRelativeResize="0"/>
            <p:nvPr/>
          </p:nvPicPr>
          <p:blipFill rotWithShape="1">
            <a:blip r:embed="rId9">
              <a:alphaModFix/>
            </a:blip>
            <a:srcRect t="10121" b="21922"/>
            <a:stretch/>
          </p:blipFill>
          <p:spPr>
            <a:xfrm>
              <a:off x="1770392" y="2794609"/>
              <a:ext cx="1072181" cy="998471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13" name="Google Shape;213;p6"/>
            <p:cNvSpPr/>
            <p:nvPr/>
          </p:nvSpPr>
          <p:spPr>
            <a:xfrm>
              <a:off x="2079319" y="3027144"/>
              <a:ext cx="533400" cy="533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45" t="-91" r="11900" b="27935"/>
          <a:stretch/>
        </p:blipFill>
        <p:spPr>
          <a:xfrm>
            <a:off x="3196054" y="2656100"/>
            <a:ext cx="6300789" cy="1728788"/>
          </a:xfrm>
          <a:prstGeom prst="rect">
            <a:avLst/>
          </a:prstGeom>
        </p:spPr>
      </p:pic>
      <p:sp>
        <p:nvSpPr>
          <p:cNvPr id="14" name="文本框 22">
            <a:extLst>
              <a:ext uri="{FF2B5EF4-FFF2-40B4-BE49-F238E27FC236}">
                <a16:creationId xmlns:a16="http://schemas.microsoft.com/office/drawing/2014/main" id="{2E2EEE7A-A3AE-4AED-ABD9-179027EEB41F}"/>
              </a:ext>
            </a:extLst>
          </p:cNvPr>
          <p:cNvSpPr txBox="1"/>
          <p:nvPr/>
        </p:nvSpPr>
        <p:spPr>
          <a:xfrm>
            <a:off x="1822411" y="2578722"/>
            <a:ext cx="107160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altLang="zh-CN" sz="4800" b="1" i="0" u="none" strike="noStrike" kern="0" cap="none" spc="0" normalizeH="0" baseline="0" noProof="0" dirty="0">
                <a:ln>
                  <a:noFill/>
                </a:ln>
                <a:solidFill>
                  <a:srgbClr val="44CAD8"/>
                </a:solidFill>
                <a:effectLst/>
                <a:uLnTx/>
                <a:uFillTx/>
                <a:latin typeface="Calibri" panose="020F0502020204030204" pitchFamily="34" charset="0"/>
                <a:ea typeface="方正卡通简体" panose="03000509000000000000" pitchFamily="65" charset="-122"/>
                <a:cs typeface="Calibri" panose="020F0502020204030204" pitchFamily="34" charset="0"/>
                <a:sym typeface="Arial"/>
              </a:rPr>
              <a:t>01</a:t>
            </a:r>
            <a:endParaRPr kumimoji="0" lang="zh-CN" altLang="en-US" sz="4800" b="1" i="0" u="none" strike="noStrike" kern="0" cap="none" spc="0" normalizeH="0" baseline="0" noProof="0" dirty="0">
              <a:ln>
                <a:noFill/>
              </a:ln>
              <a:solidFill>
                <a:srgbClr val="44CAD8"/>
              </a:solidFill>
              <a:effectLst/>
              <a:uLnTx/>
              <a:uFillTx/>
              <a:latin typeface="Calibri" panose="020F0502020204030204" pitchFamily="34" charset="0"/>
              <a:ea typeface="方正卡通简体" panose="03000509000000000000" pitchFamily="65" charset="-122"/>
              <a:cs typeface="Calibri" panose="020F0502020204030204" pitchFamily="34" charset="0"/>
              <a:sym typeface="Arial"/>
            </a:endParaRPr>
          </a:p>
        </p:txBody>
      </p:sp>
      <p:pic>
        <p:nvPicPr>
          <p:cNvPr id="15" name="Google Shape;214;p6"/>
          <p:cNvPicPr preferRelativeResize="0"/>
          <p:nvPr/>
        </p:nvPicPr>
        <p:blipFill rotWithShape="1">
          <a:blip r:embed="rId11">
            <a:alphaModFix/>
          </a:blip>
          <a:srcRect/>
          <a:stretch/>
        </p:blipFill>
        <p:spPr>
          <a:xfrm rot="1641385">
            <a:off x="8205170" y="818019"/>
            <a:ext cx="2458511" cy="263978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532043898"/>
      </p:ext>
    </p:extLst>
  </p:cSld>
  <p:clrMapOvr>
    <a:masterClrMapping/>
  </p:clrMapOvr>
  <p:transition spd="slow">
    <p:comb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250"/>
                                        <p:tgtEl>
                                          <p:spTgt spid="2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1250"/>
                                        <p:tgtEl>
                                          <p:spTgt spid="2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7123"/>
          <a:stretch/>
        </p:blipFill>
        <p:spPr>
          <a:xfrm>
            <a:off x="2092049" y="-349303"/>
            <a:ext cx="8200109" cy="1549454"/>
          </a:xfrm>
          <a:prstGeom prst="rect">
            <a:avLst/>
          </a:prstGeom>
        </p:spPr>
      </p:pic>
      <p:pic>
        <p:nvPicPr>
          <p:cNvPr id="36" name="Picture 35"/>
          <p:cNvPicPr>
            <a:picLocks noChangeAspect="1"/>
          </p:cNvPicPr>
          <p:nvPr/>
        </p:nvPicPr>
        <p:blipFill>
          <a:blip r:embed="rId6" cstate="hq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4487" b="90000" l="0" r="99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4946" y="979627"/>
            <a:ext cx="1352124" cy="1189324"/>
          </a:xfrm>
          <a:prstGeom prst="rect">
            <a:avLst/>
          </a:prstGeom>
        </p:spPr>
      </p:pic>
      <p:pic>
        <p:nvPicPr>
          <p:cNvPr id="37" name="Picture 36"/>
          <p:cNvPicPr>
            <a:picLocks noChangeAspect="1"/>
          </p:cNvPicPr>
          <p:nvPr/>
        </p:nvPicPr>
        <p:blipFill rotWithShape="1"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000" b="9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2479" b="21994"/>
          <a:stretch/>
        </p:blipFill>
        <p:spPr>
          <a:xfrm>
            <a:off x="7647261" y="3939113"/>
            <a:ext cx="1220855" cy="623991"/>
          </a:xfrm>
          <a:prstGeom prst="rect">
            <a:avLst/>
          </a:prstGeom>
        </p:spPr>
      </p:pic>
      <p:pic>
        <p:nvPicPr>
          <p:cNvPr id="39" name="Picture 38"/>
          <p:cNvPicPr>
            <a:picLocks noChangeAspect="1"/>
          </p:cNvPicPr>
          <p:nvPr/>
        </p:nvPicPr>
        <p:blipFill rotWithShape="1"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2399" b="89899" l="9942" r="92219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4686" r="9049" b="13142"/>
          <a:stretch/>
        </p:blipFill>
        <p:spPr>
          <a:xfrm rot="1480545">
            <a:off x="2549132" y="3660179"/>
            <a:ext cx="1113445" cy="1147239"/>
          </a:xfrm>
          <a:prstGeom prst="rect">
            <a:avLst/>
          </a:prstGeom>
        </p:spPr>
      </p:pic>
      <p:pic>
        <p:nvPicPr>
          <p:cNvPr id="41" name="Picture 40"/>
          <p:cNvPicPr>
            <a:picLocks noChangeAspect="1"/>
          </p:cNvPicPr>
          <p:nvPr/>
        </p:nvPicPr>
        <p:blipFill rotWithShape="1">
          <a:blip r:embed="rId12" cstate="print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2558" b="27494" l="4300" r="42600">
                        <a14:foregroundMark x1="18800" y1="9974" x2="23600" y2="12916"/>
                        <a14:foregroundMark x1="25400" y1="8696" x2="22200" y2="1163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129" t="4073" r="56344" b="72981"/>
          <a:stretch/>
        </p:blipFill>
        <p:spPr>
          <a:xfrm>
            <a:off x="7647261" y="1090120"/>
            <a:ext cx="1231118" cy="558906"/>
          </a:xfrm>
          <a:prstGeom prst="rect">
            <a:avLst/>
          </a:prstGeom>
        </p:spPr>
      </p:pic>
      <p:sp>
        <p:nvSpPr>
          <p:cNvPr id="42" name="Oval 41"/>
          <p:cNvSpPr/>
          <p:nvPr/>
        </p:nvSpPr>
        <p:spPr>
          <a:xfrm>
            <a:off x="2919721" y="1915517"/>
            <a:ext cx="460638" cy="506865"/>
          </a:xfrm>
          <a:prstGeom prst="ellipse">
            <a:avLst/>
          </a:prstGeom>
          <a:ln w="19050">
            <a:prstDash val="lgDash"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1</a:t>
            </a:r>
          </a:p>
        </p:txBody>
      </p:sp>
      <p:sp>
        <p:nvSpPr>
          <p:cNvPr id="43" name="Oval 42"/>
          <p:cNvSpPr/>
          <p:nvPr/>
        </p:nvSpPr>
        <p:spPr>
          <a:xfrm>
            <a:off x="2876395" y="4608185"/>
            <a:ext cx="460638" cy="506865"/>
          </a:xfrm>
          <a:prstGeom prst="ellipse">
            <a:avLst/>
          </a:prstGeom>
          <a:ln w="19050">
            <a:prstDash val="lgDash"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2</a:t>
            </a:r>
          </a:p>
        </p:txBody>
      </p:sp>
      <p:sp>
        <p:nvSpPr>
          <p:cNvPr id="44" name="Oval 43"/>
          <p:cNvSpPr/>
          <p:nvPr/>
        </p:nvSpPr>
        <p:spPr>
          <a:xfrm>
            <a:off x="8074928" y="1813651"/>
            <a:ext cx="460638" cy="506865"/>
          </a:xfrm>
          <a:prstGeom prst="ellipse">
            <a:avLst/>
          </a:prstGeom>
          <a:ln w="19050">
            <a:prstDash val="lgDash"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3</a:t>
            </a:r>
          </a:p>
        </p:txBody>
      </p:sp>
      <p:sp>
        <p:nvSpPr>
          <p:cNvPr id="45" name="Oval 44"/>
          <p:cNvSpPr/>
          <p:nvPr/>
        </p:nvSpPr>
        <p:spPr>
          <a:xfrm>
            <a:off x="8036895" y="4619025"/>
            <a:ext cx="460638" cy="506865"/>
          </a:xfrm>
          <a:prstGeom prst="ellipse">
            <a:avLst/>
          </a:prstGeom>
          <a:ln w="19050">
            <a:prstDash val="lgDash"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4</a:t>
            </a:r>
          </a:p>
        </p:txBody>
      </p:sp>
      <p:pic>
        <p:nvPicPr>
          <p:cNvPr id="48" name="59c3c5f047238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-967468" y="-459468"/>
            <a:ext cx="609600" cy="609600"/>
          </a:xfrm>
          <a:prstGeom prst="rect">
            <a:avLst/>
          </a:prstGeom>
        </p:spPr>
      </p:pic>
      <p:sp>
        <p:nvSpPr>
          <p:cNvPr id="49" name="Rectangle 48"/>
          <p:cNvSpPr/>
          <p:nvPr/>
        </p:nvSpPr>
        <p:spPr>
          <a:xfrm>
            <a:off x="590551" y="2406650"/>
            <a:ext cx="51435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 dirty="0" err="1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Số</a:t>
            </a:r>
            <a:r>
              <a:rPr kumimoji="0" lang="en-US" sz="3200" b="1" i="0" u="none" strike="noStrike" kern="0" cap="none" spc="0" normalizeH="0" noProof="0" dirty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kumimoji="0" lang="en-US" sz="3200" b="1" i="0" u="none" strike="noStrike" kern="0" cap="none" spc="0" normalizeH="0" noProof="0" dirty="0" err="1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lớn</a:t>
            </a:r>
            <a:r>
              <a:rPr kumimoji="0" lang="en-US" sz="3200" b="1" i="0" u="none" strike="noStrike" kern="0" cap="none" spc="0" normalizeH="0" noProof="0" dirty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kumimoji="0" lang="en-US" sz="3200" b="1" i="0" u="none" strike="noStrike" kern="0" cap="none" spc="0" normalizeH="0" noProof="0" dirty="0" err="1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là</a:t>
            </a:r>
            <a:r>
              <a:rPr kumimoji="0" lang="en-US" sz="3200" b="1" i="0" u="none" strike="noStrike" kern="0" cap="none" spc="0" normalizeH="0" noProof="0" dirty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 15, </a:t>
            </a:r>
            <a:r>
              <a:rPr kumimoji="0" lang="en-US" sz="3200" b="1" i="0" u="none" strike="noStrike" kern="0" cap="none" spc="0" normalizeH="0" noProof="0" dirty="0" err="1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số</a:t>
            </a:r>
            <a:r>
              <a:rPr kumimoji="0" lang="en-US" sz="3200" b="1" i="0" u="none" strike="noStrike" kern="0" cap="none" spc="0" normalizeH="0" noProof="0" dirty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kumimoji="0" lang="en-US" sz="3200" b="1" i="0" u="none" strike="noStrike" kern="0" cap="none" spc="0" normalizeH="0" noProof="0" dirty="0" err="1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bé</a:t>
            </a:r>
            <a:r>
              <a:rPr kumimoji="0" lang="en-US" sz="3200" b="1" i="0" u="none" strike="noStrike" kern="0" cap="none" spc="0" normalizeH="0" noProof="0" dirty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kumimoji="0" lang="en-US" sz="3200" b="1" i="0" u="none" strike="noStrike" kern="0" cap="none" spc="0" normalizeH="0" noProof="0" dirty="0" err="1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là</a:t>
            </a:r>
            <a:r>
              <a:rPr kumimoji="0" lang="en-US" sz="3200" b="1" i="0" u="none" strike="noStrike" kern="0" cap="none" spc="0" normalizeH="0" noProof="0" dirty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 3. </a:t>
            </a:r>
            <a:r>
              <a:rPr kumimoji="0" lang="en-US" sz="3200" b="1" i="0" u="none" strike="noStrike" kern="0" cap="none" spc="0" normalizeH="0" noProof="0" dirty="0" err="1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Số</a:t>
            </a:r>
            <a:r>
              <a:rPr kumimoji="0" lang="en-US" sz="3200" b="1" i="0" u="none" strike="noStrike" kern="0" cap="none" spc="0" normalizeH="0" noProof="0" dirty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kumimoji="0" lang="en-US" sz="3200" b="1" i="0" u="none" strike="noStrike" kern="0" cap="none" spc="0" normalizeH="0" noProof="0" dirty="0" err="1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lớn</a:t>
            </a:r>
            <a:r>
              <a:rPr kumimoji="0" lang="en-US" sz="3200" b="1" i="0" u="none" strike="noStrike" kern="0" cap="none" spc="0" normalizeH="0" noProof="0" dirty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kumimoji="0" lang="en-US" sz="3200" b="1" i="0" u="none" strike="noStrike" kern="0" cap="none" spc="0" normalizeH="0" noProof="0" dirty="0" err="1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gấp</a:t>
            </a:r>
            <a:r>
              <a:rPr kumimoji="0" lang="en-US" sz="3200" b="1" i="0" u="none" strike="noStrike" kern="0" cap="none" spc="0" normalizeH="0" noProof="0" dirty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kumimoji="0" lang="en-US" sz="3200" b="1" i="0" u="none" strike="noStrike" kern="0" cap="none" spc="0" normalizeH="0" noProof="0" dirty="0" err="1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số</a:t>
            </a:r>
            <a:r>
              <a:rPr kumimoji="0" lang="en-US" sz="3200" b="1" i="0" u="none" strike="noStrike" kern="0" cap="none" spc="0" normalizeH="0" noProof="0" dirty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kumimoji="0" lang="en-US" sz="3200" b="1" i="0" u="none" strike="noStrike" kern="0" cap="none" spc="0" normalizeH="0" noProof="0" dirty="0" err="1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bé</a:t>
            </a:r>
            <a:r>
              <a:rPr kumimoji="0" lang="en-US" sz="3200" b="1" i="0" u="none" strike="noStrike" kern="0" cap="none" spc="0" normalizeH="0" noProof="0" dirty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kumimoji="0" lang="en-US" sz="3200" b="1" i="0" u="none" strike="noStrike" kern="0" cap="none" spc="0" normalizeH="0" noProof="0" dirty="0" err="1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mấy</a:t>
            </a:r>
            <a:r>
              <a:rPr kumimoji="0" lang="en-US" sz="3200" b="1" i="0" u="none" strike="noStrike" kern="0" cap="none" spc="0" normalizeH="0" noProof="0" dirty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kumimoji="0" lang="en-US" sz="3200" b="1" i="0" u="none" strike="noStrike" kern="0" cap="none" spc="0" normalizeH="0" noProof="0" dirty="0" err="1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lần</a:t>
            </a:r>
            <a:r>
              <a:rPr kumimoji="0" lang="en-US" sz="3200" b="1" i="0" u="none" strike="noStrike" kern="0" cap="none" spc="0" normalizeH="0" noProof="0" dirty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?</a:t>
            </a:r>
            <a:endParaRPr kumimoji="0" lang="en-US" sz="3200" b="1" i="0" u="none" strike="noStrike" kern="0" cap="none" spc="0" normalizeH="0" baseline="0" noProof="0" dirty="0">
              <a:ln>
                <a:noFill/>
              </a:ln>
              <a:solidFill>
                <a:srgbClr val="FF6600"/>
              </a:solidFill>
              <a:effectLst/>
              <a:uLnTx/>
              <a:uFillTx/>
              <a:latin typeface="Calibri" panose="020F0502020204030204" pitchFamily="34" charset="0"/>
              <a:ea typeface="Cambria" panose="02040503050406030204" pitchFamily="18" charset="0"/>
              <a:cs typeface="Calibri" panose="020F0502020204030204" pitchFamily="34" charset="0"/>
            </a:endParaRPr>
          </a:p>
        </p:txBody>
      </p:sp>
      <p:sp>
        <p:nvSpPr>
          <p:cNvPr id="50" name="Rectangle 49"/>
          <p:cNvSpPr/>
          <p:nvPr/>
        </p:nvSpPr>
        <p:spPr>
          <a:xfrm>
            <a:off x="2249697" y="3361756"/>
            <a:ext cx="170912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15 : 3 = 5</a:t>
            </a:r>
          </a:p>
        </p:txBody>
      </p:sp>
      <p:sp>
        <p:nvSpPr>
          <p:cNvPr id="51" name="Rectangle 50"/>
          <p:cNvSpPr/>
          <p:nvPr/>
        </p:nvSpPr>
        <p:spPr>
          <a:xfrm>
            <a:off x="495300" y="4966902"/>
            <a:ext cx="5648325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en-US" sz="3200" b="1" kern="0" dirty="0" err="1">
                <a:solidFill>
                  <a:srgbClr val="FF6600"/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Số</a:t>
            </a:r>
            <a:r>
              <a:rPr lang="en-US" sz="3200" b="1" kern="0" dirty="0">
                <a:solidFill>
                  <a:srgbClr val="FF6600"/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3200" b="1" kern="0" dirty="0" err="1">
                <a:solidFill>
                  <a:srgbClr val="FF6600"/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lớn</a:t>
            </a:r>
            <a:r>
              <a:rPr lang="en-US" sz="3200" b="1" kern="0" dirty="0">
                <a:solidFill>
                  <a:srgbClr val="FF6600"/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3200" b="1" kern="0" dirty="0" err="1">
                <a:solidFill>
                  <a:srgbClr val="FF6600"/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là</a:t>
            </a:r>
            <a:r>
              <a:rPr lang="en-US" sz="3200" b="1" kern="0" dirty="0">
                <a:solidFill>
                  <a:srgbClr val="FF6600"/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 15, </a:t>
            </a:r>
            <a:r>
              <a:rPr lang="en-US" sz="3200" b="1" kern="0" dirty="0" err="1">
                <a:solidFill>
                  <a:srgbClr val="FF6600"/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số</a:t>
            </a:r>
            <a:r>
              <a:rPr lang="en-US" sz="3200" b="1" kern="0" dirty="0">
                <a:solidFill>
                  <a:srgbClr val="FF6600"/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3200" b="1" kern="0" dirty="0" err="1">
                <a:solidFill>
                  <a:srgbClr val="FF6600"/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bé</a:t>
            </a:r>
            <a:r>
              <a:rPr lang="en-US" sz="3200" b="1" kern="0" dirty="0">
                <a:solidFill>
                  <a:srgbClr val="FF6600"/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3200" b="1" kern="0" dirty="0" err="1">
                <a:solidFill>
                  <a:srgbClr val="FF6600"/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là</a:t>
            </a:r>
            <a:r>
              <a:rPr lang="en-US" sz="3200" b="1" kern="0" dirty="0">
                <a:solidFill>
                  <a:srgbClr val="FF6600"/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 3. </a:t>
            </a:r>
            <a:r>
              <a:rPr lang="en-US" sz="3200" b="1" kern="0" dirty="0" err="1">
                <a:solidFill>
                  <a:srgbClr val="FF6600"/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Số</a:t>
            </a:r>
            <a:r>
              <a:rPr lang="en-US" sz="3200" b="1" kern="0" dirty="0">
                <a:solidFill>
                  <a:srgbClr val="FF6600"/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3200" b="1" kern="0" dirty="0" err="1">
                <a:solidFill>
                  <a:srgbClr val="FF6600"/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lớn</a:t>
            </a:r>
            <a:r>
              <a:rPr lang="en-US" sz="3200" b="1" kern="0" dirty="0">
                <a:solidFill>
                  <a:srgbClr val="FF6600"/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3200" b="1" kern="0" dirty="0" err="1">
                <a:solidFill>
                  <a:srgbClr val="FF6600"/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hơn</a:t>
            </a:r>
            <a:r>
              <a:rPr lang="en-US" sz="3200" b="1" kern="0" dirty="0">
                <a:solidFill>
                  <a:srgbClr val="FF6600"/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3200" b="1" kern="0" dirty="0" err="1">
                <a:solidFill>
                  <a:srgbClr val="FF6600"/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số</a:t>
            </a:r>
            <a:r>
              <a:rPr lang="en-US" sz="3200" b="1" kern="0" dirty="0">
                <a:solidFill>
                  <a:srgbClr val="FF6600"/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3200" b="1" kern="0" dirty="0" err="1">
                <a:solidFill>
                  <a:srgbClr val="FF6600"/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bé</a:t>
            </a:r>
            <a:r>
              <a:rPr lang="en-US" sz="3200" b="1" kern="0" dirty="0">
                <a:solidFill>
                  <a:srgbClr val="FF6600"/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 bao </a:t>
            </a:r>
            <a:r>
              <a:rPr lang="en-US" sz="3200" b="1" kern="0" dirty="0" err="1">
                <a:solidFill>
                  <a:srgbClr val="FF6600"/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nhiêu</a:t>
            </a:r>
            <a:r>
              <a:rPr lang="en-US" sz="3200" b="1" kern="0" dirty="0">
                <a:solidFill>
                  <a:srgbClr val="FF6600"/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3200" b="1" kern="0" dirty="0" err="1">
                <a:solidFill>
                  <a:srgbClr val="FF6600"/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đơn</a:t>
            </a:r>
            <a:r>
              <a:rPr lang="en-US" sz="3200" b="1" kern="0" dirty="0">
                <a:solidFill>
                  <a:srgbClr val="FF6600"/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3200" b="1" kern="0" dirty="0" err="1">
                <a:solidFill>
                  <a:srgbClr val="FF6600"/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vị</a:t>
            </a:r>
            <a:r>
              <a:rPr lang="en-US" sz="3200" b="1" kern="0" dirty="0">
                <a:solidFill>
                  <a:srgbClr val="FF6600"/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?</a:t>
            </a:r>
          </a:p>
        </p:txBody>
      </p:sp>
      <p:sp>
        <p:nvSpPr>
          <p:cNvPr id="52" name="Rectangle 51"/>
          <p:cNvSpPr/>
          <p:nvPr/>
        </p:nvSpPr>
        <p:spPr>
          <a:xfrm>
            <a:off x="2135397" y="5913627"/>
            <a:ext cx="251608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15 – 3 = 12</a:t>
            </a:r>
          </a:p>
        </p:txBody>
      </p:sp>
      <p:pic>
        <p:nvPicPr>
          <p:cNvPr id="53" name="59c3c5f047238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310899" y="-1170314"/>
            <a:ext cx="609600" cy="609600"/>
          </a:xfrm>
          <a:prstGeom prst="rect">
            <a:avLst/>
          </a:prstGeom>
        </p:spPr>
      </p:pic>
      <p:sp>
        <p:nvSpPr>
          <p:cNvPr id="54" name="Rectangle 53"/>
          <p:cNvSpPr/>
          <p:nvPr/>
        </p:nvSpPr>
        <p:spPr>
          <a:xfrm>
            <a:off x="5958678" y="2416175"/>
            <a:ext cx="5547522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en-US" sz="3200" b="1" kern="0" dirty="0" err="1">
                <a:solidFill>
                  <a:srgbClr val="FF6600"/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Số</a:t>
            </a:r>
            <a:r>
              <a:rPr lang="en-US" sz="3200" b="1" kern="0" dirty="0">
                <a:solidFill>
                  <a:srgbClr val="FF6600"/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3200" b="1" kern="0" dirty="0" err="1">
                <a:solidFill>
                  <a:srgbClr val="FF6600"/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lớn</a:t>
            </a:r>
            <a:r>
              <a:rPr lang="en-US" sz="3200" b="1" kern="0" dirty="0">
                <a:solidFill>
                  <a:srgbClr val="FF6600"/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3200" b="1" kern="0" dirty="0" err="1">
                <a:solidFill>
                  <a:srgbClr val="FF6600"/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là</a:t>
            </a:r>
            <a:r>
              <a:rPr lang="en-US" sz="3200" b="1" kern="0" dirty="0">
                <a:solidFill>
                  <a:srgbClr val="FF6600"/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 20, </a:t>
            </a:r>
            <a:r>
              <a:rPr lang="en-US" sz="3200" b="1" kern="0" dirty="0" err="1">
                <a:solidFill>
                  <a:srgbClr val="FF6600"/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số</a:t>
            </a:r>
            <a:r>
              <a:rPr lang="en-US" sz="3200" b="1" kern="0" dirty="0">
                <a:solidFill>
                  <a:srgbClr val="FF6600"/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3200" b="1" kern="0" dirty="0" err="1">
                <a:solidFill>
                  <a:srgbClr val="FF6600"/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bé</a:t>
            </a:r>
            <a:r>
              <a:rPr lang="en-US" sz="3200" b="1" kern="0" dirty="0">
                <a:solidFill>
                  <a:srgbClr val="FF6600"/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3200" b="1" kern="0" dirty="0" err="1">
                <a:solidFill>
                  <a:srgbClr val="FF6600"/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là</a:t>
            </a:r>
            <a:r>
              <a:rPr lang="en-US" sz="3200" b="1" kern="0" dirty="0">
                <a:solidFill>
                  <a:srgbClr val="FF6600"/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 5. </a:t>
            </a:r>
            <a:r>
              <a:rPr lang="en-US" sz="3200" b="1" kern="0" dirty="0" err="1">
                <a:solidFill>
                  <a:srgbClr val="FF6600"/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Số</a:t>
            </a:r>
            <a:r>
              <a:rPr lang="en-US" sz="3200" b="1" kern="0" dirty="0">
                <a:solidFill>
                  <a:srgbClr val="FF6600"/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3200" b="1" kern="0" dirty="0" err="1">
                <a:solidFill>
                  <a:srgbClr val="FF6600"/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lớn</a:t>
            </a:r>
            <a:r>
              <a:rPr lang="en-US" sz="3200" b="1" kern="0" dirty="0">
                <a:solidFill>
                  <a:srgbClr val="FF6600"/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3200" b="1" kern="0" dirty="0" err="1">
                <a:solidFill>
                  <a:srgbClr val="FF6600"/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gấp</a:t>
            </a:r>
            <a:r>
              <a:rPr lang="en-US" sz="3200" b="1" kern="0" dirty="0">
                <a:solidFill>
                  <a:srgbClr val="FF6600"/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3200" b="1" kern="0" dirty="0" err="1">
                <a:solidFill>
                  <a:srgbClr val="FF6600"/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số</a:t>
            </a:r>
            <a:r>
              <a:rPr lang="en-US" sz="3200" b="1" kern="0" dirty="0">
                <a:solidFill>
                  <a:srgbClr val="FF6600"/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3200" b="1" kern="0" dirty="0" err="1">
                <a:solidFill>
                  <a:srgbClr val="FF6600"/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bé</a:t>
            </a:r>
            <a:r>
              <a:rPr lang="en-US" sz="3200" b="1" kern="0" dirty="0">
                <a:solidFill>
                  <a:srgbClr val="FF6600"/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3200" b="1" kern="0" dirty="0" err="1">
                <a:solidFill>
                  <a:srgbClr val="FF6600"/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mấy</a:t>
            </a:r>
            <a:r>
              <a:rPr lang="en-US" sz="3200" b="1" kern="0" dirty="0">
                <a:solidFill>
                  <a:srgbClr val="FF6600"/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3200" b="1" kern="0" dirty="0" err="1">
                <a:solidFill>
                  <a:srgbClr val="FF6600"/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lần</a:t>
            </a:r>
            <a:r>
              <a:rPr lang="en-US" sz="3200" b="1" kern="0" dirty="0">
                <a:solidFill>
                  <a:srgbClr val="FF6600"/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?</a:t>
            </a:r>
          </a:p>
        </p:txBody>
      </p:sp>
      <p:sp>
        <p:nvSpPr>
          <p:cNvPr id="55" name="Rectangle 54"/>
          <p:cNvSpPr/>
          <p:nvPr/>
        </p:nvSpPr>
        <p:spPr>
          <a:xfrm>
            <a:off x="7284585" y="3323656"/>
            <a:ext cx="170912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20 : 5</a:t>
            </a:r>
            <a:r>
              <a:rPr kumimoji="0" lang="en-US" sz="3200" b="1" i="0" u="none" strike="noStrike" kern="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 = 4</a:t>
            </a:r>
            <a:endParaRPr kumimoji="0" lang="en-US" sz="32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 pitchFamily="34" charset="0"/>
              <a:ea typeface="Cambria" panose="02040503050406030204" pitchFamily="18" charset="0"/>
              <a:cs typeface="Calibri" panose="020F0502020204030204" pitchFamily="34" charset="0"/>
            </a:endParaRPr>
          </a:p>
        </p:txBody>
      </p:sp>
      <p:pic>
        <p:nvPicPr>
          <p:cNvPr id="56" name="59c3c5f047238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1291761" y="-1170314"/>
            <a:ext cx="609600" cy="609600"/>
          </a:xfrm>
          <a:prstGeom prst="rect">
            <a:avLst/>
          </a:prstGeom>
        </p:spPr>
      </p:pic>
      <p:sp>
        <p:nvSpPr>
          <p:cNvPr id="57" name="Rectangle 56"/>
          <p:cNvSpPr/>
          <p:nvPr/>
        </p:nvSpPr>
        <p:spPr>
          <a:xfrm>
            <a:off x="6063288" y="5018642"/>
            <a:ext cx="5804862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en-US" sz="3200" b="1" kern="0" dirty="0" err="1">
                <a:solidFill>
                  <a:srgbClr val="FF6600"/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Số</a:t>
            </a:r>
            <a:r>
              <a:rPr lang="en-US" sz="3200" b="1" kern="0" dirty="0">
                <a:solidFill>
                  <a:srgbClr val="FF6600"/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3200" b="1" kern="0" dirty="0" err="1">
                <a:solidFill>
                  <a:srgbClr val="FF6600"/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lớn</a:t>
            </a:r>
            <a:r>
              <a:rPr lang="en-US" sz="3200" b="1" kern="0" dirty="0">
                <a:solidFill>
                  <a:srgbClr val="FF6600"/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3200" b="1" kern="0" dirty="0" err="1">
                <a:solidFill>
                  <a:srgbClr val="FF6600"/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là</a:t>
            </a:r>
            <a:r>
              <a:rPr lang="en-US" sz="3200" b="1" kern="0" dirty="0">
                <a:solidFill>
                  <a:srgbClr val="FF6600"/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 20, </a:t>
            </a:r>
            <a:r>
              <a:rPr lang="en-US" sz="3200" b="1" kern="0" dirty="0" err="1">
                <a:solidFill>
                  <a:srgbClr val="FF6600"/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số</a:t>
            </a:r>
            <a:r>
              <a:rPr lang="en-US" sz="3200" b="1" kern="0" dirty="0">
                <a:solidFill>
                  <a:srgbClr val="FF6600"/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3200" b="1" kern="0" dirty="0" err="1">
                <a:solidFill>
                  <a:srgbClr val="FF6600"/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bé</a:t>
            </a:r>
            <a:r>
              <a:rPr lang="en-US" sz="3200" b="1" kern="0" dirty="0">
                <a:solidFill>
                  <a:srgbClr val="FF6600"/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3200" b="1" kern="0" dirty="0" err="1">
                <a:solidFill>
                  <a:srgbClr val="FF6600"/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là</a:t>
            </a:r>
            <a:r>
              <a:rPr lang="en-US" sz="3200" b="1" kern="0" dirty="0">
                <a:solidFill>
                  <a:srgbClr val="FF6600"/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 5. </a:t>
            </a:r>
            <a:r>
              <a:rPr lang="en-US" sz="3200" b="1" kern="0" dirty="0" err="1">
                <a:solidFill>
                  <a:srgbClr val="FF6600"/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Số</a:t>
            </a:r>
            <a:r>
              <a:rPr lang="en-US" sz="3200" b="1" kern="0" dirty="0">
                <a:solidFill>
                  <a:srgbClr val="FF6600"/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3200" b="1" kern="0" dirty="0" err="1">
                <a:solidFill>
                  <a:srgbClr val="FF6600"/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lớn</a:t>
            </a:r>
            <a:r>
              <a:rPr lang="en-US" sz="3200" b="1" kern="0" dirty="0">
                <a:solidFill>
                  <a:srgbClr val="FF6600"/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3200" b="1" kern="0" dirty="0" err="1">
                <a:solidFill>
                  <a:srgbClr val="FF6600"/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hơn</a:t>
            </a:r>
            <a:r>
              <a:rPr lang="en-US" sz="3200" b="1" kern="0" dirty="0">
                <a:solidFill>
                  <a:srgbClr val="FF6600"/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3200" b="1" kern="0" dirty="0" err="1">
                <a:solidFill>
                  <a:srgbClr val="FF6600"/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số</a:t>
            </a:r>
            <a:r>
              <a:rPr lang="en-US" sz="3200" b="1" kern="0" dirty="0">
                <a:solidFill>
                  <a:srgbClr val="FF6600"/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3200" b="1" kern="0" dirty="0" err="1">
                <a:solidFill>
                  <a:srgbClr val="FF6600"/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bé</a:t>
            </a:r>
            <a:r>
              <a:rPr lang="en-US" sz="3200" b="1" kern="0" dirty="0">
                <a:solidFill>
                  <a:srgbClr val="FF6600"/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 bao </a:t>
            </a:r>
            <a:r>
              <a:rPr lang="en-US" sz="3200" b="1" kern="0" dirty="0" err="1">
                <a:solidFill>
                  <a:srgbClr val="FF6600"/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nhiêu</a:t>
            </a:r>
            <a:r>
              <a:rPr lang="en-US" sz="3200" b="1" kern="0" dirty="0">
                <a:solidFill>
                  <a:srgbClr val="FF6600"/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3200" b="1" kern="0" dirty="0" err="1">
                <a:solidFill>
                  <a:srgbClr val="FF6600"/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đơn</a:t>
            </a:r>
            <a:r>
              <a:rPr lang="en-US" sz="3200" b="1" kern="0" dirty="0">
                <a:solidFill>
                  <a:srgbClr val="FF6600"/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3200" b="1" kern="0" dirty="0" err="1">
                <a:solidFill>
                  <a:srgbClr val="FF6600"/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vị</a:t>
            </a:r>
            <a:r>
              <a:rPr lang="en-US" sz="3200" b="1" kern="0" dirty="0">
                <a:solidFill>
                  <a:srgbClr val="FF6600"/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?</a:t>
            </a:r>
          </a:p>
        </p:txBody>
      </p:sp>
      <p:sp>
        <p:nvSpPr>
          <p:cNvPr id="58" name="Rectangle 57"/>
          <p:cNvSpPr/>
          <p:nvPr/>
        </p:nvSpPr>
        <p:spPr>
          <a:xfrm>
            <a:off x="7557980" y="5906507"/>
            <a:ext cx="191590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20 – 5= 15</a:t>
            </a:r>
          </a:p>
        </p:txBody>
      </p:sp>
      <p:pic>
        <p:nvPicPr>
          <p:cNvPr id="59" name="59c3c5f047238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2269803" y="-1245694"/>
            <a:ext cx="609600" cy="609600"/>
          </a:xfrm>
          <a:prstGeom prst="rect">
            <a:avLst/>
          </a:prstGeom>
        </p:spPr>
      </p:pic>
      <p:pic>
        <p:nvPicPr>
          <p:cNvPr id="62" name="59c3c5f047238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3097839" y="-1282328"/>
            <a:ext cx="609600" cy="609600"/>
          </a:xfrm>
          <a:prstGeom prst="rect">
            <a:avLst/>
          </a:prstGeom>
        </p:spPr>
      </p:pic>
      <p:pic>
        <p:nvPicPr>
          <p:cNvPr id="65" name="59c3c5f047238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4051672" y="-1292426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3862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25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9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6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8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9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0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2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4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5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6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7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8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9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0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1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2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49" restart="whenNotActive" fill="hold" evtFilter="cancelBubble" nodeType="interactiveSeq">
                <p:stCondLst>
                  <p:cond evt="onClick" delay="0">
                    <p:tgtEl>
                      <p:spTgt spid="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" fill="hold">
                      <p:stCondLst>
                        <p:cond delay="0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6" dur="4576" fill="hold"/>
                                        <p:tgtEl>
                                          <p:spTgt spid="4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57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8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53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3" dur="5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5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9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4" dur="5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53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9" dur="5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4" dur="4576" fill="hold"/>
                                        <p:tgtEl>
                                          <p:spTgt spid="5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"/>
                  </p:tgtEl>
                </p:cond>
              </p:nextCondLst>
            </p:seq>
            <p:seq concurrent="1" nextAc="seek">
              <p:cTn id="85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6" fill="hold">
                      <p:stCondLst>
                        <p:cond delay="0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91" restart="whenNotActive" fill="hold" evtFilter="cancelBubble" nodeType="interactiveSeq">
                <p:stCondLst>
                  <p:cond evt="onClick" delay="0">
                    <p:tgtEl>
                      <p:spTgt spid="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2" fill="hold">
                      <p:stCondLst>
                        <p:cond delay="0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8" dur="4576" fill="hold"/>
                                        <p:tgtEl>
                                          <p:spTgt spid="5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99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0" dur="5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" presetID="53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5" dur="5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4"/>
                  </p:tgtEl>
                </p:cond>
              </p:nextCondLst>
            </p:seq>
            <p:seq concurrent="1" nextAc="seek">
              <p:cTn id="109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0" fill="hold">
                      <p:stCondLst>
                        <p:cond delay="0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115" restart="whenNotActive" fill="hold" evtFilter="cancelBubble" nodeType="interactiveSeq">
                <p:stCondLst>
                  <p:cond evt="onClick" delay="0">
                    <p:tgtEl>
                      <p:spTgt spid="5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6" fill="hold">
                      <p:stCondLst>
                        <p:cond delay="0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0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1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2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6" presetID="53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7" dur="5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5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9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32" dur="4576" fill="hold"/>
                                        <p:tgtEl>
                                          <p:spTgt spid="5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7"/>
                  </p:tgtEl>
                </p:cond>
              </p:nextCondLst>
            </p:seq>
            <p:seq concurrent="1" nextAc="seek">
              <p:cTn id="133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4" fill="hold">
                      <p:stCondLst>
                        <p:cond delay="0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8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audio>
              <p:cMediaNode vol="80000">
                <p:cTn id="13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8"/>
                </p:tgtEl>
              </p:cMediaNode>
            </p:audio>
            <p:audio>
              <p:cMediaNode vol="80000">
                <p:cTn id="14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3"/>
                </p:tgtEl>
              </p:cMediaNode>
            </p:audio>
            <p:audio>
              <p:cMediaNode vol="80000">
                <p:cTn id="14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6"/>
                </p:tgtEl>
              </p:cMediaNode>
            </p:audio>
            <p:audio>
              <p:cMediaNode vol="80000">
                <p:cTn id="14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9"/>
                </p:tgtEl>
              </p:cMediaNode>
            </p:audio>
            <p:audio>
              <p:cMediaNode vol="80000">
                <p:cTn id="14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2"/>
                </p:tgtEl>
              </p:cMediaNode>
            </p:audio>
            <p:audio>
              <p:cMediaNode vol="80000">
                <p:cTn id="14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5"/>
                </p:tgtEl>
              </p:cMediaNode>
            </p:audio>
          </p:childTnLst>
        </p:cTn>
      </p:par>
    </p:tnLst>
    <p:bldLst>
      <p:bldP spid="42" grpId="0" animBg="1"/>
      <p:bldP spid="43" grpId="0" animBg="1"/>
      <p:bldP spid="44" grpId="0" animBg="1"/>
      <p:bldP spid="45" grpId="0" animBg="1"/>
      <p:bldP spid="49" grpId="0"/>
      <p:bldP spid="50" grpId="0"/>
      <p:bldP spid="51" grpId="0"/>
      <p:bldP spid="52" grpId="0"/>
      <p:bldP spid="54" grpId="0"/>
      <p:bldP spid="55" grpId="0"/>
      <p:bldP spid="57" grpId="0"/>
      <p:bldP spid="5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矩形: 圆角 13"/>
          <p:cNvSpPr/>
          <p:nvPr/>
        </p:nvSpPr>
        <p:spPr>
          <a:xfrm>
            <a:off x="3772737" y="1260644"/>
            <a:ext cx="4365812" cy="493486"/>
          </a:xfrm>
          <a:prstGeom prst="roundRect">
            <a:avLst>
              <a:gd name="adj" fmla="val 50000"/>
            </a:avLst>
          </a:prstGeom>
          <a:solidFill>
            <a:srgbClr val="D5FFF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Calibri"/>
                <a:ea typeface="微软雅黑" panose="020B0503020204020204" pitchFamily="34" charset="-122"/>
                <a:cs typeface="+mn-cs"/>
                <a:sym typeface="迷你简细行楷" panose="02010609000101010101" charset="-122"/>
              </a:rPr>
              <a:t>Thứ</a:t>
            </a: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Calibri"/>
                <a:ea typeface="微软雅黑" panose="020B0503020204020204" pitchFamily="34" charset="-122"/>
                <a:cs typeface="+mn-cs"/>
                <a:sym typeface="迷你简细行楷" panose="02010609000101010101" charset="-122"/>
              </a:rPr>
              <a:t> … </a:t>
            </a:r>
            <a:r>
              <a:rPr kumimoji="0" lang="en-US" altLang="zh-CN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Calibri"/>
                <a:ea typeface="微软雅黑" panose="020B0503020204020204" pitchFamily="34" charset="-122"/>
                <a:cs typeface="+mn-cs"/>
                <a:sym typeface="迷你简细行楷" panose="02010609000101010101" charset="-122"/>
              </a:rPr>
              <a:t>ngày</a:t>
            </a: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Calibri"/>
                <a:ea typeface="微软雅黑" panose="020B0503020204020204" pitchFamily="34" charset="-122"/>
                <a:cs typeface="+mn-cs"/>
                <a:sym typeface="迷你简细行楷" panose="02010609000101010101" charset="-122"/>
              </a:rPr>
              <a:t> … </a:t>
            </a:r>
            <a:r>
              <a:rPr kumimoji="0" lang="en-US" altLang="zh-CN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Calibri"/>
                <a:ea typeface="微软雅黑" panose="020B0503020204020204" pitchFamily="34" charset="-122"/>
                <a:cs typeface="+mn-cs"/>
                <a:sym typeface="迷你简细行楷" panose="02010609000101010101" charset="-122"/>
              </a:rPr>
              <a:t>tháng</a:t>
            </a: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Calibri"/>
                <a:ea typeface="微软雅黑" panose="020B0503020204020204" pitchFamily="34" charset="-122"/>
                <a:cs typeface="+mn-cs"/>
                <a:sym typeface="迷你简细行楷" panose="02010609000101010101" charset="-122"/>
              </a:rPr>
              <a:t> … </a:t>
            </a:r>
            <a:r>
              <a:rPr kumimoji="0" lang="en-US" altLang="zh-CN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Calibri"/>
                <a:ea typeface="微软雅黑" panose="020B0503020204020204" pitchFamily="34" charset="-122"/>
                <a:cs typeface="+mn-cs"/>
                <a:sym typeface="迷你简细行楷" panose="02010609000101010101" charset="-122"/>
              </a:rPr>
              <a:t>năm</a:t>
            </a:r>
            <a:endParaRPr kumimoji="0" lang="zh-CN" altLang="en-US" sz="2800" b="0" i="0" u="none" strike="noStrike" kern="1200" cap="none" spc="0" normalizeH="0" baseline="0" noProof="0" dirty="0">
              <a:ln>
                <a:noFill/>
              </a:ln>
              <a:solidFill>
                <a:srgbClr val="000000">
                  <a:lumMod val="75000"/>
                  <a:lumOff val="25000"/>
                </a:srgbClr>
              </a:solidFill>
              <a:effectLst/>
              <a:uLnTx/>
              <a:uFillTx/>
              <a:latin typeface="Calibri"/>
              <a:ea typeface="微软雅黑" panose="020B0503020204020204" pitchFamily="34" charset="-122"/>
              <a:cs typeface="+mn-cs"/>
              <a:sym typeface="迷你简细行楷" panose="02010609000101010101" charset="-122"/>
            </a:endParaRPr>
          </a:p>
        </p:txBody>
      </p:sp>
      <p:sp>
        <p:nvSpPr>
          <p:cNvPr id="15" name="矩形: 圆角 14"/>
          <p:cNvSpPr/>
          <p:nvPr/>
        </p:nvSpPr>
        <p:spPr>
          <a:xfrm>
            <a:off x="4612145" y="1922248"/>
            <a:ext cx="2474169" cy="469901"/>
          </a:xfrm>
          <a:prstGeom prst="roundRect">
            <a:avLst>
              <a:gd name="adj" fmla="val 50000"/>
            </a:avLst>
          </a:prstGeom>
          <a:solidFill>
            <a:srgbClr val="89FFD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Calibri"/>
                <a:ea typeface="微软雅黑" panose="020B0503020204020204" pitchFamily="34" charset="-122"/>
                <a:cs typeface="+mn-cs"/>
                <a:sym typeface="迷你简细行楷" panose="02010609000101010101" charset="-122"/>
              </a:rPr>
              <a:t>Toán</a:t>
            </a:r>
            <a:endParaRPr kumimoji="0" lang="zh-CN" altLang="en-US" sz="3600" b="1" i="0" u="none" strike="noStrike" kern="1200" cap="none" spc="0" normalizeH="0" baseline="0" noProof="0" dirty="0">
              <a:ln>
                <a:noFill/>
              </a:ln>
              <a:solidFill>
                <a:srgbClr val="000000">
                  <a:lumMod val="75000"/>
                  <a:lumOff val="25000"/>
                </a:srgbClr>
              </a:solidFill>
              <a:effectLst/>
              <a:uLnTx/>
              <a:uFillTx/>
              <a:latin typeface="Calibri"/>
              <a:ea typeface="微软雅黑" panose="020B0503020204020204" pitchFamily="34" charset="-122"/>
              <a:cs typeface="+mn-cs"/>
              <a:sym typeface="迷你简细行楷" panose="02010609000101010101" charset="-122"/>
            </a:endParaRPr>
          </a:p>
        </p:txBody>
      </p:sp>
      <p:sp>
        <p:nvSpPr>
          <p:cNvPr id="80" name="椭圆 31"/>
          <p:cNvSpPr/>
          <p:nvPr/>
        </p:nvSpPr>
        <p:spPr>
          <a:xfrm flipH="1">
            <a:off x="2622549" y="2751264"/>
            <a:ext cx="6537325" cy="1438275"/>
          </a:xfrm>
          <a:custGeom>
            <a:avLst/>
            <a:gdLst>
              <a:gd name="connsiteX0" fmla="*/ 0 w 656493"/>
              <a:gd name="connsiteY0" fmla="*/ 316523 h 633046"/>
              <a:gd name="connsiteX1" fmla="*/ 328247 w 656493"/>
              <a:gd name="connsiteY1" fmla="*/ 0 h 633046"/>
              <a:gd name="connsiteX2" fmla="*/ 656494 w 656493"/>
              <a:gd name="connsiteY2" fmla="*/ 316523 h 633046"/>
              <a:gd name="connsiteX3" fmla="*/ 328247 w 656493"/>
              <a:gd name="connsiteY3" fmla="*/ 633046 h 633046"/>
              <a:gd name="connsiteX4" fmla="*/ 0 w 656493"/>
              <a:gd name="connsiteY4" fmla="*/ 316523 h 633046"/>
              <a:gd name="connsiteX0-1" fmla="*/ 328247 w 656494"/>
              <a:gd name="connsiteY0-2" fmla="*/ 0 h 633046"/>
              <a:gd name="connsiteX1-3" fmla="*/ 656494 w 656494"/>
              <a:gd name="connsiteY1-4" fmla="*/ 316523 h 633046"/>
              <a:gd name="connsiteX2-5" fmla="*/ 328247 w 656494"/>
              <a:gd name="connsiteY2-6" fmla="*/ 633046 h 633046"/>
              <a:gd name="connsiteX3-7" fmla="*/ 0 w 656494"/>
              <a:gd name="connsiteY3-8" fmla="*/ 316523 h 633046"/>
              <a:gd name="connsiteX4-9" fmla="*/ 419687 w 656494"/>
              <a:gd name="connsiteY4-10" fmla="*/ 91440 h 633046"/>
              <a:gd name="connsiteX0-11" fmla="*/ 402964 w 731211"/>
              <a:gd name="connsiteY0-12" fmla="*/ 0 h 633046"/>
              <a:gd name="connsiteX1-13" fmla="*/ 731211 w 731211"/>
              <a:gd name="connsiteY1-14" fmla="*/ 316523 h 633046"/>
              <a:gd name="connsiteX2-15" fmla="*/ 402964 w 731211"/>
              <a:gd name="connsiteY2-16" fmla="*/ 633046 h 633046"/>
              <a:gd name="connsiteX3-17" fmla="*/ 74717 w 731211"/>
              <a:gd name="connsiteY3-18" fmla="*/ 316523 h 633046"/>
              <a:gd name="connsiteX4-19" fmla="*/ 161895 w 731211"/>
              <a:gd name="connsiteY4-20" fmla="*/ 152400 h 633046"/>
              <a:gd name="connsiteX0-21" fmla="*/ 353700 w 681947"/>
              <a:gd name="connsiteY0-22" fmla="*/ 0 h 633046"/>
              <a:gd name="connsiteX1-23" fmla="*/ 681947 w 681947"/>
              <a:gd name="connsiteY1-24" fmla="*/ 316523 h 633046"/>
              <a:gd name="connsiteX2-25" fmla="*/ 353700 w 681947"/>
              <a:gd name="connsiteY2-26" fmla="*/ 633046 h 633046"/>
              <a:gd name="connsiteX3-27" fmla="*/ 25453 w 681947"/>
              <a:gd name="connsiteY3-28" fmla="*/ 316523 h 633046"/>
              <a:gd name="connsiteX4-29" fmla="*/ 112631 w 681947"/>
              <a:gd name="connsiteY4-30" fmla="*/ 152400 h 633046"/>
              <a:gd name="connsiteX0-31" fmla="*/ 341249 w 669496"/>
              <a:gd name="connsiteY0-32" fmla="*/ 0 h 633046"/>
              <a:gd name="connsiteX1-33" fmla="*/ 669496 w 669496"/>
              <a:gd name="connsiteY1-34" fmla="*/ 316523 h 633046"/>
              <a:gd name="connsiteX2-35" fmla="*/ 341249 w 669496"/>
              <a:gd name="connsiteY2-36" fmla="*/ 633046 h 633046"/>
              <a:gd name="connsiteX3-37" fmla="*/ 13002 w 669496"/>
              <a:gd name="connsiteY3-38" fmla="*/ 316523 h 633046"/>
              <a:gd name="connsiteX4-39" fmla="*/ 100180 w 669496"/>
              <a:gd name="connsiteY4-40" fmla="*/ 152400 h 633046"/>
              <a:gd name="connsiteX0-41" fmla="*/ 347951 w 676198"/>
              <a:gd name="connsiteY0-42" fmla="*/ 0 h 633046"/>
              <a:gd name="connsiteX1-43" fmla="*/ 676198 w 676198"/>
              <a:gd name="connsiteY1-44" fmla="*/ 316523 h 633046"/>
              <a:gd name="connsiteX2-45" fmla="*/ 347951 w 676198"/>
              <a:gd name="connsiteY2-46" fmla="*/ 633046 h 633046"/>
              <a:gd name="connsiteX3-47" fmla="*/ 19704 w 676198"/>
              <a:gd name="connsiteY3-48" fmla="*/ 316523 h 633046"/>
              <a:gd name="connsiteX4-49" fmla="*/ 79173 w 676198"/>
              <a:gd name="connsiteY4-50" fmla="*/ 113607 h 633046"/>
              <a:gd name="connsiteX0-51" fmla="*/ 333371 w 661618"/>
              <a:gd name="connsiteY0-52" fmla="*/ 0 h 633046"/>
              <a:gd name="connsiteX1-53" fmla="*/ 661618 w 661618"/>
              <a:gd name="connsiteY1-54" fmla="*/ 316523 h 633046"/>
              <a:gd name="connsiteX2-55" fmla="*/ 333371 w 661618"/>
              <a:gd name="connsiteY2-56" fmla="*/ 633046 h 633046"/>
              <a:gd name="connsiteX3-57" fmla="*/ 5124 w 661618"/>
              <a:gd name="connsiteY3-58" fmla="*/ 316523 h 633046"/>
              <a:gd name="connsiteX4-59" fmla="*/ 64593 w 661618"/>
              <a:gd name="connsiteY4-60" fmla="*/ 113607 h 633046"/>
              <a:gd name="connsiteX0-61" fmla="*/ 178200 w 661618"/>
              <a:gd name="connsiteY0-62" fmla="*/ 0 h 583170"/>
              <a:gd name="connsiteX1-63" fmla="*/ 661618 w 661618"/>
              <a:gd name="connsiteY1-64" fmla="*/ 266647 h 583170"/>
              <a:gd name="connsiteX2-65" fmla="*/ 333371 w 661618"/>
              <a:gd name="connsiteY2-66" fmla="*/ 583170 h 583170"/>
              <a:gd name="connsiteX3-67" fmla="*/ 5124 w 661618"/>
              <a:gd name="connsiteY3-68" fmla="*/ 266647 h 583170"/>
              <a:gd name="connsiteX4-69" fmla="*/ 64593 w 661618"/>
              <a:gd name="connsiteY4-70" fmla="*/ 63731 h 583170"/>
              <a:gd name="connsiteX0-71" fmla="*/ 178200 w 662133"/>
              <a:gd name="connsiteY0-72" fmla="*/ 66578 h 649748"/>
              <a:gd name="connsiteX1-73" fmla="*/ 412660 w 662133"/>
              <a:gd name="connsiteY1-74" fmla="*/ 10947 h 649748"/>
              <a:gd name="connsiteX2-75" fmla="*/ 661618 w 662133"/>
              <a:gd name="connsiteY2-76" fmla="*/ 333225 h 649748"/>
              <a:gd name="connsiteX3-77" fmla="*/ 333371 w 662133"/>
              <a:gd name="connsiteY3-78" fmla="*/ 649748 h 649748"/>
              <a:gd name="connsiteX4-79" fmla="*/ 5124 w 662133"/>
              <a:gd name="connsiteY4-80" fmla="*/ 333225 h 649748"/>
              <a:gd name="connsiteX5" fmla="*/ 64593 w 662133"/>
              <a:gd name="connsiteY5" fmla="*/ 130309 h 649748"/>
              <a:gd name="connsiteX0-81" fmla="*/ 178200 w 662148"/>
              <a:gd name="connsiteY0-82" fmla="*/ 66578 h 649748"/>
              <a:gd name="connsiteX1-83" fmla="*/ 412660 w 662148"/>
              <a:gd name="connsiteY1-84" fmla="*/ 10947 h 649748"/>
              <a:gd name="connsiteX2-85" fmla="*/ 661618 w 662148"/>
              <a:gd name="connsiteY2-86" fmla="*/ 333225 h 649748"/>
              <a:gd name="connsiteX3-87" fmla="*/ 333371 w 662148"/>
              <a:gd name="connsiteY3-88" fmla="*/ 649748 h 649748"/>
              <a:gd name="connsiteX4-89" fmla="*/ 5124 w 662148"/>
              <a:gd name="connsiteY4-90" fmla="*/ 333225 h 649748"/>
              <a:gd name="connsiteX5-91" fmla="*/ 64593 w 662148"/>
              <a:gd name="connsiteY5-92" fmla="*/ 130309 h 649748"/>
              <a:gd name="connsiteX0-93" fmla="*/ 178200 w 662148"/>
              <a:gd name="connsiteY0-94" fmla="*/ 61032 h 644202"/>
              <a:gd name="connsiteX1-95" fmla="*/ 412660 w 662148"/>
              <a:gd name="connsiteY1-96" fmla="*/ 5401 h 644202"/>
              <a:gd name="connsiteX2-97" fmla="*/ 661618 w 662148"/>
              <a:gd name="connsiteY2-98" fmla="*/ 327679 h 644202"/>
              <a:gd name="connsiteX3-99" fmla="*/ 333371 w 662148"/>
              <a:gd name="connsiteY3-100" fmla="*/ 644202 h 644202"/>
              <a:gd name="connsiteX4-101" fmla="*/ 5124 w 662148"/>
              <a:gd name="connsiteY4-102" fmla="*/ 327679 h 644202"/>
              <a:gd name="connsiteX5-103" fmla="*/ 64593 w 662148"/>
              <a:gd name="connsiteY5-104" fmla="*/ 124763 h 644202"/>
              <a:gd name="connsiteX0-105" fmla="*/ 178200 w 662148"/>
              <a:gd name="connsiteY0-106" fmla="*/ 75865 h 659035"/>
              <a:gd name="connsiteX1-107" fmla="*/ 168819 w 662148"/>
              <a:gd name="connsiteY1-108" fmla="*/ 31317 h 659035"/>
              <a:gd name="connsiteX2-109" fmla="*/ 412660 w 662148"/>
              <a:gd name="connsiteY2-110" fmla="*/ 20234 h 659035"/>
              <a:gd name="connsiteX3-111" fmla="*/ 661618 w 662148"/>
              <a:gd name="connsiteY3-112" fmla="*/ 342512 h 659035"/>
              <a:gd name="connsiteX4-113" fmla="*/ 333371 w 662148"/>
              <a:gd name="connsiteY4-114" fmla="*/ 659035 h 659035"/>
              <a:gd name="connsiteX5-115" fmla="*/ 5124 w 662148"/>
              <a:gd name="connsiteY5-116" fmla="*/ 342512 h 659035"/>
              <a:gd name="connsiteX6" fmla="*/ 64593 w 662148"/>
              <a:gd name="connsiteY6" fmla="*/ 139596 h 659035"/>
              <a:gd name="connsiteX0-117" fmla="*/ 178200 w 662148"/>
              <a:gd name="connsiteY0-118" fmla="*/ 68901 h 652071"/>
              <a:gd name="connsiteX1-119" fmla="*/ 130026 w 662148"/>
              <a:gd name="connsiteY1-120" fmla="*/ 68688 h 652071"/>
              <a:gd name="connsiteX2-121" fmla="*/ 412660 w 662148"/>
              <a:gd name="connsiteY2-122" fmla="*/ 13270 h 652071"/>
              <a:gd name="connsiteX3-123" fmla="*/ 661618 w 662148"/>
              <a:gd name="connsiteY3-124" fmla="*/ 335548 h 652071"/>
              <a:gd name="connsiteX4-125" fmla="*/ 333371 w 662148"/>
              <a:gd name="connsiteY4-126" fmla="*/ 652071 h 652071"/>
              <a:gd name="connsiteX5-127" fmla="*/ 5124 w 662148"/>
              <a:gd name="connsiteY5-128" fmla="*/ 335548 h 652071"/>
              <a:gd name="connsiteX6-129" fmla="*/ 64593 w 662148"/>
              <a:gd name="connsiteY6-130" fmla="*/ 132632 h 652071"/>
              <a:gd name="connsiteX0-131" fmla="*/ 178200 w 662220"/>
              <a:gd name="connsiteY0-132" fmla="*/ 68901 h 652071"/>
              <a:gd name="connsiteX1-133" fmla="*/ 130026 w 662220"/>
              <a:gd name="connsiteY1-134" fmla="*/ 68688 h 652071"/>
              <a:gd name="connsiteX2-135" fmla="*/ 412660 w 662220"/>
              <a:gd name="connsiteY2-136" fmla="*/ 13270 h 652071"/>
              <a:gd name="connsiteX3-137" fmla="*/ 661618 w 662220"/>
              <a:gd name="connsiteY3-138" fmla="*/ 335548 h 652071"/>
              <a:gd name="connsiteX4-139" fmla="*/ 333371 w 662220"/>
              <a:gd name="connsiteY4-140" fmla="*/ 652071 h 652071"/>
              <a:gd name="connsiteX5-141" fmla="*/ 5124 w 662220"/>
              <a:gd name="connsiteY5-142" fmla="*/ 335548 h 652071"/>
              <a:gd name="connsiteX6-143" fmla="*/ 64593 w 662220"/>
              <a:gd name="connsiteY6-144" fmla="*/ 132632 h 652071"/>
              <a:gd name="connsiteX0-145" fmla="*/ 178200 w 662220"/>
              <a:gd name="connsiteY0-146" fmla="*/ 58449 h 641619"/>
              <a:gd name="connsiteX1-147" fmla="*/ 130026 w 662220"/>
              <a:gd name="connsiteY1-148" fmla="*/ 58236 h 641619"/>
              <a:gd name="connsiteX2-149" fmla="*/ 412660 w 662220"/>
              <a:gd name="connsiteY2-150" fmla="*/ 2818 h 641619"/>
              <a:gd name="connsiteX3-151" fmla="*/ 661618 w 662220"/>
              <a:gd name="connsiteY3-152" fmla="*/ 325096 h 641619"/>
              <a:gd name="connsiteX4-153" fmla="*/ 333371 w 662220"/>
              <a:gd name="connsiteY4-154" fmla="*/ 641619 h 641619"/>
              <a:gd name="connsiteX5-155" fmla="*/ 5124 w 662220"/>
              <a:gd name="connsiteY5-156" fmla="*/ 325096 h 641619"/>
              <a:gd name="connsiteX6-157" fmla="*/ 64593 w 662220"/>
              <a:gd name="connsiteY6-158" fmla="*/ 122180 h 641619"/>
              <a:gd name="connsiteX0-159" fmla="*/ 178200 w 662220"/>
              <a:gd name="connsiteY0-160" fmla="*/ 58449 h 641619"/>
              <a:gd name="connsiteX1-161" fmla="*/ 130026 w 662220"/>
              <a:gd name="connsiteY1-162" fmla="*/ 58236 h 641619"/>
              <a:gd name="connsiteX2-163" fmla="*/ 412660 w 662220"/>
              <a:gd name="connsiteY2-164" fmla="*/ 2818 h 641619"/>
              <a:gd name="connsiteX3-165" fmla="*/ 661618 w 662220"/>
              <a:gd name="connsiteY3-166" fmla="*/ 325096 h 641619"/>
              <a:gd name="connsiteX4-167" fmla="*/ 333371 w 662220"/>
              <a:gd name="connsiteY4-168" fmla="*/ 641619 h 641619"/>
              <a:gd name="connsiteX5-169" fmla="*/ 5124 w 662220"/>
              <a:gd name="connsiteY5-170" fmla="*/ 325096 h 641619"/>
              <a:gd name="connsiteX6-171" fmla="*/ 64593 w 662220"/>
              <a:gd name="connsiteY6-172" fmla="*/ 122180 h 641619"/>
              <a:gd name="connsiteX0-173" fmla="*/ 178200 w 662220"/>
              <a:gd name="connsiteY0-174" fmla="*/ 58449 h 641619"/>
              <a:gd name="connsiteX1-175" fmla="*/ 130026 w 662220"/>
              <a:gd name="connsiteY1-176" fmla="*/ 58236 h 641619"/>
              <a:gd name="connsiteX2-177" fmla="*/ 412660 w 662220"/>
              <a:gd name="connsiteY2-178" fmla="*/ 2818 h 641619"/>
              <a:gd name="connsiteX3-179" fmla="*/ 661618 w 662220"/>
              <a:gd name="connsiteY3-180" fmla="*/ 325096 h 641619"/>
              <a:gd name="connsiteX4-181" fmla="*/ 333371 w 662220"/>
              <a:gd name="connsiteY4-182" fmla="*/ 641619 h 641619"/>
              <a:gd name="connsiteX5-183" fmla="*/ 5124 w 662220"/>
              <a:gd name="connsiteY5-184" fmla="*/ 325096 h 641619"/>
              <a:gd name="connsiteX6-185" fmla="*/ 64593 w 662220"/>
              <a:gd name="connsiteY6-186" fmla="*/ 122180 h 641619"/>
              <a:gd name="connsiteX0-187" fmla="*/ 178200 w 662220"/>
              <a:gd name="connsiteY0-188" fmla="*/ 58449 h 641619"/>
              <a:gd name="connsiteX1-189" fmla="*/ 130026 w 662220"/>
              <a:gd name="connsiteY1-190" fmla="*/ 58236 h 641619"/>
              <a:gd name="connsiteX2-191" fmla="*/ 412660 w 662220"/>
              <a:gd name="connsiteY2-192" fmla="*/ 2818 h 641619"/>
              <a:gd name="connsiteX3-193" fmla="*/ 661618 w 662220"/>
              <a:gd name="connsiteY3-194" fmla="*/ 325096 h 641619"/>
              <a:gd name="connsiteX4-195" fmla="*/ 333371 w 662220"/>
              <a:gd name="connsiteY4-196" fmla="*/ 641619 h 641619"/>
              <a:gd name="connsiteX5-197" fmla="*/ 5124 w 662220"/>
              <a:gd name="connsiteY5-198" fmla="*/ 325096 h 641619"/>
              <a:gd name="connsiteX6-199" fmla="*/ 64593 w 662220"/>
              <a:gd name="connsiteY6-200" fmla="*/ 122180 h 641619"/>
              <a:gd name="connsiteX0-201" fmla="*/ 178200 w 662220"/>
              <a:gd name="connsiteY0-202" fmla="*/ 58449 h 641619"/>
              <a:gd name="connsiteX1-203" fmla="*/ 130026 w 662220"/>
              <a:gd name="connsiteY1-204" fmla="*/ 58236 h 641619"/>
              <a:gd name="connsiteX2-205" fmla="*/ 412660 w 662220"/>
              <a:gd name="connsiteY2-206" fmla="*/ 2818 h 641619"/>
              <a:gd name="connsiteX3-207" fmla="*/ 661618 w 662220"/>
              <a:gd name="connsiteY3-208" fmla="*/ 325096 h 641619"/>
              <a:gd name="connsiteX4-209" fmla="*/ 333371 w 662220"/>
              <a:gd name="connsiteY4-210" fmla="*/ 641619 h 641619"/>
              <a:gd name="connsiteX5-211" fmla="*/ 5124 w 662220"/>
              <a:gd name="connsiteY5-212" fmla="*/ 325096 h 641619"/>
              <a:gd name="connsiteX6-213" fmla="*/ 64593 w 662220"/>
              <a:gd name="connsiteY6-214" fmla="*/ 122180 h 641619"/>
              <a:gd name="connsiteX0-215" fmla="*/ 176252 w 660272"/>
              <a:gd name="connsiteY0-216" fmla="*/ 58449 h 641619"/>
              <a:gd name="connsiteX1-217" fmla="*/ 128078 w 660272"/>
              <a:gd name="connsiteY1-218" fmla="*/ 58236 h 641619"/>
              <a:gd name="connsiteX2-219" fmla="*/ 410712 w 660272"/>
              <a:gd name="connsiteY2-220" fmla="*/ 2818 h 641619"/>
              <a:gd name="connsiteX3-221" fmla="*/ 659670 w 660272"/>
              <a:gd name="connsiteY3-222" fmla="*/ 325096 h 641619"/>
              <a:gd name="connsiteX4-223" fmla="*/ 331423 w 660272"/>
              <a:gd name="connsiteY4-224" fmla="*/ 641619 h 641619"/>
              <a:gd name="connsiteX5-225" fmla="*/ 3176 w 660272"/>
              <a:gd name="connsiteY5-226" fmla="*/ 325096 h 641619"/>
              <a:gd name="connsiteX6-227" fmla="*/ 62645 w 660272"/>
              <a:gd name="connsiteY6-228" fmla="*/ 122180 h 641619"/>
              <a:gd name="connsiteX0-229" fmla="*/ 253837 w 660272"/>
              <a:gd name="connsiteY0-230" fmla="*/ 30740 h 641619"/>
              <a:gd name="connsiteX1-231" fmla="*/ 128078 w 660272"/>
              <a:gd name="connsiteY1-232" fmla="*/ 58236 h 641619"/>
              <a:gd name="connsiteX2-233" fmla="*/ 410712 w 660272"/>
              <a:gd name="connsiteY2-234" fmla="*/ 2818 h 641619"/>
              <a:gd name="connsiteX3-235" fmla="*/ 659670 w 660272"/>
              <a:gd name="connsiteY3-236" fmla="*/ 325096 h 641619"/>
              <a:gd name="connsiteX4-237" fmla="*/ 331423 w 660272"/>
              <a:gd name="connsiteY4-238" fmla="*/ 641619 h 641619"/>
              <a:gd name="connsiteX5-239" fmla="*/ 3176 w 660272"/>
              <a:gd name="connsiteY5-240" fmla="*/ 325096 h 641619"/>
              <a:gd name="connsiteX6-241" fmla="*/ 62645 w 660272"/>
              <a:gd name="connsiteY6-242" fmla="*/ 122180 h 641619"/>
              <a:gd name="connsiteX0-243" fmla="*/ 253837 w 660191"/>
              <a:gd name="connsiteY0-244" fmla="*/ 41069 h 651948"/>
              <a:gd name="connsiteX1-245" fmla="*/ 161329 w 660191"/>
              <a:gd name="connsiteY1-246" fmla="*/ 63023 h 651948"/>
              <a:gd name="connsiteX2-247" fmla="*/ 410712 w 660191"/>
              <a:gd name="connsiteY2-248" fmla="*/ 13147 h 651948"/>
              <a:gd name="connsiteX3-249" fmla="*/ 659670 w 660191"/>
              <a:gd name="connsiteY3-250" fmla="*/ 335425 h 651948"/>
              <a:gd name="connsiteX4-251" fmla="*/ 331423 w 660191"/>
              <a:gd name="connsiteY4-252" fmla="*/ 651948 h 651948"/>
              <a:gd name="connsiteX5-253" fmla="*/ 3176 w 660191"/>
              <a:gd name="connsiteY5-254" fmla="*/ 335425 h 651948"/>
              <a:gd name="connsiteX6-255" fmla="*/ 62645 w 660191"/>
              <a:gd name="connsiteY6-256" fmla="*/ 132509 h 651948"/>
              <a:gd name="connsiteX0-257" fmla="*/ 253837 w 660897"/>
              <a:gd name="connsiteY0-258" fmla="*/ 45475 h 656354"/>
              <a:gd name="connsiteX1-259" fmla="*/ 161329 w 660897"/>
              <a:gd name="connsiteY1-260" fmla="*/ 67429 h 656354"/>
              <a:gd name="connsiteX2-261" fmla="*/ 410712 w 660897"/>
              <a:gd name="connsiteY2-262" fmla="*/ 17553 h 656354"/>
              <a:gd name="connsiteX3-263" fmla="*/ 659670 w 660897"/>
              <a:gd name="connsiteY3-264" fmla="*/ 339831 h 656354"/>
              <a:gd name="connsiteX4-265" fmla="*/ 331423 w 660897"/>
              <a:gd name="connsiteY4-266" fmla="*/ 656354 h 656354"/>
              <a:gd name="connsiteX5-267" fmla="*/ 3176 w 660897"/>
              <a:gd name="connsiteY5-268" fmla="*/ 339831 h 656354"/>
              <a:gd name="connsiteX6-269" fmla="*/ 62645 w 660897"/>
              <a:gd name="connsiteY6-270" fmla="*/ 136915 h 656354"/>
              <a:gd name="connsiteX0-271" fmla="*/ 253837 w 660406"/>
              <a:gd name="connsiteY0-272" fmla="*/ 41070 h 651949"/>
              <a:gd name="connsiteX1-273" fmla="*/ 161329 w 660406"/>
              <a:gd name="connsiteY1-274" fmla="*/ 63024 h 651949"/>
              <a:gd name="connsiteX2-275" fmla="*/ 410712 w 660406"/>
              <a:gd name="connsiteY2-276" fmla="*/ 13148 h 651949"/>
              <a:gd name="connsiteX3-277" fmla="*/ 659670 w 660406"/>
              <a:gd name="connsiteY3-278" fmla="*/ 335426 h 651949"/>
              <a:gd name="connsiteX4-279" fmla="*/ 331423 w 660406"/>
              <a:gd name="connsiteY4-280" fmla="*/ 651949 h 651949"/>
              <a:gd name="connsiteX5-281" fmla="*/ 3176 w 660406"/>
              <a:gd name="connsiteY5-282" fmla="*/ 335426 h 651949"/>
              <a:gd name="connsiteX6-283" fmla="*/ 62645 w 660406"/>
              <a:gd name="connsiteY6-284" fmla="*/ 132510 h 651949"/>
              <a:gd name="connsiteX0-285" fmla="*/ 161329 w 660406"/>
              <a:gd name="connsiteY0-286" fmla="*/ 63024 h 651949"/>
              <a:gd name="connsiteX1-287" fmla="*/ 410712 w 660406"/>
              <a:gd name="connsiteY1-288" fmla="*/ 13148 h 651949"/>
              <a:gd name="connsiteX2-289" fmla="*/ 659670 w 660406"/>
              <a:gd name="connsiteY2-290" fmla="*/ 335426 h 651949"/>
              <a:gd name="connsiteX3-291" fmla="*/ 331423 w 660406"/>
              <a:gd name="connsiteY3-292" fmla="*/ 651949 h 651949"/>
              <a:gd name="connsiteX4-293" fmla="*/ 3176 w 660406"/>
              <a:gd name="connsiteY4-294" fmla="*/ 335426 h 651949"/>
              <a:gd name="connsiteX5-295" fmla="*/ 62645 w 660406"/>
              <a:gd name="connsiteY5-296" fmla="*/ 132510 h 651949"/>
              <a:gd name="connsiteX0-297" fmla="*/ 128078 w 660207"/>
              <a:gd name="connsiteY0-298" fmla="*/ 63024 h 651949"/>
              <a:gd name="connsiteX1-299" fmla="*/ 410712 w 660207"/>
              <a:gd name="connsiteY1-300" fmla="*/ 13148 h 651949"/>
              <a:gd name="connsiteX2-301" fmla="*/ 659670 w 660207"/>
              <a:gd name="connsiteY2-302" fmla="*/ 335426 h 651949"/>
              <a:gd name="connsiteX3-303" fmla="*/ 331423 w 660207"/>
              <a:gd name="connsiteY3-304" fmla="*/ 651949 h 651949"/>
              <a:gd name="connsiteX4-305" fmla="*/ 3176 w 660207"/>
              <a:gd name="connsiteY4-306" fmla="*/ 335426 h 651949"/>
              <a:gd name="connsiteX5-307" fmla="*/ 62645 w 660207"/>
              <a:gd name="connsiteY5-308" fmla="*/ 132510 h 651949"/>
              <a:gd name="connsiteX0-309" fmla="*/ 128078 w 660438"/>
              <a:gd name="connsiteY0-310" fmla="*/ 60888 h 649813"/>
              <a:gd name="connsiteX1-311" fmla="*/ 410712 w 660438"/>
              <a:gd name="connsiteY1-312" fmla="*/ 11012 h 649813"/>
              <a:gd name="connsiteX2-313" fmla="*/ 659670 w 660438"/>
              <a:gd name="connsiteY2-314" fmla="*/ 333290 h 649813"/>
              <a:gd name="connsiteX3-315" fmla="*/ 331423 w 660438"/>
              <a:gd name="connsiteY3-316" fmla="*/ 649813 h 649813"/>
              <a:gd name="connsiteX4-317" fmla="*/ 3176 w 660438"/>
              <a:gd name="connsiteY4-318" fmla="*/ 333290 h 649813"/>
              <a:gd name="connsiteX5-319" fmla="*/ 62645 w 660438"/>
              <a:gd name="connsiteY5-320" fmla="*/ 130374 h 649813"/>
              <a:gd name="connsiteX0-321" fmla="*/ 128078 w 660438"/>
              <a:gd name="connsiteY0-322" fmla="*/ 64927 h 653852"/>
              <a:gd name="connsiteX1-323" fmla="*/ 410712 w 660438"/>
              <a:gd name="connsiteY1-324" fmla="*/ 15051 h 653852"/>
              <a:gd name="connsiteX2-325" fmla="*/ 659670 w 660438"/>
              <a:gd name="connsiteY2-326" fmla="*/ 337329 h 653852"/>
              <a:gd name="connsiteX3-327" fmla="*/ 331423 w 660438"/>
              <a:gd name="connsiteY3-328" fmla="*/ 653852 h 653852"/>
              <a:gd name="connsiteX4-329" fmla="*/ 3176 w 660438"/>
              <a:gd name="connsiteY4-330" fmla="*/ 337329 h 653852"/>
              <a:gd name="connsiteX5-331" fmla="*/ 62645 w 660438"/>
              <a:gd name="connsiteY5-332" fmla="*/ 134413 h 653852"/>
              <a:gd name="connsiteX0-333" fmla="*/ 128078 w 687378"/>
              <a:gd name="connsiteY0-334" fmla="*/ 58090 h 647015"/>
              <a:gd name="connsiteX1-335" fmla="*/ 571432 w 687378"/>
              <a:gd name="connsiteY1-336" fmla="*/ 16673 h 647015"/>
              <a:gd name="connsiteX2-337" fmla="*/ 659670 w 687378"/>
              <a:gd name="connsiteY2-338" fmla="*/ 330492 h 647015"/>
              <a:gd name="connsiteX3-339" fmla="*/ 331423 w 687378"/>
              <a:gd name="connsiteY3-340" fmla="*/ 647015 h 647015"/>
              <a:gd name="connsiteX4-341" fmla="*/ 3176 w 687378"/>
              <a:gd name="connsiteY4-342" fmla="*/ 330492 h 647015"/>
              <a:gd name="connsiteX5-343" fmla="*/ 62645 w 687378"/>
              <a:gd name="connsiteY5-344" fmla="*/ 127576 h 647015"/>
              <a:gd name="connsiteX0-345" fmla="*/ 128078 w 677145"/>
              <a:gd name="connsiteY0-346" fmla="*/ 58090 h 663933"/>
              <a:gd name="connsiteX1-347" fmla="*/ 571432 w 677145"/>
              <a:gd name="connsiteY1-348" fmla="*/ 16673 h 663933"/>
              <a:gd name="connsiteX2-349" fmla="*/ 659670 w 677145"/>
              <a:gd name="connsiteY2-350" fmla="*/ 330492 h 663933"/>
              <a:gd name="connsiteX3-351" fmla="*/ 559815 w 677145"/>
              <a:gd name="connsiteY3-352" fmla="*/ 663933 h 663933"/>
              <a:gd name="connsiteX4-353" fmla="*/ 3176 w 677145"/>
              <a:gd name="connsiteY4-354" fmla="*/ 330492 h 663933"/>
              <a:gd name="connsiteX5-355" fmla="*/ 62645 w 677145"/>
              <a:gd name="connsiteY5-356" fmla="*/ 127576 h 663933"/>
              <a:gd name="connsiteX0-357" fmla="*/ 101940 w 644966"/>
              <a:gd name="connsiteY0-358" fmla="*/ 58090 h 685888"/>
              <a:gd name="connsiteX1-359" fmla="*/ 545294 w 644966"/>
              <a:gd name="connsiteY1-360" fmla="*/ 16673 h 685888"/>
              <a:gd name="connsiteX2-361" fmla="*/ 633532 w 644966"/>
              <a:gd name="connsiteY2-362" fmla="*/ 330492 h 685888"/>
              <a:gd name="connsiteX3-363" fmla="*/ 533677 w 644966"/>
              <a:gd name="connsiteY3-364" fmla="*/ 663933 h 685888"/>
              <a:gd name="connsiteX4-365" fmla="*/ 10874 w 644966"/>
              <a:gd name="connsiteY4-366" fmla="*/ 575801 h 685888"/>
              <a:gd name="connsiteX5-367" fmla="*/ 36507 w 644966"/>
              <a:gd name="connsiteY5-368" fmla="*/ 127576 h 685888"/>
              <a:gd name="connsiteX0-369" fmla="*/ 101940 w 642626"/>
              <a:gd name="connsiteY0-370" fmla="*/ 58090 h 654766"/>
              <a:gd name="connsiteX1-371" fmla="*/ 545294 w 642626"/>
              <a:gd name="connsiteY1-372" fmla="*/ 16673 h 654766"/>
              <a:gd name="connsiteX2-373" fmla="*/ 633532 w 642626"/>
              <a:gd name="connsiteY2-374" fmla="*/ 330492 h 654766"/>
              <a:gd name="connsiteX3-375" fmla="*/ 567513 w 642626"/>
              <a:gd name="connsiteY3-376" fmla="*/ 613179 h 654766"/>
              <a:gd name="connsiteX4-377" fmla="*/ 10874 w 642626"/>
              <a:gd name="connsiteY4-378" fmla="*/ 575801 h 654766"/>
              <a:gd name="connsiteX5-379" fmla="*/ 36507 w 642626"/>
              <a:gd name="connsiteY5-380" fmla="*/ 127576 h 654766"/>
              <a:gd name="connsiteX0-381" fmla="*/ 101940 w 642626"/>
              <a:gd name="connsiteY0-382" fmla="*/ 30477 h 627153"/>
              <a:gd name="connsiteX1-383" fmla="*/ 545294 w 642626"/>
              <a:gd name="connsiteY1-384" fmla="*/ 31354 h 627153"/>
              <a:gd name="connsiteX2-385" fmla="*/ 633532 w 642626"/>
              <a:gd name="connsiteY2-386" fmla="*/ 302879 h 627153"/>
              <a:gd name="connsiteX3-387" fmla="*/ 567513 w 642626"/>
              <a:gd name="connsiteY3-388" fmla="*/ 585566 h 627153"/>
              <a:gd name="connsiteX4-389" fmla="*/ 10874 w 642626"/>
              <a:gd name="connsiteY4-390" fmla="*/ 548188 h 627153"/>
              <a:gd name="connsiteX5-391" fmla="*/ 36507 w 642626"/>
              <a:gd name="connsiteY5-392" fmla="*/ 99963 h 627153"/>
              <a:gd name="connsiteX0-393" fmla="*/ 101940 w 641803"/>
              <a:gd name="connsiteY0-394" fmla="*/ 32533 h 629209"/>
              <a:gd name="connsiteX1-395" fmla="*/ 545294 w 641803"/>
              <a:gd name="connsiteY1-396" fmla="*/ 33410 h 629209"/>
              <a:gd name="connsiteX2-397" fmla="*/ 633532 w 641803"/>
              <a:gd name="connsiteY2-398" fmla="*/ 304935 h 629209"/>
              <a:gd name="connsiteX3-399" fmla="*/ 567513 w 641803"/>
              <a:gd name="connsiteY3-400" fmla="*/ 587622 h 629209"/>
              <a:gd name="connsiteX4-401" fmla="*/ 10874 w 641803"/>
              <a:gd name="connsiteY4-402" fmla="*/ 550244 h 629209"/>
              <a:gd name="connsiteX5-403" fmla="*/ 36507 w 641803"/>
              <a:gd name="connsiteY5-404" fmla="*/ 102019 h 629209"/>
              <a:gd name="connsiteX0-405" fmla="*/ 93785 w 633648"/>
              <a:gd name="connsiteY0-406" fmla="*/ 32533 h 629209"/>
              <a:gd name="connsiteX1-407" fmla="*/ 537139 w 633648"/>
              <a:gd name="connsiteY1-408" fmla="*/ 33410 h 629209"/>
              <a:gd name="connsiteX2-409" fmla="*/ 625377 w 633648"/>
              <a:gd name="connsiteY2-410" fmla="*/ 304935 h 629209"/>
              <a:gd name="connsiteX3-411" fmla="*/ 559358 w 633648"/>
              <a:gd name="connsiteY3-412" fmla="*/ 587622 h 629209"/>
              <a:gd name="connsiteX4-413" fmla="*/ 2719 w 633648"/>
              <a:gd name="connsiteY4-414" fmla="*/ 550244 h 629209"/>
              <a:gd name="connsiteX5-415" fmla="*/ 28352 w 633648"/>
              <a:gd name="connsiteY5-416" fmla="*/ 102019 h 629209"/>
              <a:gd name="connsiteX0-417" fmla="*/ 103603 w 643466"/>
              <a:gd name="connsiteY0-418" fmla="*/ 32533 h 629209"/>
              <a:gd name="connsiteX1-419" fmla="*/ 546957 w 643466"/>
              <a:gd name="connsiteY1-420" fmla="*/ 33410 h 629209"/>
              <a:gd name="connsiteX2-421" fmla="*/ 635195 w 643466"/>
              <a:gd name="connsiteY2-422" fmla="*/ 304935 h 629209"/>
              <a:gd name="connsiteX3-423" fmla="*/ 569176 w 643466"/>
              <a:gd name="connsiteY3-424" fmla="*/ 587622 h 629209"/>
              <a:gd name="connsiteX4-425" fmla="*/ 12537 w 643466"/>
              <a:gd name="connsiteY4-426" fmla="*/ 550244 h 629209"/>
              <a:gd name="connsiteX5-427" fmla="*/ 4334 w 643466"/>
              <a:gd name="connsiteY5-428" fmla="*/ 102019 h 629209"/>
              <a:gd name="connsiteX0-429" fmla="*/ 103603 w 643466"/>
              <a:gd name="connsiteY0-430" fmla="*/ 32533 h 613248"/>
              <a:gd name="connsiteX1-431" fmla="*/ 546957 w 643466"/>
              <a:gd name="connsiteY1-432" fmla="*/ 33410 h 613248"/>
              <a:gd name="connsiteX2-433" fmla="*/ 635195 w 643466"/>
              <a:gd name="connsiteY2-434" fmla="*/ 304935 h 613248"/>
              <a:gd name="connsiteX3-435" fmla="*/ 569176 w 643466"/>
              <a:gd name="connsiteY3-436" fmla="*/ 587622 h 613248"/>
              <a:gd name="connsiteX4-437" fmla="*/ 12537 w 643466"/>
              <a:gd name="connsiteY4-438" fmla="*/ 518643 h 613248"/>
              <a:gd name="connsiteX5-439" fmla="*/ 4334 w 643466"/>
              <a:gd name="connsiteY5-440" fmla="*/ 102019 h 613248"/>
              <a:gd name="connsiteX0-441" fmla="*/ 103603 w 622280"/>
              <a:gd name="connsiteY0-442" fmla="*/ 51723 h 632438"/>
              <a:gd name="connsiteX1-443" fmla="*/ 546957 w 622280"/>
              <a:gd name="connsiteY1-444" fmla="*/ 52600 h 632438"/>
              <a:gd name="connsiteX2-445" fmla="*/ 569176 w 622280"/>
              <a:gd name="connsiteY2-446" fmla="*/ 606812 h 632438"/>
              <a:gd name="connsiteX3-447" fmla="*/ 12537 w 622280"/>
              <a:gd name="connsiteY3-448" fmla="*/ 537833 h 632438"/>
              <a:gd name="connsiteX4-449" fmla="*/ 4334 w 622280"/>
              <a:gd name="connsiteY4-450" fmla="*/ 121209 h 632438"/>
              <a:gd name="connsiteX0-451" fmla="*/ 103603 w 640916"/>
              <a:gd name="connsiteY0-452" fmla="*/ 51277 h 628066"/>
              <a:gd name="connsiteX1-453" fmla="*/ 546957 w 640916"/>
              <a:gd name="connsiteY1-454" fmla="*/ 52154 h 628066"/>
              <a:gd name="connsiteX2-455" fmla="*/ 595444 w 640916"/>
              <a:gd name="connsiteY2-456" fmla="*/ 600046 h 628066"/>
              <a:gd name="connsiteX3-457" fmla="*/ 12537 w 640916"/>
              <a:gd name="connsiteY3-458" fmla="*/ 537387 h 628066"/>
              <a:gd name="connsiteX4-459" fmla="*/ 4334 w 640916"/>
              <a:gd name="connsiteY4-460" fmla="*/ 120763 h 628066"/>
              <a:gd name="connsiteX0-461" fmla="*/ 103603 w 629940"/>
              <a:gd name="connsiteY0-462" fmla="*/ 26437 h 603226"/>
              <a:gd name="connsiteX1-463" fmla="*/ 546957 w 629940"/>
              <a:gd name="connsiteY1-464" fmla="*/ 27314 h 603226"/>
              <a:gd name="connsiteX2-465" fmla="*/ 595444 w 629940"/>
              <a:gd name="connsiteY2-466" fmla="*/ 575206 h 603226"/>
              <a:gd name="connsiteX3-467" fmla="*/ 12537 w 629940"/>
              <a:gd name="connsiteY3-468" fmla="*/ 512547 h 603226"/>
              <a:gd name="connsiteX4-469" fmla="*/ 4334 w 629940"/>
              <a:gd name="connsiteY4-470" fmla="*/ 95923 h 603226"/>
              <a:gd name="connsiteX0-471" fmla="*/ 103603 w 651443"/>
              <a:gd name="connsiteY0-472" fmla="*/ 20041 h 614843"/>
              <a:gd name="connsiteX1-473" fmla="*/ 608249 w 651443"/>
              <a:gd name="connsiteY1-474" fmla="*/ 39879 h 614843"/>
              <a:gd name="connsiteX2-475" fmla="*/ 595444 w 651443"/>
              <a:gd name="connsiteY2-476" fmla="*/ 568810 h 614843"/>
              <a:gd name="connsiteX3-477" fmla="*/ 12537 w 651443"/>
              <a:gd name="connsiteY3-478" fmla="*/ 506151 h 614843"/>
              <a:gd name="connsiteX4-479" fmla="*/ 4334 w 651443"/>
              <a:gd name="connsiteY4-480" fmla="*/ 89527 h 614843"/>
              <a:gd name="connsiteX0-481" fmla="*/ 103603 w 640788"/>
              <a:gd name="connsiteY0-482" fmla="*/ 20041 h 614843"/>
              <a:gd name="connsiteX1-483" fmla="*/ 581981 w 640788"/>
              <a:gd name="connsiteY1-484" fmla="*/ 39879 h 614843"/>
              <a:gd name="connsiteX2-485" fmla="*/ 595444 w 640788"/>
              <a:gd name="connsiteY2-486" fmla="*/ 568810 h 614843"/>
              <a:gd name="connsiteX3-487" fmla="*/ 12537 w 640788"/>
              <a:gd name="connsiteY3-488" fmla="*/ 506151 h 614843"/>
              <a:gd name="connsiteX4-489" fmla="*/ 4334 w 640788"/>
              <a:gd name="connsiteY4-490" fmla="*/ 89527 h 614843"/>
              <a:gd name="connsiteX0-491" fmla="*/ 103603 w 673655"/>
              <a:gd name="connsiteY0-492" fmla="*/ 38763 h 618146"/>
              <a:gd name="connsiteX1-493" fmla="*/ 581981 w 673655"/>
              <a:gd name="connsiteY1-494" fmla="*/ 58601 h 618146"/>
              <a:gd name="connsiteX2-495" fmla="*/ 621713 w 673655"/>
              <a:gd name="connsiteY2-496" fmla="*/ 562250 h 618146"/>
              <a:gd name="connsiteX3-497" fmla="*/ 12537 w 673655"/>
              <a:gd name="connsiteY3-498" fmla="*/ 524873 h 618146"/>
              <a:gd name="connsiteX4-499" fmla="*/ 4334 w 673655"/>
              <a:gd name="connsiteY4-500" fmla="*/ 108249 h 618146"/>
              <a:gd name="connsiteX0-501" fmla="*/ 103603 w 654750"/>
              <a:gd name="connsiteY0-502" fmla="*/ 38763 h 605787"/>
              <a:gd name="connsiteX1-503" fmla="*/ 581981 w 654750"/>
              <a:gd name="connsiteY1-504" fmla="*/ 58601 h 605787"/>
              <a:gd name="connsiteX2-505" fmla="*/ 621713 w 654750"/>
              <a:gd name="connsiteY2-506" fmla="*/ 562250 h 605787"/>
              <a:gd name="connsiteX3-507" fmla="*/ 12537 w 654750"/>
              <a:gd name="connsiteY3-508" fmla="*/ 524873 h 605787"/>
              <a:gd name="connsiteX4-509" fmla="*/ 4334 w 654750"/>
              <a:gd name="connsiteY4-510" fmla="*/ 108249 h 605787"/>
              <a:gd name="connsiteX0-511" fmla="*/ 103603 w 643734"/>
              <a:gd name="connsiteY0-512" fmla="*/ 31800 h 598824"/>
              <a:gd name="connsiteX1-513" fmla="*/ 581981 w 643734"/>
              <a:gd name="connsiteY1-514" fmla="*/ 51638 h 598824"/>
              <a:gd name="connsiteX2-515" fmla="*/ 621713 w 643734"/>
              <a:gd name="connsiteY2-516" fmla="*/ 555287 h 598824"/>
              <a:gd name="connsiteX3-517" fmla="*/ 12537 w 643734"/>
              <a:gd name="connsiteY3-518" fmla="*/ 517910 h 598824"/>
              <a:gd name="connsiteX4-519" fmla="*/ 4334 w 643734"/>
              <a:gd name="connsiteY4-520" fmla="*/ 101286 h 598824"/>
              <a:gd name="connsiteX0-521" fmla="*/ 103603 w 643734"/>
              <a:gd name="connsiteY0-522" fmla="*/ 24551 h 591575"/>
              <a:gd name="connsiteX1-523" fmla="*/ 581981 w 643734"/>
              <a:gd name="connsiteY1-524" fmla="*/ 44389 h 591575"/>
              <a:gd name="connsiteX2-525" fmla="*/ 621713 w 643734"/>
              <a:gd name="connsiteY2-526" fmla="*/ 548038 h 591575"/>
              <a:gd name="connsiteX3-527" fmla="*/ 12537 w 643734"/>
              <a:gd name="connsiteY3-528" fmla="*/ 510661 h 591575"/>
              <a:gd name="connsiteX4-529" fmla="*/ 4334 w 643734"/>
              <a:gd name="connsiteY4-530" fmla="*/ 94037 h 591575"/>
              <a:gd name="connsiteX0-531" fmla="*/ 103603 w 643734"/>
              <a:gd name="connsiteY0-532" fmla="*/ 20135 h 587159"/>
              <a:gd name="connsiteX1-533" fmla="*/ 581981 w 643734"/>
              <a:gd name="connsiteY1-534" fmla="*/ 39973 h 587159"/>
              <a:gd name="connsiteX2-535" fmla="*/ 621713 w 643734"/>
              <a:gd name="connsiteY2-536" fmla="*/ 543622 h 587159"/>
              <a:gd name="connsiteX3-537" fmla="*/ 12537 w 643734"/>
              <a:gd name="connsiteY3-538" fmla="*/ 506245 h 587159"/>
              <a:gd name="connsiteX4-539" fmla="*/ 4334 w 643734"/>
              <a:gd name="connsiteY4-540" fmla="*/ 89621 h 587159"/>
              <a:gd name="connsiteX0-541" fmla="*/ 51067 w 657504"/>
              <a:gd name="connsiteY0-542" fmla="*/ 31623 h 592327"/>
              <a:gd name="connsiteX1-543" fmla="*/ 581981 w 657504"/>
              <a:gd name="connsiteY1-544" fmla="*/ 45141 h 592327"/>
              <a:gd name="connsiteX2-545" fmla="*/ 621713 w 657504"/>
              <a:gd name="connsiteY2-546" fmla="*/ 548790 h 592327"/>
              <a:gd name="connsiteX3-547" fmla="*/ 12537 w 657504"/>
              <a:gd name="connsiteY3-548" fmla="*/ 511413 h 592327"/>
              <a:gd name="connsiteX4-549" fmla="*/ 4334 w 657504"/>
              <a:gd name="connsiteY4-550" fmla="*/ 94789 h 592327"/>
              <a:gd name="connsiteX0-551" fmla="*/ 51067 w 676118"/>
              <a:gd name="connsiteY0-552" fmla="*/ 31623 h 604686"/>
              <a:gd name="connsiteX1-553" fmla="*/ 581981 w 676118"/>
              <a:gd name="connsiteY1-554" fmla="*/ 45141 h 604686"/>
              <a:gd name="connsiteX2-555" fmla="*/ 621713 w 676118"/>
              <a:gd name="connsiteY2-556" fmla="*/ 548790 h 604686"/>
              <a:gd name="connsiteX3-557" fmla="*/ 12537 w 676118"/>
              <a:gd name="connsiteY3-558" fmla="*/ 511413 h 604686"/>
              <a:gd name="connsiteX4-559" fmla="*/ 4334 w 676118"/>
              <a:gd name="connsiteY4-560" fmla="*/ 94789 h 604686"/>
              <a:gd name="connsiteX0-561" fmla="*/ 51067 w 659741"/>
              <a:gd name="connsiteY0-562" fmla="*/ 18182 h 591245"/>
              <a:gd name="connsiteX1-563" fmla="*/ 581981 w 659741"/>
              <a:gd name="connsiteY1-564" fmla="*/ 31700 h 591245"/>
              <a:gd name="connsiteX2-565" fmla="*/ 621713 w 659741"/>
              <a:gd name="connsiteY2-566" fmla="*/ 535349 h 591245"/>
              <a:gd name="connsiteX3-567" fmla="*/ 12537 w 659741"/>
              <a:gd name="connsiteY3-568" fmla="*/ 497972 h 591245"/>
              <a:gd name="connsiteX4-569" fmla="*/ 4334 w 659741"/>
              <a:gd name="connsiteY4-570" fmla="*/ 81348 h 591245"/>
              <a:gd name="connsiteX0-571" fmla="*/ 51067 w 671131"/>
              <a:gd name="connsiteY0-572" fmla="*/ 18182 h 591245"/>
              <a:gd name="connsiteX1-573" fmla="*/ 617005 w 671131"/>
              <a:gd name="connsiteY1-574" fmla="*/ 31700 h 591245"/>
              <a:gd name="connsiteX2-575" fmla="*/ 621713 w 671131"/>
              <a:gd name="connsiteY2-576" fmla="*/ 535349 h 591245"/>
              <a:gd name="connsiteX3-577" fmla="*/ 12537 w 671131"/>
              <a:gd name="connsiteY3-578" fmla="*/ 497972 h 591245"/>
              <a:gd name="connsiteX4-579" fmla="*/ 4334 w 671131"/>
              <a:gd name="connsiteY4-580" fmla="*/ 81348 h 591245"/>
              <a:gd name="connsiteX0-581" fmla="*/ 51067 w 648099"/>
              <a:gd name="connsiteY0-582" fmla="*/ 18182 h 578886"/>
              <a:gd name="connsiteX1-583" fmla="*/ 617005 w 648099"/>
              <a:gd name="connsiteY1-584" fmla="*/ 31700 h 578886"/>
              <a:gd name="connsiteX2-585" fmla="*/ 621713 w 648099"/>
              <a:gd name="connsiteY2-586" fmla="*/ 535349 h 578886"/>
              <a:gd name="connsiteX3-587" fmla="*/ 12537 w 648099"/>
              <a:gd name="connsiteY3-588" fmla="*/ 497972 h 578886"/>
              <a:gd name="connsiteX4-589" fmla="*/ 4334 w 648099"/>
              <a:gd name="connsiteY4-590" fmla="*/ 81348 h 578886"/>
              <a:gd name="connsiteX0-591" fmla="*/ 51067 w 648099"/>
              <a:gd name="connsiteY0-592" fmla="*/ 18182 h 565791"/>
              <a:gd name="connsiteX1-593" fmla="*/ 617005 w 648099"/>
              <a:gd name="connsiteY1-594" fmla="*/ 31700 h 565791"/>
              <a:gd name="connsiteX2-595" fmla="*/ 621713 w 648099"/>
              <a:gd name="connsiteY2-596" fmla="*/ 535349 h 565791"/>
              <a:gd name="connsiteX3-597" fmla="*/ 12537 w 648099"/>
              <a:gd name="connsiteY3-598" fmla="*/ 497972 h 565791"/>
              <a:gd name="connsiteX4-599" fmla="*/ 4334 w 648099"/>
              <a:gd name="connsiteY4-600" fmla="*/ 81348 h 565791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648099" h="565791">
                <a:moveTo>
                  <a:pt x="51067" y="18182"/>
                </a:moveTo>
                <a:cubicBezTo>
                  <a:pt x="281003" y="7261"/>
                  <a:pt x="591945" y="-22893"/>
                  <a:pt x="617005" y="31700"/>
                </a:cubicBezTo>
                <a:cubicBezTo>
                  <a:pt x="642065" y="86293"/>
                  <a:pt x="669922" y="489239"/>
                  <a:pt x="621713" y="535349"/>
                </a:cubicBezTo>
                <a:cubicBezTo>
                  <a:pt x="573504" y="581459"/>
                  <a:pt x="32838" y="579874"/>
                  <a:pt x="12537" y="497972"/>
                </a:cubicBezTo>
                <a:cubicBezTo>
                  <a:pt x="992" y="378148"/>
                  <a:pt x="-4426" y="189998"/>
                  <a:pt x="4334" y="81348"/>
                </a:cubicBezTo>
              </a:path>
            </a:pathLst>
          </a:custGeom>
          <a:noFill/>
          <a:ln w="25400" cap="rnd">
            <a:solidFill>
              <a:schemeClr val="tx1"/>
            </a:solidFill>
            <a:prstDash val="solid"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  <a:sym typeface="Arial" panose="020B0604020202020204" pitchFamily="34" charset="0"/>
            </a:endParaRPr>
          </a:p>
        </p:txBody>
      </p:sp>
      <p:grpSp>
        <p:nvGrpSpPr>
          <p:cNvPr id="88" name="组合 87"/>
          <p:cNvGrpSpPr/>
          <p:nvPr/>
        </p:nvGrpSpPr>
        <p:grpSpPr>
          <a:xfrm flipH="1">
            <a:off x="9110907" y="1196340"/>
            <a:ext cx="1669487" cy="1932342"/>
            <a:chOff x="1289955" y="1628061"/>
            <a:chExt cx="3941631" cy="5174701"/>
          </a:xfrm>
        </p:grpSpPr>
        <p:sp>
          <p:nvSpPr>
            <p:cNvPr id="89" name="Shape 209"/>
            <p:cNvSpPr/>
            <p:nvPr/>
          </p:nvSpPr>
          <p:spPr>
            <a:xfrm rot="3758493">
              <a:off x="2721879" y="4293055"/>
              <a:ext cx="2954498" cy="206491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014" extrusionOk="0">
                  <a:moveTo>
                    <a:pt x="0" y="11730"/>
                  </a:moveTo>
                  <a:cubicBezTo>
                    <a:pt x="550" y="11385"/>
                    <a:pt x="818" y="11200"/>
                    <a:pt x="1446" y="10869"/>
                  </a:cubicBezTo>
                  <a:cubicBezTo>
                    <a:pt x="3278" y="9905"/>
                    <a:pt x="4075" y="10600"/>
                    <a:pt x="4893" y="12949"/>
                  </a:cubicBezTo>
                  <a:cubicBezTo>
                    <a:pt x="5476" y="14623"/>
                    <a:pt x="6411" y="21325"/>
                    <a:pt x="8440" y="21003"/>
                  </a:cubicBezTo>
                  <a:cubicBezTo>
                    <a:pt x="10807" y="20628"/>
                    <a:pt x="9528" y="13017"/>
                    <a:pt x="9431" y="11082"/>
                  </a:cubicBezTo>
                  <a:cubicBezTo>
                    <a:pt x="9316" y="8800"/>
                    <a:pt x="8806" y="3250"/>
                    <a:pt x="11582" y="4352"/>
                  </a:cubicBezTo>
                  <a:cubicBezTo>
                    <a:pt x="13589" y="5149"/>
                    <a:pt x="14535" y="10567"/>
                    <a:pt x="16445" y="10863"/>
                  </a:cubicBezTo>
                  <a:cubicBezTo>
                    <a:pt x="18644" y="11204"/>
                    <a:pt x="17737" y="6638"/>
                    <a:pt x="17704" y="4600"/>
                  </a:cubicBezTo>
                  <a:cubicBezTo>
                    <a:pt x="17639" y="584"/>
                    <a:pt x="18794" y="-275"/>
                    <a:pt x="21600" y="69"/>
                  </a:cubicBezTo>
                </a:path>
              </a:pathLst>
            </a:custGeom>
            <a:noFill/>
            <a:ln w="38100" cap="flat">
              <a:solidFill>
                <a:schemeClr val="tx1">
                  <a:lumMod val="85000"/>
                  <a:lumOff val="15000"/>
                </a:schemeClr>
              </a:solidFill>
              <a:prstDash val="solid"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kumimoji="0" sz="3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Arial" panose="020B0604020202020204" pitchFamily="34" charset="0"/>
              </a:endParaRPr>
            </a:p>
          </p:txBody>
        </p:sp>
        <p:grpSp>
          <p:nvGrpSpPr>
            <p:cNvPr id="90" name="组 13"/>
            <p:cNvGrpSpPr/>
            <p:nvPr/>
          </p:nvGrpSpPr>
          <p:grpSpPr>
            <a:xfrm>
              <a:off x="1289955" y="1628061"/>
              <a:ext cx="2187025" cy="2569107"/>
              <a:chOff x="5943842" y="1013911"/>
              <a:chExt cx="2187025" cy="2569107"/>
            </a:xfrm>
          </p:grpSpPr>
          <p:sp>
            <p:nvSpPr>
              <p:cNvPr id="91" name="Shape 202"/>
              <p:cNvSpPr/>
              <p:nvPr/>
            </p:nvSpPr>
            <p:spPr>
              <a:xfrm rot="3758493">
                <a:off x="6440283" y="1924630"/>
                <a:ext cx="1816414" cy="51044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0522" extrusionOk="0">
                    <a:moveTo>
                      <a:pt x="21600" y="743"/>
                    </a:moveTo>
                    <a:cubicBezTo>
                      <a:pt x="19799" y="-786"/>
                      <a:pt x="18140" y="461"/>
                      <a:pt x="16279" y="823"/>
                    </a:cubicBezTo>
                    <a:cubicBezTo>
                      <a:pt x="10853" y="1876"/>
                      <a:pt x="5372" y="1461"/>
                      <a:pt x="0" y="4698"/>
                    </a:cubicBezTo>
                    <a:lnTo>
                      <a:pt x="0" y="20521"/>
                    </a:lnTo>
                    <a:lnTo>
                      <a:pt x="1843" y="19747"/>
                    </a:lnTo>
                    <a:cubicBezTo>
                      <a:pt x="4727" y="19759"/>
                      <a:pt x="13025" y="19305"/>
                      <a:pt x="15903" y="19016"/>
                    </a:cubicBezTo>
                    <a:cubicBezTo>
                      <a:pt x="17715" y="18834"/>
                      <a:pt x="19629" y="20814"/>
                      <a:pt x="21376" y="20485"/>
                    </a:cubicBezTo>
                  </a:path>
                </a:pathLst>
              </a:custGeom>
              <a:solidFill>
                <a:schemeClr val="accent2"/>
              </a:solidFill>
              <a:ln w="38100" cap="flat">
                <a:solidFill>
                  <a:schemeClr val="tx1">
                    <a:lumMod val="85000"/>
                    <a:lumOff val="15000"/>
                  </a:schemeClr>
                </a:solidFill>
                <a:prstDash val="solid"/>
                <a:miter lim="400000"/>
              </a:ln>
              <a:effectLst/>
            </p:spPr>
            <p:txBody>
              <a:bodyPr wrap="square" lIns="38100" tIns="38100" rIns="38100" bIns="38100" numCol="1" anchor="ctr">
                <a:no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sz="300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</a:defRPr>
                </a:pPr>
                <a:endParaRPr kumimoji="0" sz="30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  <a:sym typeface="Arial" panose="020B0604020202020204" pitchFamily="34" charset="0"/>
                </a:endParaRPr>
              </a:p>
            </p:txBody>
          </p:sp>
          <p:sp>
            <p:nvSpPr>
              <p:cNvPr id="92" name="Shape 203"/>
              <p:cNvSpPr/>
              <p:nvPr/>
            </p:nvSpPr>
            <p:spPr>
              <a:xfrm rot="3758493">
                <a:off x="7743128" y="2715926"/>
                <a:ext cx="42879" cy="48862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7274" h="21600" extrusionOk="0">
                    <a:moveTo>
                      <a:pt x="0" y="0"/>
                    </a:moveTo>
                    <a:cubicBezTo>
                      <a:pt x="21600" y="2677"/>
                      <a:pt x="19974" y="16418"/>
                      <a:pt x="11161" y="21600"/>
                    </a:cubicBezTo>
                  </a:path>
                </a:pathLst>
              </a:custGeom>
              <a:noFill/>
              <a:ln w="38100" cap="flat">
                <a:solidFill>
                  <a:schemeClr val="tx1">
                    <a:lumMod val="85000"/>
                    <a:lumOff val="15000"/>
                  </a:schemeClr>
                </a:solidFill>
                <a:prstDash val="solid"/>
                <a:miter lim="400000"/>
              </a:ln>
              <a:effectLst/>
            </p:spPr>
            <p:txBody>
              <a:bodyPr wrap="square" lIns="38100" tIns="38100" rIns="38100" bIns="38100" numCol="1" anchor="ctr">
                <a:no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sz="300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</a:defRPr>
                </a:pPr>
                <a:endParaRPr kumimoji="0" sz="30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  <a:sym typeface="Arial" panose="020B0604020202020204" pitchFamily="34" charset="0"/>
                </a:endParaRPr>
              </a:p>
            </p:txBody>
          </p:sp>
          <p:sp>
            <p:nvSpPr>
              <p:cNvPr id="93" name="Shape 204"/>
              <p:cNvSpPr/>
              <p:nvPr/>
            </p:nvSpPr>
            <p:spPr>
              <a:xfrm rot="3758493">
                <a:off x="6688919" y="1820269"/>
                <a:ext cx="124286" cy="34178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21600"/>
                    </a:moveTo>
                    <a:cubicBezTo>
                      <a:pt x="9761" y="15753"/>
                      <a:pt x="1840" y="7112"/>
                      <a:pt x="0" y="0"/>
                    </a:cubicBezTo>
                  </a:path>
                </a:pathLst>
              </a:custGeom>
              <a:noFill/>
              <a:ln w="38100" cap="flat">
                <a:solidFill>
                  <a:schemeClr val="tx1">
                    <a:lumMod val="85000"/>
                    <a:lumOff val="15000"/>
                  </a:schemeClr>
                </a:solidFill>
                <a:prstDash val="solid"/>
                <a:miter lim="400000"/>
              </a:ln>
              <a:effectLst/>
            </p:spPr>
            <p:txBody>
              <a:bodyPr wrap="square" lIns="38100" tIns="38100" rIns="38100" bIns="38100" numCol="1" anchor="ctr">
                <a:no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sz="300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</a:defRPr>
                </a:pPr>
                <a:endParaRPr kumimoji="0" sz="30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  <a:sym typeface="Arial" panose="020B0604020202020204" pitchFamily="34" charset="0"/>
                </a:endParaRPr>
              </a:p>
            </p:txBody>
          </p:sp>
          <p:sp>
            <p:nvSpPr>
              <p:cNvPr id="94" name="Shape 205"/>
              <p:cNvSpPr/>
              <p:nvPr/>
            </p:nvSpPr>
            <p:spPr>
              <a:xfrm rot="3758493">
                <a:off x="6847335" y="1900060"/>
                <a:ext cx="869668" cy="103159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469" h="16954" extrusionOk="0">
                    <a:moveTo>
                      <a:pt x="0" y="11121"/>
                    </a:moveTo>
                    <a:cubicBezTo>
                      <a:pt x="167" y="10786"/>
                      <a:pt x="-956" y="-4646"/>
                      <a:pt x="4852" y="2248"/>
                    </a:cubicBezTo>
                    <a:cubicBezTo>
                      <a:pt x="5261" y="461"/>
                      <a:pt x="6192" y="-121"/>
                      <a:pt x="7478" y="78"/>
                    </a:cubicBezTo>
                    <a:cubicBezTo>
                      <a:pt x="8279" y="78"/>
                      <a:pt x="9110" y="711"/>
                      <a:pt x="9174" y="2178"/>
                    </a:cubicBezTo>
                    <a:cubicBezTo>
                      <a:pt x="10318" y="734"/>
                      <a:pt x="10808" y="-213"/>
                      <a:pt x="12478" y="41"/>
                    </a:cubicBezTo>
                    <a:cubicBezTo>
                      <a:pt x="13434" y="0"/>
                      <a:pt x="13608" y="1386"/>
                      <a:pt x="13442" y="1960"/>
                    </a:cubicBezTo>
                    <a:cubicBezTo>
                      <a:pt x="19959" y="-3583"/>
                      <a:pt x="20644" y="13929"/>
                      <a:pt x="18086" y="16954"/>
                    </a:cubicBezTo>
                  </a:path>
                </a:pathLst>
              </a:custGeom>
              <a:noFill/>
              <a:ln w="38100" cap="flat">
                <a:solidFill>
                  <a:schemeClr val="tx1">
                    <a:lumMod val="85000"/>
                    <a:lumOff val="15000"/>
                  </a:schemeClr>
                </a:solidFill>
                <a:prstDash val="solid"/>
                <a:miter lim="400000"/>
              </a:ln>
              <a:effectLst/>
            </p:spPr>
            <p:txBody>
              <a:bodyPr wrap="square" lIns="38100" tIns="38100" rIns="38100" bIns="38100" numCol="1" anchor="ctr">
                <a:no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sz="300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</a:defRPr>
                </a:pPr>
                <a:endParaRPr kumimoji="0" sz="30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  <a:sym typeface="Arial" panose="020B0604020202020204" pitchFamily="34" charset="0"/>
                </a:endParaRPr>
              </a:p>
            </p:txBody>
          </p:sp>
          <p:sp>
            <p:nvSpPr>
              <p:cNvPr id="95" name="Shape 206"/>
              <p:cNvSpPr/>
              <p:nvPr/>
            </p:nvSpPr>
            <p:spPr>
              <a:xfrm rot="3758493">
                <a:off x="6164716" y="2541971"/>
                <a:ext cx="1046419" cy="28186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574" extrusionOk="0">
                    <a:moveTo>
                      <a:pt x="1076" y="12061"/>
                    </a:moveTo>
                    <a:cubicBezTo>
                      <a:pt x="497" y="8498"/>
                      <a:pt x="228" y="3669"/>
                      <a:pt x="0" y="0"/>
                    </a:cubicBezTo>
                    <a:cubicBezTo>
                      <a:pt x="6860" y="545"/>
                      <a:pt x="13608" y="-26"/>
                      <a:pt x="20206" y="3388"/>
                    </a:cubicBezTo>
                    <a:cubicBezTo>
                      <a:pt x="20298" y="9884"/>
                      <a:pt x="21430" y="15807"/>
                      <a:pt x="21600" y="21574"/>
                    </a:cubicBezTo>
                  </a:path>
                </a:pathLst>
              </a:custGeom>
              <a:solidFill>
                <a:srgbClr val="E7E4EA"/>
              </a:solidFill>
              <a:ln w="38100" cap="flat">
                <a:solidFill>
                  <a:schemeClr val="tx1">
                    <a:lumMod val="85000"/>
                    <a:lumOff val="15000"/>
                  </a:schemeClr>
                </a:solidFill>
                <a:prstDash val="solid"/>
                <a:miter lim="400000"/>
              </a:ln>
              <a:effectLst/>
            </p:spPr>
            <p:txBody>
              <a:bodyPr wrap="square" lIns="38100" tIns="38100" rIns="38100" bIns="38100" numCol="1" anchor="ctr">
                <a:no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sz="300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</a:defRPr>
                </a:pPr>
                <a:endParaRPr kumimoji="0" sz="30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  <a:sym typeface="Arial" panose="020B0604020202020204" pitchFamily="34" charset="0"/>
                </a:endParaRPr>
              </a:p>
            </p:txBody>
          </p:sp>
          <p:sp>
            <p:nvSpPr>
              <p:cNvPr id="96" name="Shape 207"/>
              <p:cNvSpPr/>
              <p:nvPr/>
            </p:nvSpPr>
            <p:spPr>
              <a:xfrm rot="3758493">
                <a:off x="5742745" y="2584036"/>
                <a:ext cx="1200079" cy="79788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0676" extrusionOk="0">
                    <a:moveTo>
                      <a:pt x="1467" y="19871"/>
                    </a:moveTo>
                    <a:cubicBezTo>
                      <a:pt x="2596" y="15187"/>
                      <a:pt x="1342" y="5194"/>
                      <a:pt x="0" y="486"/>
                    </a:cubicBezTo>
                    <a:cubicBezTo>
                      <a:pt x="6032" y="-924"/>
                      <a:pt x="11979" y="1155"/>
                      <a:pt x="18133" y="1422"/>
                    </a:cubicBezTo>
                    <a:cubicBezTo>
                      <a:pt x="19277" y="7634"/>
                      <a:pt x="21219" y="14259"/>
                      <a:pt x="21600" y="20676"/>
                    </a:cubicBezTo>
                  </a:path>
                </a:pathLst>
              </a:custGeom>
              <a:noFill/>
              <a:ln w="38100" cap="flat">
                <a:solidFill>
                  <a:schemeClr val="tx1">
                    <a:lumMod val="85000"/>
                    <a:lumOff val="15000"/>
                  </a:schemeClr>
                </a:solidFill>
                <a:prstDash val="solid"/>
                <a:miter lim="400000"/>
              </a:ln>
              <a:effectLst/>
            </p:spPr>
            <p:txBody>
              <a:bodyPr wrap="square" lIns="38100" tIns="38100" rIns="38100" bIns="38100" numCol="1" anchor="ctr">
                <a:no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sz="300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</a:defRPr>
                </a:pPr>
                <a:endParaRPr kumimoji="0" sz="30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  <a:sym typeface="Arial" panose="020B0604020202020204" pitchFamily="34" charset="0"/>
                </a:endParaRPr>
              </a:p>
            </p:txBody>
          </p:sp>
          <p:sp>
            <p:nvSpPr>
              <p:cNvPr id="97" name="Shape 208"/>
              <p:cNvSpPr/>
              <p:nvPr/>
            </p:nvSpPr>
            <p:spPr>
              <a:xfrm rot="3758493">
                <a:off x="6601321" y="998391"/>
                <a:ext cx="383966" cy="41500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399" h="21600" extrusionOk="0">
                    <a:moveTo>
                      <a:pt x="21399" y="0"/>
                    </a:moveTo>
                    <a:cubicBezTo>
                      <a:pt x="14641" y="0"/>
                      <a:pt x="6540" y="886"/>
                      <a:pt x="325" y="1003"/>
                    </a:cubicBezTo>
                    <a:cubicBezTo>
                      <a:pt x="-42" y="7726"/>
                      <a:pt x="-201" y="14997"/>
                      <a:pt x="411" y="21600"/>
                    </a:cubicBezTo>
                    <a:cubicBezTo>
                      <a:pt x="6724" y="20829"/>
                      <a:pt x="13779" y="19988"/>
                      <a:pt x="20126" y="20284"/>
                    </a:cubicBezTo>
                  </a:path>
                </a:pathLst>
              </a:custGeom>
              <a:noFill/>
              <a:ln w="38100" cap="flat">
                <a:solidFill>
                  <a:schemeClr val="tx1">
                    <a:lumMod val="85000"/>
                    <a:lumOff val="15000"/>
                  </a:schemeClr>
                </a:solidFill>
                <a:prstDash val="solid"/>
                <a:miter lim="400000"/>
              </a:ln>
              <a:effectLst/>
            </p:spPr>
            <p:txBody>
              <a:bodyPr wrap="square" lIns="38100" tIns="38100" rIns="38100" bIns="38100" numCol="1" anchor="ctr">
                <a:no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sz="300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</a:defRPr>
                </a:pPr>
                <a:endParaRPr kumimoji="0" sz="30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  <a:sym typeface="Arial" panose="020B0604020202020204" pitchFamily="34" charset="0"/>
                </a:endParaRPr>
              </a:p>
            </p:txBody>
          </p:sp>
          <p:sp>
            <p:nvSpPr>
              <p:cNvPr id="98" name="Shape 210"/>
              <p:cNvSpPr/>
              <p:nvPr/>
            </p:nvSpPr>
            <p:spPr>
              <a:xfrm rot="3758493">
                <a:off x="7598750" y="2950768"/>
                <a:ext cx="573187" cy="49104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21600"/>
                    </a:moveTo>
                    <a:cubicBezTo>
                      <a:pt x="7302" y="21128"/>
                      <a:pt x="15635" y="15045"/>
                      <a:pt x="21600" y="9996"/>
                    </a:cubicBezTo>
                    <a:cubicBezTo>
                      <a:pt x="14594" y="7013"/>
                      <a:pt x="7961" y="2130"/>
                      <a:pt x="709" y="0"/>
                    </a:cubicBezTo>
                  </a:path>
                </a:pathLst>
              </a:custGeom>
              <a:noFill/>
              <a:ln w="38100" cap="flat">
                <a:solidFill>
                  <a:schemeClr val="tx1">
                    <a:lumMod val="85000"/>
                    <a:lumOff val="15000"/>
                  </a:schemeClr>
                </a:solidFill>
                <a:prstDash val="solid"/>
                <a:miter lim="400000"/>
              </a:ln>
              <a:effectLst/>
            </p:spPr>
            <p:txBody>
              <a:bodyPr wrap="square" lIns="38100" tIns="38100" rIns="38100" bIns="38100" numCol="1" anchor="ctr">
                <a:no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sz="300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</a:defRPr>
                </a:pPr>
                <a:endParaRPr kumimoji="0" sz="30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  <a:sym typeface="Arial" panose="020B0604020202020204" pitchFamily="34" charset="0"/>
                </a:endParaRPr>
              </a:p>
            </p:txBody>
          </p:sp>
        </p:grpSp>
      </p:grpSp>
      <p:sp>
        <p:nvSpPr>
          <p:cNvPr id="179" name="Freeform 34"/>
          <p:cNvSpPr>
            <a:spLocks noEditPoints="1"/>
          </p:cNvSpPr>
          <p:nvPr/>
        </p:nvSpPr>
        <p:spPr bwMode="auto">
          <a:xfrm rot="20640000">
            <a:off x="1972945" y="1885950"/>
            <a:ext cx="1425575" cy="697230"/>
          </a:xfrm>
          <a:custGeom>
            <a:avLst/>
            <a:gdLst>
              <a:gd name="T0" fmla="*/ 97 w 97"/>
              <a:gd name="T1" fmla="*/ 16 h 63"/>
              <a:gd name="T2" fmla="*/ 90 w 97"/>
              <a:gd name="T3" fmla="*/ 22 h 63"/>
              <a:gd name="T4" fmla="*/ 75 w 97"/>
              <a:gd name="T5" fmla="*/ 33 h 63"/>
              <a:gd name="T6" fmla="*/ 46 w 97"/>
              <a:gd name="T7" fmla="*/ 51 h 63"/>
              <a:gd name="T8" fmla="*/ 29 w 97"/>
              <a:gd name="T9" fmla="*/ 63 h 63"/>
              <a:gd name="T10" fmla="*/ 26 w 97"/>
              <a:gd name="T11" fmla="*/ 62 h 63"/>
              <a:gd name="T12" fmla="*/ 16 w 97"/>
              <a:gd name="T13" fmla="*/ 47 h 63"/>
              <a:gd name="T14" fmla="*/ 2 w 97"/>
              <a:gd name="T15" fmla="*/ 48 h 63"/>
              <a:gd name="T16" fmla="*/ 10 w 97"/>
              <a:gd name="T17" fmla="*/ 28 h 63"/>
              <a:gd name="T18" fmla="*/ 10 w 97"/>
              <a:gd name="T19" fmla="*/ 26 h 63"/>
              <a:gd name="T20" fmla="*/ 18 w 97"/>
              <a:gd name="T21" fmla="*/ 0 h 63"/>
              <a:gd name="T22" fmla="*/ 40 w 97"/>
              <a:gd name="T23" fmla="*/ 5 h 63"/>
              <a:gd name="T24" fmla="*/ 75 w 97"/>
              <a:gd name="T25" fmla="*/ 13 h 63"/>
              <a:gd name="T26" fmla="*/ 94 w 97"/>
              <a:gd name="T27" fmla="*/ 15 h 63"/>
              <a:gd name="T28" fmla="*/ 97 w 97"/>
              <a:gd name="T29" fmla="*/ 16 h 63"/>
              <a:gd name="T30" fmla="*/ 20 w 97"/>
              <a:gd name="T31" fmla="*/ 3 h 63"/>
              <a:gd name="T32" fmla="*/ 16 w 97"/>
              <a:gd name="T33" fmla="*/ 18 h 63"/>
              <a:gd name="T34" fmla="*/ 14 w 97"/>
              <a:gd name="T35" fmla="*/ 26 h 63"/>
              <a:gd name="T36" fmla="*/ 65 w 97"/>
              <a:gd name="T37" fmla="*/ 20 h 63"/>
              <a:gd name="T38" fmla="*/ 86 w 97"/>
              <a:gd name="T39" fmla="*/ 17 h 63"/>
              <a:gd name="T40" fmla="*/ 20 w 97"/>
              <a:gd name="T41" fmla="*/ 3 h 63"/>
              <a:gd name="T42" fmla="*/ 14 w 97"/>
              <a:gd name="T43" fmla="*/ 38 h 63"/>
              <a:gd name="T44" fmla="*/ 28 w 97"/>
              <a:gd name="T45" fmla="*/ 60 h 63"/>
              <a:gd name="T46" fmla="*/ 82 w 97"/>
              <a:gd name="T47" fmla="*/ 24 h 63"/>
              <a:gd name="T48" fmla="*/ 82 w 97"/>
              <a:gd name="T49" fmla="*/ 23 h 63"/>
              <a:gd name="T50" fmla="*/ 14 w 97"/>
              <a:gd name="T51" fmla="*/ 38 h 63"/>
              <a:gd name="T52" fmla="*/ 13 w 97"/>
              <a:gd name="T53" fmla="*/ 29 h 63"/>
              <a:gd name="T54" fmla="*/ 7 w 97"/>
              <a:gd name="T55" fmla="*/ 40 h 63"/>
              <a:gd name="T56" fmla="*/ 12 w 97"/>
              <a:gd name="T57" fmla="*/ 35 h 63"/>
              <a:gd name="T58" fmla="*/ 15 w 97"/>
              <a:gd name="T59" fmla="*/ 36 h 63"/>
              <a:gd name="T60" fmla="*/ 57 w 97"/>
              <a:gd name="T61" fmla="*/ 27 h 63"/>
              <a:gd name="T62" fmla="*/ 77 w 97"/>
              <a:gd name="T63" fmla="*/ 21 h 63"/>
              <a:gd name="T64" fmla="*/ 13 w 97"/>
              <a:gd name="T65" fmla="*/ 29 h 63"/>
              <a:gd name="T66" fmla="*/ 6 w 97"/>
              <a:gd name="T67" fmla="*/ 45 h 63"/>
              <a:gd name="T68" fmla="*/ 14 w 97"/>
              <a:gd name="T69" fmla="*/ 44 h 63"/>
              <a:gd name="T70" fmla="*/ 11 w 97"/>
              <a:gd name="T71" fmla="*/ 39 h 63"/>
              <a:gd name="T72" fmla="*/ 6 w 97"/>
              <a:gd name="T73" fmla="*/ 45 h 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97" h="63">
                <a:moveTo>
                  <a:pt x="97" y="16"/>
                </a:moveTo>
                <a:cubicBezTo>
                  <a:pt x="96" y="20"/>
                  <a:pt x="92" y="19"/>
                  <a:pt x="90" y="22"/>
                </a:cubicBezTo>
                <a:cubicBezTo>
                  <a:pt x="85" y="24"/>
                  <a:pt x="80" y="29"/>
                  <a:pt x="75" y="33"/>
                </a:cubicBezTo>
                <a:cubicBezTo>
                  <a:pt x="65" y="38"/>
                  <a:pt x="56" y="45"/>
                  <a:pt x="46" y="51"/>
                </a:cubicBezTo>
                <a:cubicBezTo>
                  <a:pt x="40" y="54"/>
                  <a:pt x="35" y="58"/>
                  <a:pt x="29" y="63"/>
                </a:cubicBezTo>
                <a:cubicBezTo>
                  <a:pt x="28" y="62"/>
                  <a:pt x="27" y="62"/>
                  <a:pt x="26" y="62"/>
                </a:cubicBezTo>
                <a:cubicBezTo>
                  <a:pt x="22" y="57"/>
                  <a:pt x="20" y="52"/>
                  <a:pt x="16" y="47"/>
                </a:cubicBezTo>
                <a:cubicBezTo>
                  <a:pt x="12" y="47"/>
                  <a:pt x="6" y="49"/>
                  <a:pt x="2" y="48"/>
                </a:cubicBezTo>
                <a:cubicBezTo>
                  <a:pt x="0" y="42"/>
                  <a:pt x="7" y="35"/>
                  <a:pt x="10" y="28"/>
                </a:cubicBezTo>
                <a:cubicBezTo>
                  <a:pt x="10" y="27"/>
                  <a:pt x="10" y="26"/>
                  <a:pt x="10" y="26"/>
                </a:cubicBezTo>
                <a:cubicBezTo>
                  <a:pt x="13" y="17"/>
                  <a:pt x="15" y="8"/>
                  <a:pt x="18" y="0"/>
                </a:cubicBezTo>
                <a:cubicBezTo>
                  <a:pt x="25" y="0"/>
                  <a:pt x="33" y="4"/>
                  <a:pt x="40" y="5"/>
                </a:cubicBezTo>
                <a:cubicBezTo>
                  <a:pt x="51" y="8"/>
                  <a:pt x="63" y="10"/>
                  <a:pt x="75" y="13"/>
                </a:cubicBezTo>
                <a:cubicBezTo>
                  <a:pt x="81" y="13"/>
                  <a:pt x="88" y="15"/>
                  <a:pt x="94" y="15"/>
                </a:cubicBezTo>
                <a:cubicBezTo>
                  <a:pt x="95" y="15"/>
                  <a:pt x="96" y="14"/>
                  <a:pt x="97" y="16"/>
                </a:cubicBezTo>
                <a:close/>
                <a:moveTo>
                  <a:pt x="20" y="3"/>
                </a:moveTo>
                <a:cubicBezTo>
                  <a:pt x="18" y="8"/>
                  <a:pt x="16" y="13"/>
                  <a:pt x="16" y="18"/>
                </a:cubicBezTo>
                <a:cubicBezTo>
                  <a:pt x="15" y="21"/>
                  <a:pt x="13" y="23"/>
                  <a:pt x="14" y="26"/>
                </a:cubicBezTo>
                <a:cubicBezTo>
                  <a:pt x="31" y="24"/>
                  <a:pt x="48" y="21"/>
                  <a:pt x="65" y="20"/>
                </a:cubicBezTo>
                <a:cubicBezTo>
                  <a:pt x="72" y="18"/>
                  <a:pt x="80" y="19"/>
                  <a:pt x="86" y="17"/>
                </a:cubicBezTo>
                <a:cubicBezTo>
                  <a:pt x="64" y="14"/>
                  <a:pt x="41" y="7"/>
                  <a:pt x="20" y="3"/>
                </a:cubicBezTo>
                <a:close/>
                <a:moveTo>
                  <a:pt x="14" y="38"/>
                </a:moveTo>
                <a:cubicBezTo>
                  <a:pt x="19" y="45"/>
                  <a:pt x="22" y="53"/>
                  <a:pt x="28" y="60"/>
                </a:cubicBezTo>
                <a:cubicBezTo>
                  <a:pt x="46" y="48"/>
                  <a:pt x="64" y="37"/>
                  <a:pt x="82" y="24"/>
                </a:cubicBezTo>
                <a:cubicBezTo>
                  <a:pt x="82" y="23"/>
                  <a:pt x="82" y="23"/>
                  <a:pt x="82" y="23"/>
                </a:cubicBezTo>
                <a:cubicBezTo>
                  <a:pt x="59" y="29"/>
                  <a:pt x="37" y="35"/>
                  <a:pt x="14" y="38"/>
                </a:cubicBezTo>
                <a:close/>
                <a:moveTo>
                  <a:pt x="13" y="29"/>
                </a:moveTo>
                <a:cubicBezTo>
                  <a:pt x="11" y="33"/>
                  <a:pt x="8" y="37"/>
                  <a:pt x="7" y="40"/>
                </a:cubicBezTo>
                <a:cubicBezTo>
                  <a:pt x="9" y="39"/>
                  <a:pt x="9" y="36"/>
                  <a:pt x="12" y="35"/>
                </a:cubicBezTo>
                <a:cubicBezTo>
                  <a:pt x="13" y="35"/>
                  <a:pt x="14" y="35"/>
                  <a:pt x="15" y="36"/>
                </a:cubicBezTo>
                <a:cubicBezTo>
                  <a:pt x="29" y="33"/>
                  <a:pt x="43" y="30"/>
                  <a:pt x="57" y="27"/>
                </a:cubicBezTo>
                <a:cubicBezTo>
                  <a:pt x="64" y="24"/>
                  <a:pt x="70" y="23"/>
                  <a:pt x="77" y="21"/>
                </a:cubicBezTo>
                <a:cubicBezTo>
                  <a:pt x="55" y="23"/>
                  <a:pt x="34" y="25"/>
                  <a:pt x="13" y="29"/>
                </a:cubicBezTo>
                <a:close/>
                <a:moveTo>
                  <a:pt x="6" y="45"/>
                </a:moveTo>
                <a:cubicBezTo>
                  <a:pt x="9" y="46"/>
                  <a:pt x="12" y="44"/>
                  <a:pt x="14" y="44"/>
                </a:cubicBezTo>
                <a:cubicBezTo>
                  <a:pt x="13" y="42"/>
                  <a:pt x="13" y="41"/>
                  <a:pt x="11" y="39"/>
                </a:cubicBezTo>
                <a:cubicBezTo>
                  <a:pt x="10" y="41"/>
                  <a:pt x="8" y="43"/>
                  <a:pt x="6" y="45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微软雅黑"/>
              <a:cs typeface="+mn-cs"/>
            </a:endParaRPr>
          </a:p>
        </p:txBody>
      </p:sp>
      <p:pic>
        <p:nvPicPr>
          <p:cNvPr id="34" name="图片 3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117251" y="1923436"/>
            <a:ext cx="866974" cy="797510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3CFE2C7D-8BF3-4F53-AF8A-55B0C31B6F4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410648" y="3025855"/>
            <a:ext cx="7370703" cy="1072989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993F1FD2-90C1-472D-A4B1-77B6E4E96CB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695319" y="4033591"/>
            <a:ext cx="2877561" cy="1286367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7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7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80" grpId="0" bldLvl="0" animBg="1"/>
      <p:bldP spid="17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PA_图片 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3040" y="912949"/>
            <a:ext cx="6121493" cy="4294369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34962339-F584-49B4-AC31-3410C8ED0B7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02848" y="2503855"/>
            <a:ext cx="5614903" cy="177409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5FFF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3500" b="67837"/>
          <a:stretch>
            <a:fillRect/>
          </a:stretch>
        </p:blipFill>
        <p:spPr>
          <a:xfrm>
            <a:off x="0" y="0"/>
            <a:ext cx="1121664" cy="1228881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842" t="-10451" b="9413"/>
          <a:stretch>
            <a:fillRect/>
          </a:stretch>
        </p:blipFill>
        <p:spPr>
          <a:xfrm>
            <a:off x="10880397" y="5972384"/>
            <a:ext cx="1311603" cy="885616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897" r="20119" b="33391"/>
          <a:stretch>
            <a:fillRect/>
          </a:stretch>
        </p:blipFill>
        <p:spPr>
          <a:xfrm flipH="1">
            <a:off x="-228440" y="6356813"/>
            <a:ext cx="2276695" cy="501187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100" r="2958" b="67481"/>
          <a:stretch>
            <a:fillRect/>
          </a:stretch>
        </p:blipFill>
        <p:spPr>
          <a:xfrm>
            <a:off x="10343036" y="0"/>
            <a:ext cx="1848964" cy="1411491"/>
          </a:xfrm>
          <a:prstGeom prst="rect">
            <a:avLst/>
          </a:prstGeom>
        </p:spPr>
      </p:pic>
      <p:grpSp>
        <p:nvGrpSpPr>
          <p:cNvPr id="5" name="Group 4"/>
          <p:cNvGrpSpPr/>
          <p:nvPr/>
        </p:nvGrpSpPr>
        <p:grpSpPr>
          <a:xfrm>
            <a:off x="691304" y="794197"/>
            <a:ext cx="879770" cy="702056"/>
            <a:chOff x="1484051" y="705745"/>
            <a:chExt cx="564204" cy="477343"/>
          </a:xfrm>
        </p:grpSpPr>
        <p:sp>
          <p:nvSpPr>
            <p:cNvPr id="2" name="Isosceles Triangle 1"/>
            <p:cNvSpPr/>
            <p:nvPr/>
          </p:nvSpPr>
          <p:spPr>
            <a:xfrm>
              <a:off x="1484051" y="705745"/>
              <a:ext cx="564204" cy="460396"/>
            </a:xfrm>
            <a:prstGeom prst="triangl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微软雅黑"/>
                <a:cs typeface="+mn-cs"/>
              </a:endParaRPr>
            </a:p>
          </p:txBody>
        </p:sp>
        <p:sp>
          <p:nvSpPr>
            <p:cNvPr id="3" name="Rectangle 2"/>
            <p:cNvSpPr/>
            <p:nvPr/>
          </p:nvSpPr>
          <p:spPr>
            <a:xfrm>
              <a:off x="1621201" y="785487"/>
              <a:ext cx="264406" cy="39760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微软雅黑"/>
                  <a:cs typeface="Arial" panose="020B0604020202020204" pitchFamily="34" charset="0"/>
                </a:rPr>
                <a:t>1</a:t>
              </a:r>
              <a:endPara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微软雅黑"/>
                <a:cs typeface="+mn-cs"/>
              </a:endParaRPr>
            </a:p>
          </p:txBody>
        </p:sp>
      </p:grpSp>
      <p:sp>
        <p:nvSpPr>
          <p:cNvPr id="14" name="Rectangle 13">
            <a:extLst>
              <a:ext uri="{FF2B5EF4-FFF2-40B4-BE49-F238E27FC236}">
                <a16:creationId xmlns:a16="http://schemas.microsoft.com/office/drawing/2014/main" id="{A80F77DC-B128-41EE-B71D-6D2D1BF41A59}"/>
              </a:ext>
            </a:extLst>
          </p:cNvPr>
          <p:cNvSpPr/>
          <p:nvPr/>
        </p:nvSpPr>
        <p:spPr>
          <a:xfrm>
            <a:off x="1640560" y="893483"/>
            <a:ext cx="933067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441960" algn="l"/>
                <a:tab pos="4565650" algn="r"/>
                <a:tab pos="4776470" algn="ctr"/>
                <a:tab pos="5276215" algn="ctr"/>
                <a:tab pos="5657215" algn="r"/>
              </a:tabLst>
              <a:defRPr/>
            </a:pP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Đặt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rồi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j-lt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2E386BEB-3ACC-45CA-A0C0-D71A85F85B1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543050" y="1924049"/>
            <a:ext cx="9429750" cy="942975"/>
          </a:xfrm>
          <a:prstGeom prst="rect">
            <a:avLst/>
          </a:prstGeom>
        </p:spPr>
      </p:pic>
      <p:grpSp>
        <p:nvGrpSpPr>
          <p:cNvPr id="20" name="Group 19">
            <a:extLst>
              <a:ext uri="{FF2B5EF4-FFF2-40B4-BE49-F238E27FC236}">
                <a16:creationId xmlns:a16="http://schemas.microsoft.com/office/drawing/2014/main" id="{DF5CB46B-AECE-4F44-B3F9-50A3D3FD1B92}"/>
              </a:ext>
            </a:extLst>
          </p:cNvPr>
          <p:cNvGrpSpPr/>
          <p:nvPr/>
        </p:nvGrpSpPr>
        <p:grpSpPr>
          <a:xfrm>
            <a:off x="1400175" y="3105150"/>
            <a:ext cx="2228850" cy="1446550"/>
            <a:chOff x="1400175" y="3105150"/>
            <a:chExt cx="2228850" cy="1446550"/>
          </a:xfrm>
        </p:grpSpPr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F4ADD400-3C09-4ACE-9B9B-A63AB62482CE}"/>
                </a:ext>
              </a:extLst>
            </p:cNvPr>
            <p:cNvSpPr txBox="1"/>
            <p:nvPr/>
          </p:nvSpPr>
          <p:spPr>
            <a:xfrm>
              <a:off x="1771650" y="3105150"/>
              <a:ext cx="1857375" cy="14465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400" b="1" dirty="0">
                  <a:solidFill>
                    <a:srgbClr val="FF0000"/>
                  </a:solidFill>
                </a:rPr>
                <a:t>122</a:t>
              </a:r>
            </a:p>
            <a:p>
              <a:r>
                <a:rPr lang="en-US" sz="4400" b="1" dirty="0">
                  <a:solidFill>
                    <a:srgbClr val="FF0000"/>
                  </a:solidFill>
                </a:rPr>
                <a:t>    4</a:t>
              </a:r>
            </a:p>
          </p:txBody>
        </p: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A7088CE0-2AAE-4760-BEFF-939BCA8E144C}"/>
                </a:ext>
              </a:extLst>
            </p:cNvPr>
            <p:cNvCxnSpPr/>
            <p:nvPr/>
          </p:nvCxnSpPr>
          <p:spPr>
            <a:xfrm>
              <a:off x="1838325" y="4410075"/>
              <a:ext cx="923925" cy="0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0C01CBB6-3816-4BED-B6F2-60A53408B4A0}"/>
                </a:ext>
              </a:extLst>
            </p:cNvPr>
            <p:cNvSpPr txBox="1"/>
            <p:nvPr/>
          </p:nvSpPr>
          <p:spPr>
            <a:xfrm>
              <a:off x="1400175" y="3600450"/>
              <a:ext cx="33337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>
                  <a:solidFill>
                    <a:srgbClr val="FF0000"/>
                  </a:solidFill>
                </a:rPr>
                <a:t>x</a:t>
              </a:r>
            </a:p>
          </p:txBody>
        </p:sp>
      </p:grpSp>
      <p:sp>
        <p:nvSpPr>
          <p:cNvPr id="21" name="TextBox 20">
            <a:extLst>
              <a:ext uri="{FF2B5EF4-FFF2-40B4-BE49-F238E27FC236}">
                <a16:creationId xmlns:a16="http://schemas.microsoft.com/office/drawing/2014/main" id="{3F5D3D36-7527-4CAE-A905-CD7F024775FC}"/>
              </a:ext>
            </a:extLst>
          </p:cNvPr>
          <p:cNvSpPr txBox="1"/>
          <p:nvPr/>
        </p:nvSpPr>
        <p:spPr>
          <a:xfrm>
            <a:off x="2295525" y="4467225"/>
            <a:ext cx="51435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rgbClr val="FF0000"/>
                </a:solidFill>
              </a:rPr>
              <a:t>8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C676F2A8-E82F-49EC-87A5-A47FF8613D8C}"/>
              </a:ext>
            </a:extLst>
          </p:cNvPr>
          <p:cNvSpPr txBox="1"/>
          <p:nvPr/>
        </p:nvSpPr>
        <p:spPr>
          <a:xfrm>
            <a:off x="2009775" y="4467225"/>
            <a:ext cx="51435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rgbClr val="FF0000"/>
                </a:solidFill>
              </a:rPr>
              <a:t>8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FF20C102-55F7-4A10-8B0A-0DCE8B7BDA7E}"/>
              </a:ext>
            </a:extLst>
          </p:cNvPr>
          <p:cNvSpPr txBox="1"/>
          <p:nvPr/>
        </p:nvSpPr>
        <p:spPr>
          <a:xfrm>
            <a:off x="1724025" y="4476750"/>
            <a:ext cx="51435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rgbClr val="FF0000"/>
                </a:solidFill>
              </a:rPr>
              <a:t>4</a:t>
            </a:r>
          </a:p>
        </p:txBody>
      </p:sp>
      <p:grpSp>
        <p:nvGrpSpPr>
          <p:cNvPr id="32" name="Group 31">
            <a:extLst>
              <a:ext uri="{FF2B5EF4-FFF2-40B4-BE49-F238E27FC236}">
                <a16:creationId xmlns:a16="http://schemas.microsoft.com/office/drawing/2014/main" id="{0F5AF045-A074-4266-B932-A17685563F84}"/>
              </a:ext>
            </a:extLst>
          </p:cNvPr>
          <p:cNvGrpSpPr/>
          <p:nvPr/>
        </p:nvGrpSpPr>
        <p:grpSpPr>
          <a:xfrm>
            <a:off x="3914775" y="3162300"/>
            <a:ext cx="2228850" cy="1446550"/>
            <a:chOff x="1400175" y="3105150"/>
            <a:chExt cx="2228850" cy="1446550"/>
          </a:xfrm>
        </p:grpSpPr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1761AFFD-5F7B-44C9-990D-9666EB7695A2}"/>
                </a:ext>
              </a:extLst>
            </p:cNvPr>
            <p:cNvSpPr txBox="1"/>
            <p:nvPr/>
          </p:nvSpPr>
          <p:spPr>
            <a:xfrm>
              <a:off x="1771650" y="3105150"/>
              <a:ext cx="1857375" cy="14465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400" b="1" dirty="0">
                  <a:solidFill>
                    <a:srgbClr val="FF0000"/>
                  </a:solidFill>
                </a:rPr>
                <a:t>327</a:t>
              </a:r>
            </a:p>
            <a:p>
              <a:r>
                <a:rPr lang="en-US" sz="4400" b="1" dirty="0">
                  <a:solidFill>
                    <a:srgbClr val="FF0000"/>
                  </a:solidFill>
                </a:rPr>
                <a:t>    3</a:t>
              </a:r>
            </a:p>
          </p:txBody>
        </p:sp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id="{31F5A1DC-59F8-4468-9312-A78C83FB62AF}"/>
                </a:ext>
              </a:extLst>
            </p:cNvPr>
            <p:cNvCxnSpPr/>
            <p:nvPr/>
          </p:nvCxnSpPr>
          <p:spPr>
            <a:xfrm>
              <a:off x="1838325" y="4410075"/>
              <a:ext cx="923925" cy="0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995579BF-73AD-479C-B48A-99212FAA2FC7}"/>
                </a:ext>
              </a:extLst>
            </p:cNvPr>
            <p:cNvSpPr txBox="1"/>
            <p:nvPr/>
          </p:nvSpPr>
          <p:spPr>
            <a:xfrm>
              <a:off x="1400175" y="3600450"/>
              <a:ext cx="33337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>
                  <a:solidFill>
                    <a:srgbClr val="FF0000"/>
                  </a:solidFill>
                </a:rPr>
                <a:t>x</a:t>
              </a:r>
            </a:p>
          </p:txBody>
        </p:sp>
      </p:grpSp>
      <p:sp>
        <p:nvSpPr>
          <p:cNvPr id="36" name="TextBox 35">
            <a:extLst>
              <a:ext uri="{FF2B5EF4-FFF2-40B4-BE49-F238E27FC236}">
                <a16:creationId xmlns:a16="http://schemas.microsoft.com/office/drawing/2014/main" id="{3E77F646-17CB-4C3D-AE9C-A5B5BC575D2C}"/>
              </a:ext>
            </a:extLst>
          </p:cNvPr>
          <p:cNvSpPr txBox="1"/>
          <p:nvPr/>
        </p:nvSpPr>
        <p:spPr>
          <a:xfrm>
            <a:off x="4819650" y="4514850"/>
            <a:ext cx="51435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4AFAB573-630B-4A34-B71E-8FEA25DA3D62}"/>
              </a:ext>
            </a:extLst>
          </p:cNvPr>
          <p:cNvSpPr txBox="1"/>
          <p:nvPr/>
        </p:nvSpPr>
        <p:spPr>
          <a:xfrm>
            <a:off x="4524375" y="4524375"/>
            <a:ext cx="51435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rgbClr val="FF0000"/>
                </a:solidFill>
              </a:rPr>
              <a:t>8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080B87A0-EA2F-4894-97DA-6044CF831532}"/>
              </a:ext>
            </a:extLst>
          </p:cNvPr>
          <p:cNvSpPr txBox="1"/>
          <p:nvPr/>
        </p:nvSpPr>
        <p:spPr>
          <a:xfrm>
            <a:off x="4219575" y="4524375"/>
            <a:ext cx="51435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rgbClr val="FF0000"/>
                </a:solidFill>
              </a:rPr>
              <a:t>9</a:t>
            </a:r>
          </a:p>
        </p:txBody>
      </p:sp>
      <p:sp>
        <p:nvSpPr>
          <p:cNvPr id="40" name="TextBox 43">
            <a:extLst>
              <a:ext uri="{FF2B5EF4-FFF2-40B4-BE49-F238E27FC236}">
                <a16:creationId xmlns:a16="http://schemas.microsoft.com/office/drawing/2014/main" id="{9DFE6E1E-9933-4DA6-8ED0-EEA07885EB4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14356" y="3108121"/>
            <a:ext cx="3810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4000" b="1" dirty="0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41" name="TextBox 49">
            <a:extLst>
              <a:ext uri="{FF2B5EF4-FFF2-40B4-BE49-F238E27FC236}">
                <a16:creationId xmlns:a16="http://schemas.microsoft.com/office/drawing/2014/main" id="{657952A0-9A30-487D-8BB0-4B20CB23768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76951" y="3091656"/>
            <a:ext cx="10287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4000" b="1" dirty="0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715</a:t>
            </a:r>
          </a:p>
        </p:txBody>
      </p:sp>
      <p:grpSp>
        <p:nvGrpSpPr>
          <p:cNvPr id="42" name="Group 66">
            <a:extLst>
              <a:ext uri="{FF2B5EF4-FFF2-40B4-BE49-F238E27FC236}">
                <a16:creationId xmlns:a16="http://schemas.microsoft.com/office/drawing/2014/main" id="{3307B9FD-405F-411E-854F-751E6C10F469}"/>
              </a:ext>
            </a:extLst>
          </p:cNvPr>
          <p:cNvGrpSpPr>
            <a:grpSpLocks/>
          </p:cNvGrpSpPr>
          <p:nvPr/>
        </p:nvGrpSpPr>
        <p:grpSpPr bwMode="auto">
          <a:xfrm>
            <a:off x="7034537" y="3157772"/>
            <a:ext cx="819151" cy="1431301"/>
            <a:chOff x="2299" y="1252"/>
            <a:chExt cx="516" cy="656"/>
          </a:xfrm>
        </p:grpSpPr>
        <p:cxnSp>
          <p:nvCxnSpPr>
            <p:cNvPr id="43" name="Straight Connector 42">
              <a:extLst>
                <a:ext uri="{FF2B5EF4-FFF2-40B4-BE49-F238E27FC236}">
                  <a16:creationId xmlns:a16="http://schemas.microsoft.com/office/drawing/2014/main" id="{6B75619E-5CC0-4998-BF47-AB85A310B270}"/>
                </a:ext>
              </a:extLst>
            </p:cNvPr>
            <p:cNvCxnSpPr>
              <a:cxnSpLocks/>
            </p:cNvCxnSpPr>
            <p:nvPr/>
          </p:nvCxnSpPr>
          <p:spPr>
            <a:xfrm>
              <a:off x="2299" y="1537"/>
              <a:ext cx="516" cy="0"/>
            </a:xfrm>
            <a:prstGeom prst="line">
              <a:avLst/>
            </a:prstGeom>
            <a:noFill/>
            <a:ln w="38100" cap="flat" cmpd="sng" algn="ctr">
              <a:solidFill>
                <a:srgbClr val="0000FF"/>
              </a:solidFill>
              <a:prstDash val="solid"/>
            </a:ln>
            <a:effectLst/>
          </p:spPr>
        </p:cxnSp>
        <p:cxnSp>
          <p:nvCxnSpPr>
            <p:cNvPr id="44" name="Straight Connector 43">
              <a:extLst>
                <a:ext uri="{FF2B5EF4-FFF2-40B4-BE49-F238E27FC236}">
                  <a16:creationId xmlns:a16="http://schemas.microsoft.com/office/drawing/2014/main" id="{B015CC80-E909-458A-B483-E0B14406544E}"/>
                </a:ext>
              </a:extLst>
            </p:cNvPr>
            <p:cNvCxnSpPr/>
            <p:nvPr/>
          </p:nvCxnSpPr>
          <p:spPr>
            <a:xfrm>
              <a:off x="2304" y="1252"/>
              <a:ext cx="5" cy="656"/>
            </a:xfrm>
            <a:prstGeom prst="line">
              <a:avLst/>
            </a:prstGeom>
            <a:noFill/>
            <a:ln w="38100" cap="flat" cmpd="sng" algn="ctr">
              <a:solidFill>
                <a:srgbClr val="0000FF"/>
              </a:solidFill>
              <a:prstDash val="solid"/>
            </a:ln>
            <a:effectLst/>
          </p:spPr>
        </p:cxnSp>
      </p:grpSp>
      <p:sp>
        <p:nvSpPr>
          <p:cNvPr id="45" name="TextBox 36">
            <a:extLst>
              <a:ext uri="{FF2B5EF4-FFF2-40B4-BE49-F238E27FC236}">
                <a16:creationId xmlns:a16="http://schemas.microsoft.com/office/drawing/2014/main" id="{C4AF2E6A-F00E-4B35-8ACC-475C47F35D1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37412" y="3777644"/>
            <a:ext cx="3810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4000" b="1" dirty="0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47" name="TextBox 39">
            <a:extLst>
              <a:ext uri="{FF2B5EF4-FFF2-40B4-BE49-F238E27FC236}">
                <a16:creationId xmlns:a16="http://schemas.microsoft.com/office/drawing/2014/main" id="{C8E669E2-9E86-4333-BB63-07069775C6D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86476" y="3562350"/>
            <a:ext cx="400050" cy="7095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4000" b="1" dirty="0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48" name="TextBox 36">
            <a:extLst>
              <a:ext uri="{FF2B5EF4-FFF2-40B4-BE49-F238E27FC236}">
                <a16:creationId xmlns:a16="http://schemas.microsoft.com/office/drawing/2014/main" id="{128C0D86-54F4-4205-88DE-8545BFCCBD1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83955" y="3773438"/>
            <a:ext cx="3810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4000" b="1" dirty="0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49" name="TextBox 38">
            <a:extLst>
              <a:ext uri="{FF2B5EF4-FFF2-40B4-BE49-F238E27FC236}">
                <a16:creationId xmlns:a16="http://schemas.microsoft.com/office/drawing/2014/main" id="{6A52E06F-3D4A-48F9-AB7D-E4E8A4840DE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45994" y="3566686"/>
            <a:ext cx="28575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4000" b="1" dirty="0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50" name="TextBox 38">
            <a:extLst>
              <a:ext uri="{FF2B5EF4-FFF2-40B4-BE49-F238E27FC236}">
                <a16:creationId xmlns:a16="http://schemas.microsoft.com/office/drawing/2014/main" id="{556B3299-C5FB-43E6-AAAF-AD7776FE226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91276" y="4000500"/>
            <a:ext cx="615358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4000" b="1" dirty="0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53" name="TextBox 38">
            <a:extLst>
              <a:ext uri="{FF2B5EF4-FFF2-40B4-BE49-F238E27FC236}">
                <a16:creationId xmlns:a16="http://schemas.microsoft.com/office/drawing/2014/main" id="{26EEF123-A40C-4635-9509-29BAF214B68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39712" y="3999762"/>
            <a:ext cx="28575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4000" b="1" dirty="0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54" name="TextBox 36">
            <a:extLst>
              <a:ext uri="{FF2B5EF4-FFF2-40B4-BE49-F238E27FC236}">
                <a16:creationId xmlns:a16="http://schemas.microsoft.com/office/drawing/2014/main" id="{8D80F935-5028-42E6-8382-077DB7A503F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40908" y="3773438"/>
            <a:ext cx="3810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4000" b="1" dirty="0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58" name="TextBox 38">
            <a:extLst>
              <a:ext uri="{FF2B5EF4-FFF2-40B4-BE49-F238E27FC236}">
                <a16:creationId xmlns:a16="http://schemas.microsoft.com/office/drawing/2014/main" id="{1D3193EE-0199-48C8-9BF5-88AD94BB7E3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39712" y="4456962"/>
            <a:ext cx="28575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4000" b="1" dirty="0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0</a:t>
            </a:r>
          </a:p>
        </p:txBody>
      </p:sp>
      <p:sp>
        <p:nvSpPr>
          <p:cNvPr id="59" name="TextBox 43">
            <a:extLst>
              <a:ext uri="{FF2B5EF4-FFF2-40B4-BE49-F238E27FC236}">
                <a16:creationId xmlns:a16="http://schemas.microsoft.com/office/drawing/2014/main" id="{ECCD9D8E-D36C-4497-A43C-AF46FE84DA5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914706" y="3136696"/>
            <a:ext cx="3810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4000" b="1" dirty="0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60" name="TextBox 49">
            <a:extLst>
              <a:ext uri="{FF2B5EF4-FFF2-40B4-BE49-F238E27FC236}">
                <a16:creationId xmlns:a16="http://schemas.microsoft.com/office/drawing/2014/main" id="{26C34B30-10BD-4BB8-88DB-87F27BE7AA5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877301" y="3120231"/>
            <a:ext cx="10287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4000" b="1" dirty="0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645</a:t>
            </a:r>
          </a:p>
        </p:txBody>
      </p:sp>
      <p:grpSp>
        <p:nvGrpSpPr>
          <p:cNvPr id="61" name="Group 66">
            <a:extLst>
              <a:ext uri="{FF2B5EF4-FFF2-40B4-BE49-F238E27FC236}">
                <a16:creationId xmlns:a16="http://schemas.microsoft.com/office/drawing/2014/main" id="{699D1323-768A-4678-9E3C-5A6ADB97117B}"/>
              </a:ext>
            </a:extLst>
          </p:cNvPr>
          <p:cNvGrpSpPr>
            <a:grpSpLocks/>
          </p:cNvGrpSpPr>
          <p:nvPr/>
        </p:nvGrpSpPr>
        <p:grpSpPr bwMode="auto">
          <a:xfrm>
            <a:off x="9834887" y="3186347"/>
            <a:ext cx="819151" cy="1431301"/>
            <a:chOff x="2299" y="1252"/>
            <a:chExt cx="516" cy="656"/>
          </a:xfrm>
        </p:grpSpPr>
        <p:cxnSp>
          <p:nvCxnSpPr>
            <p:cNvPr id="62" name="Straight Connector 61">
              <a:extLst>
                <a:ext uri="{FF2B5EF4-FFF2-40B4-BE49-F238E27FC236}">
                  <a16:creationId xmlns:a16="http://schemas.microsoft.com/office/drawing/2014/main" id="{0D7AB3D4-3DD4-4005-832C-E2CDE1B5A620}"/>
                </a:ext>
              </a:extLst>
            </p:cNvPr>
            <p:cNvCxnSpPr>
              <a:cxnSpLocks/>
            </p:cNvCxnSpPr>
            <p:nvPr/>
          </p:nvCxnSpPr>
          <p:spPr>
            <a:xfrm>
              <a:off x="2299" y="1537"/>
              <a:ext cx="516" cy="0"/>
            </a:xfrm>
            <a:prstGeom prst="line">
              <a:avLst/>
            </a:prstGeom>
            <a:noFill/>
            <a:ln w="38100" cap="flat" cmpd="sng" algn="ctr">
              <a:solidFill>
                <a:srgbClr val="0000FF"/>
              </a:solidFill>
              <a:prstDash val="solid"/>
            </a:ln>
            <a:effectLst/>
          </p:spPr>
        </p:cxnSp>
        <p:cxnSp>
          <p:nvCxnSpPr>
            <p:cNvPr id="63" name="Straight Connector 62">
              <a:extLst>
                <a:ext uri="{FF2B5EF4-FFF2-40B4-BE49-F238E27FC236}">
                  <a16:creationId xmlns:a16="http://schemas.microsoft.com/office/drawing/2014/main" id="{08E4DF29-89FD-4C81-994D-2E200731106E}"/>
                </a:ext>
              </a:extLst>
            </p:cNvPr>
            <p:cNvCxnSpPr/>
            <p:nvPr/>
          </p:nvCxnSpPr>
          <p:spPr>
            <a:xfrm>
              <a:off x="2304" y="1252"/>
              <a:ext cx="5" cy="656"/>
            </a:xfrm>
            <a:prstGeom prst="line">
              <a:avLst/>
            </a:prstGeom>
            <a:noFill/>
            <a:ln w="38100" cap="flat" cmpd="sng" algn="ctr">
              <a:solidFill>
                <a:srgbClr val="0000FF"/>
              </a:solidFill>
              <a:prstDash val="solid"/>
            </a:ln>
            <a:effectLst/>
          </p:spPr>
        </p:cxnSp>
      </p:grpSp>
      <p:sp>
        <p:nvSpPr>
          <p:cNvPr id="64" name="TextBox 36">
            <a:extLst>
              <a:ext uri="{FF2B5EF4-FFF2-40B4-BE49-F238E27FC236}">
                <a16:creationId xmlns:a16="http://schemas.microsoft.com/office/drawing/2014/main" id="{D3556629-5679-42F8-8AB7-A91141DFD4E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847287" y="3825269"/>
            <a:ext cx="3810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4000" b="1" dirty="0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65" name="TextBox 39">
            <a:extLst>
              <a:ext uri="{FF2B5EF4-FFF2-40B4-BE49-F238E27FC236}">
                <a16:creationId xmlns:a16="http://schemas.microsoft.com/office/drawing/2014/main" id="{5B67329E-3FDD-4995-804B-1FF5B057D17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915401" y="3600450"/>
            <a:ext cx="400050" cy="7095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4000" b="1" dirty="0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0</a:t>
            </a:r>
          </a:p>
        </p:txBody>
      </p:sp>
      <p:sp>
        <p:nvSpPr>
          <p:cNvPr id="66" name="TextBox 36">
            <a:extLst>
              <a:ext uri="{FF2B5EF4-FFF2-40B4-BE49-F238E27FC236}">
                <a16:creationId xmlns:a16="http://schemas.microsoft.com/office/drawing/2014/main" id="{FA496C1B-98A0-48D0-B7E4-DD136F31045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093830" y="3821063"/>
            <a:ext cx="3810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4000" b="1" dirty="0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67" name="TextBox 38">
            <a:extLst>
              <a:ext uri="{FF2B5EF4-FFF2-40B4-BE49-F238E27FC236}">
                <a16:creationId xmlns:a16="http://schemas.microsoft.com/office/drawing/2014/main" id="{01A62359-A6FF-440C-8FE2-9862CCC6AA9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74919" y="3604786"/>
            <a:ext cx="28575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4000" b="1" dirty="0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68" name="TextBox 38">
            <a:extLst>
              <a:ext uri="{FF2B5EF4-FFF2-40B4-BE49-F238E27FC236}">
                <a16:creationId xmlns:a16="http://schemas.microsoft.com/office/drawing/2014/main" id="{1DE3CB55-9D7A-4DF0-AA52-AEFB52DC178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201151" y="4038600"/>
            <a:ext cx="615358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4000" b="1" dirty="0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69" name="TextBox 38">
            <a:extLst>
              <a:ext uri="{FF2B5EF4-FFF2-40B4-BE49-F238E27FC236}">
                <a16:creationId xmlns:a16="http://schemas.microsoft.com/office/drawing/2014/main" id="{3DD070E2-0D71-49A4-A2BC-D443CDBC6C7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440062" y="4028337"/>
            <a:ext cx="28575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4000" b="1" dirty="0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70" name="TextBox 36">
            <a:extLst>
              <a:ext uri="{FF2B5EF4-FFF2-40B4-BE49-F238E27FC236}">
                <a16:creationId xmlns:a16="http://schemas.microsoft.com/office/drawing/2014/main" id="{ACB0B806-F269-45F3-8852-D8307719640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331733" y="3811538"/>
            <a:ext cx="3810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4000" b="1" dirty="0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71" name="TextBox 38">
            <a:extLst>
              <a:ext uri="{FF2B5EF4-FFF2-40B4-BE49-F238E27FC236}">
                <a16:creationId xmlns:a16="http://schemas.microsoft.com/office/drawing/2014/main" id="{3E60D5DB-EE72-4F87-9338-6EEA1D4286A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440062" y="4485537"/>
            <a:ext cx="28575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4000" b="1" dirty="0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0</a:t>
            </a:r>
          </a:p>
        </p:txBody>
      </p:sp>
    </p:spTree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6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1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6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1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6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1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6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1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6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7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0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1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4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5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0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5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0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5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40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45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6" fill="hold">
                      <p:stCondLst>
                        <p:cond delay="indefinite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0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>
                      <p:stCondLst>
                        <p:cond delay="indefinite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5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/>
      <p:bldP spid="41" grpId="0"/>
      <p:bldP spid="45" grpId="0"/>
      <p:bldP spid="47" grpId="0"/>
      <p:bldP spid="48" grpId="0"/>
      <p:bldP spid="49" grpId="0"/>
      <p:bldP spid="50" grpId="0"/>
      <p:bldP spid="53" grpId="0"/>
      <p:bldP spid="54" grpId="0"/>
      <p:bldP spid="58" grpId="0"/>
      <p:bldP spid="59" grpId="0"/>
      <p:bldP spid="60" grpId="0"/>
      <p:bldP spid="64" grpId="0"/>
      <p:bldP spid="65" grpId="0"/>
      <p:bldP spid="66" grpId="0"/>
      <p:bldP spid="67" grpId="0"/>
      <p:bldP spid="68" grpId="0"/>
      <p:bldP spid="69" grpId="0"/>
      <p:bldP spid="70" grpId="0"/>
      <p:bldP spid="7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5FFF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3500" b="67837"/>
          <a:stretch>
            <a:fillRect/>
          </a:stretch>
        </p:blipFill>
        <p:spPr>
          <a:xfrm>
            <a:off x="0" y="0"/>
            <a:ext cx="1121664" cy="1228881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842" t="-10451" b="9413"/>
          <a:stretch>
            <a:fillRect/>
          </a:stretch>
        </p:blipFill>
        <p:spPr>
          <a:xfrm>
            <a:off x="10880397" y="5972384"/>
            <a:ext cx="1311603" cy="885616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897" r="20119" b="33391"/>
          <a:stretch>
            <a:fillRect/>
          </a:stretch>
        </p:blipFill>
        <p:spPr>
          <a:xfrm flipH="1">
            <a:off x="-228440" y="6356813"/>
            <a:ext cx="2276695" cy="501187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100" r="2958" b="67481"/>
          <a:stretch>
            <a:fillRect/>
          </a:stretch>
        </p:blipFill>
        <p:spPr>
          <a:xfrm>
            <a:off x="10343036" y="0"/>
            <a:ext cx="1848964" cy="1411491"/>
          </a:xfrm>
          <a:prstGeom prst="rect">
            <a:avLst/>
          </a:prstGeom>
        </p:spPr>
      </p:pic>
      <p:grpSp>
        <p:nvGrpSpPr>
          <p:cNvPr id="5" name="Group 4"/>
          <p:cNvGrpSpPr/>
          <p:nvPr/>
        </p:nvGrpSpPr>
        <p:grpSpPr>
          <a:xfrm>
            <a:off x="1043729" y="403672"/>
            <a:ext cx="879770" cy="702056"/>
            <a:chOff x="1484051" y="705745"/>
            <a:chExt cx="564204" cy="477343"/>
          </a:xfrm>
        </p:grpSpPr>
        <p:sp>
          <p:nvSpPr>
            <p:cNvPr id="2" name="Isosceles Triangle 1"/>
            <p:cNvSpPr/>
            <p:nvPr/>
          </p:nvSpPr>
          <p:spPr>
            <a:xfrm>
              <a:off x="1484051" y="705745"/>
              <a:ext cx="564204" cy="460396"/>
            </a:xfrm>
            <a:prstGeom prst="triangl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微软雅黑"/>
                <a:cs typeface="+mn-cs"/>
              </a:endParaRPr>
            </a:p>
          </p:txBody>
        </p:sp>
        <p:sp>
          <p:nvSpPr>
            <p:cNvPr id="3" name="Rectangle 2"/>
            <p:cNvSpPr/>
            <p:nvPr/>
          </p:nvSpPr>
          <p:spPr>
            <a:xfrm>
              <a:off x="1621201" y="785487"/>
              <a:ext cx="264406" cy="39760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微软雅黑"/>
                  <a:cs typeface="Arial" panose="020B0604020202020204" pitchFamily="34" charset="0"/>
                </a:rPr>
                <a:t>2</a:t>
              </a:r>
              <a:endPara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微软雅黑"/>
                <a:cs typeface="+mn-cs"/>
              </a:endParaRPr>
            </a:p>
          </p:txBody>
        </p:sp>
      </p:grpSp>
      <p:sp>
        <p:nvSpPr>
          <p:cNvPr id="14" name="Rectangle 13">
            <a:extLst>
              <a:ext uri="{FF2B5EF4-FFF2-40B4-BE49-F238E27FC236}">
                <a16:creationId xmlns:a16="http://schemas.microsoft.com/office/drawing/2014/main" id="{A80F77DC-B128-41EE-B71D-6D2D1BF41A59}"/>
              </a:ext>
            </a:extLst>
          </p:cNvPr>
          <p:cNvSpPr/>
          <p:nvPr/>
        </p:nvSpPr>
        <p:spPr>
          <a:xfrm>
            <a:off x="1802485" y="455333"/>
            <a:ext cx="102644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441960" algn="l"/>
                <a:tab pos="4565650" algn="r"/>
                <a:tab pos="4776470" algn="ctr"/>
                <a:tab pos="5276215" algn="ctr"/>
                <a:tab pos="5657215" algn="r"/>
              </a:tabLst>
              <a:defRPr/>
            </a:pP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endParaRPr kumimoji="0" lang="vi-VN" sz="4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j-lt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23F5A9BC-0254-4B85-84C5-CA7823C96E5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0061813"/>
              </p:ext>
            </p:extLst>
          </p:nvPr>
        </p:nvGraphicFramePr>
        <p:xfrm>
          <a:off x="2362199" y="1496219"/>
          <a:ext cx="8296276" cy="1957704"/>
        </p:xfrm>
        <a:graphic>
          <a:graphicData uri="http://schemas.openxmlformats.org/drawingml/2006/table">
            <a:tbl>
              <a:tblPr/>
              <a:tblGrid>
                <a:gridCol w="2074069">
                  <a:extLst>
                    <a:ext uri="{9D8B030D-6E8A-4147-A177-3AD203B41FA5}">
                      <a16:colId xmlns:a16="http://schemas.microsoft.com/office/drawing/2014/main" val="317611257"/>
                    </a:ext>
                  </a:extLst>
                </a:gridCol>
                <a:gridCol w="2074069">
                  <a:extLst>
                    <a:ext uri="{9D8B030D-6E8A-4147-A177-3AD203B41FA5}">
                      <a16:colId xmlns:a16="http://schemas.microsoft.com/office/drawing/2014/main" val="2007274822"/>
                    </a:ext>
                  </a:extLst>
                </a:gridCol>
                <a:gridCol w="2074069">
                  <a:extLst>
                    <a:ext uri="{9D8B030D-6E8A-4147-A177-3AD203B41FA5}">
                      <a16:colId xmlns:a16="http://schemas.microsoft.com/office/drawing/2014/main" val="1967703829"/>
                    </a:ext>
                  </a:extLst>
                </a:gridCol>
                <a:gridCol w="2074069">
                  <a:extLst>
                    <a:ext uri="{9D8B030D-6E8A-4147-A177-3AD203B41FA5}">
                      <a16:colId xmlns:a16="http://schemas.microsoft.com/office/drawing/2014/main" val="2752701369"/>
                    </a:ext>
                  </a:extLst>
                </a:gridCol>
              </a:tblGrid>
              <a:tr h="367506">
                <a:tc>
                  <a:txBody>
                    <a:bodyPr/>
                    <a:lstStyle/>
                    <a:p>
                      <a:pPr algn="ctr" fontAlgn="t"/>
                      <a:r>
                        <a:rPr lang="en-US" sz="3200" b="1" dirty="0" err="1">
                          <a:solidFill>
                            <a:srgbClr val="000000"/>
                          </a:solidFill>
                          <a:effectLst/>
                        </a:rPr>
                        <a:t>Số</a:t>
                      </a:r>
                      <a:r>
                        <a:rPr lang="en-US" sz="3200" b="1" dirty="0">
                          <a:solidFill>
                            <a:srgbClr val="000000"/>
                          </a:solidFill>
                          <a:effectLst/>
                        </a:rPr>
                        <a:t> </a:t>
                      </a:r>
                      <a:r>
                        <a:rPr lang="en-US" sz="3200" b="1" dirty="0" err="1">
                          <a:solidFill>
                            <a:srgbClr val="000000"/>
                          </a:solidFill>
                          <a:effectLst/>
                        </a:rPr>
                        <a:t>đã</a:t>
                      </a:r>
                      <a:r>
                        <a:rPr lang="en-US" sz="3200" b="1" dirty="0">
                          <a:solidFill>
                            <a:srgbClr val="000000"/>
                          </a:solidFill>
                          <a:effectLst/>
                        </a:rPr>
                        <a:t> </a:t>
                      </a:r>
                      <a:r>
                        <a:rPr lang="en-US" sz="3200" b="1" dirty="0" err="1">
                          <a:solidFill>
                            <a:srgbClr val="000000"/>
                          </a:solidFill>
                          <a:effectLst/>
                        </a:rPr>
                        <a:t>cho</a:t>
                      </a:r>
                      <a:endParaRPr lang="en-US" sz="3200" b="1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3200" b="1" dirty="0">
                          <a:solidFill>
                            <a:srgbClr val="000000"/>
                          </a:solidFill>
                          <a:effectLst/>
                        </a:rPr>
                        <a:t>12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3200" b="1">
                          <a:solidFill>
                            <a:srgbClr val="000000"/>
                          </a:solidFill>
                          <a:effectLst/>
                        </a:rPr>
                        <a:t>15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3200" b="1">
                          <a:solidFill>
                            <a:srgbClr val="000000"/>
                          </a:solidFill>
                          <a:effectLst/>
                        </a:rPr>
                        <a:t>18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86236835"/>
                  </a:ext>
                </a:extLst>
              </a:tr>
              <a:tr h="735012">
                <a:tc>
                  <a:txBody>
                    <a:bodyPr/>
                    <a:lstStyle/>
                    <a:p>
                      <a:pPr algn="ctr" fontAlgn="t"/>
                      <a:r>
                        <a:rPr lang="en-US" sz="3200" b="1">
                          <a:solidFill>
                            <a:srgbClr val="000000"/>
                          </a:solidFill>
                          <a:effectLst/>
                        </a:rPr>
                        <a:t>Giảm 3 lần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3200" b="1" dirty="0">
                          <a:solidFill>
                            <a:srgbClr val="000000"/>
                          </a:solidFill>
                          <a:effectLst/>
                        </a:rPr>
                        <a:t>4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3200" b="1" dirty="0">
                          <a:solidFill>
                            <a:srgbClr val="000000"/>
                          </a:solidFill>
                          <a:effectLst/>
                        </a:rPr>
                        <a:t>?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3200" b="1" dirty="0">
                          <a:solidFill>
                            <a:srgbClr val="000000"/>
                          </a:solidFill>
                          <a:effectLst/>
                        </a:rPr>
                        <a:t>?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29351919"/>
                  </a:ext>
                </a:extLst>
              </a:tr>
              <a:tr h="735012">
                <a:tc>
                  <a:txBody>
                    <a:bodyPr/>
                    <a:lstStyle/>
                    <a:p>
                      <a:pPr algn="ctr" fontAlgn="t"/>
                      <a:r>
                        <a:rPr lang="en-US" sz="3200" b="1">
                          <a:solidFill>
                            <a:srgbClr val="000000"/>
                          </a:solidFill>
                          <a:effectLst/>
                        </a:rPr>
                        <a:t>Gấp 4 lần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3200" b="1">
                          <a:solidFill>
                            <a:srgbClr val="000000"/>
                          </a:solidFill>
                          <a:effectLst/>
                        </a:rPr>
                        <a:t>48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3200" b="1" dirty="0">
                          <a:solidFill>
                            <a:srgbClr val="000000"/>
                          </a:solidFill>
                          <a:effectLst/>
                        </a:rPr>
                        <a:t>?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3200" b="1" dirty="0">
                          <a:solidFill>
                            <a:srgbClr val="000000"/>
                          </a:solidFill>
                          <a:effectLst/>
                        </a:rPr>
                        <a:t>?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82323092"/>
                  </a:ext>
                </a:extLst>
              </a:tr>
            </a:tbl>
          </a:graphicData>
        </a:graphic>
      </p:graphicFrame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7DCBF05C-2677-4F54-BCF6-4B0141793C03}"/>
              </a:ext>
            </a:extLst>
          </p:cNvPr>
          <p:cNvSpPr/>
          <p:nvPr/>
        </p:nvSpPr>
        <p:spPr>
          <a:xfrm>
            <a:off x="7053901" y="1991103"/>
            <a:ext cx="1046480" cy="651037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ln>
                  <a:solidFill>
                    <a:schemeClr val="bg1"/>
                  </a:solidFill>
                </a:ln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5</a:t>
            </a:r>
          </a:p>
        </p:txBody>
      </p: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D83B688C-55D3-453C-81E5-128C12C26190}"/>
              </a:ext>
            </a:extLst>
          </p:cNvPr>
          <p:cNvSpPr/>
          <p:nvPr/>
        </p:nvSpPr>
        <p:spPr>
          <a:xfrm>
            <a:off x="7063426" y="2791203"/>
            <a:ext cx="1046480" cy="651037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ln>
                  <a:solidFill>
                    <a:schemeClr val="bg1"/>
                  </a:solidFill>
                </a:ln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60</a:t>
            </a:r>
          </a:p>
        </p:txBody>
      </p: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1B16E412-7589-448B-ADE5-4F2176F91C2E}"/>
              </a:ext>
            </a:extLst>
          </p:cNvPr>
          <p:cNvSpPr/>
          <p:nvPr/>
        </p:nvSpPr>
        <p:spPr>
          <a:xfrm>
            <a:off x="9120826" y="2010153"/>
            <a:ext cx="1046480" cy="651037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ln>
                  <a:solidFill>
                    <a:schemeClr val="bg1"/>
                  </a:solidFill>
                </a:ln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6</a:t>
            </a:r>
          </a:p>
        </p:txBody>
      </p: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B7EABE00-4722-4BBA-82B9-23E29D16EBE4}"/>
              </a:ext>
            </a:extLst>
          </p:cNvPr>
          <p:cNvSpPr/>
          <p:nvPr/>
        </p:nvSpPr>
        <p:spPr>
          <a:xfrm>
            <a:off x="9139876" y="2772153"/>
            <a:ext cx="1046480" cy="651037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ln>
                  <a:solidFill>
                    <a:schemeClr val="bg1"/>
                  </a:solidFill>
                </a:ln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108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87D5AD7-59CD-4289-958A-8E405A621418}"/>
              </a:ext>
            </a:extLst>
          </p:cNvPr>
          <p:cNvSpPr txBox="1"/>
          <p:nvPr/>
        </p:nvSpPr>
        <p:spPr>
          <a:xfrm>
            <a:off x="1104900" y="1390650"/>
            <a:ext cx="81915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/>
              <a:t>a)</a:t>
            </a:r>
          </a:p>
        </p:txBody>
      </p:sp>
      <p:graphicFrame>
        <p:nvGraphicFramePr>
          <p:cNvPr id="23" name="Table 22">
            <a:extLst>
              <a:ext uri="{FF2B5EF4-FFF2-40B4-BE49-F238E27FC236}">
                <a16:creationId xmlns:a16="http://schemas.microsoft.com/office/drawing/2014/main" id="{93BE2E1D-FCDE-4BAD-8D47-E8D62EFF411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34458300"/>
              </p:ext>
            </p:extLst>
          </p:nvPr>
        </p:nvGraphicFramePr>
        <p:xfrm>
          <a:off x="1676399" y="3725069"/>
          <a:ext cx="10048876" cy="2194560"/>
        </p:xfrm>
        <a:graphic>
          <a:graphicData uri="http://schemas.openxmlformats.org/drawingml/2006/table">
            <a:tbl>
              <a:tblPr/>
              <a:tblGrid>
                <a:gridCol w="2512219">
                  <a:extLst>
                    <a:ext uri="{9D8B030D-6E8A-4147-A177-3AD203B41FA5}">
                      <a16:colId xmlns:a16="http://schemas.microsoft.com/office/drawing/2014/main" val="317611257"/>
                    </a:ext>
                  </a:extLst>
                </a:gridCol>
                <a:gridCol w="2512219">
                  <a:extLst>
                    <a:ext uri="{9D8B030D-6E8A-4147-A177-3AD203B41FA5}">
                      <a16:colId xmlns:a16="http://schemas.microsoft.com/office/drawing/2014/main" val="2007274822"/>
                    </a:ext>
                  </a:extLst>
                </a:gridCol>
                <a:gridCol w="2512219">
                  <a:extLst>
                    <a:ext uri="{9D8B030D-6E8A-4147-A177-3AD203B41FA5}">
                      <a16:colId xmlns:a16="http://schemas.microsoft.com/office/drawing/2014/main" val="1967703829"/>
                    </a:ext>
                  </a:extLst>
                </a:gridCol>
                <a:gridCol w="2512219">
                  <a:extLst>
                    <a:ext uri="{9D8B030D-6E8A-4147-A177-3AD203B41FA5}">
                      <a16:colId xmlns:a16="http://schemas.microsoft.com/office/drawing/2014/main" val="2752701369"/>
                    </a:ext>
                  </a:extLst>
                </a:gridCol>
              </a:tblGrid>
              <a:tr h="367506">
                <a:tc>
                  <a:txBody>
                    <a:bodyPr/>
                    <a:lstStyle/>
                    <a:p>
                      <a:pPr algn="ctr" fontAlgn="t"/>
                      <a:r>
                        <a:rPr lang="en-US" sz="3200" b="1" dirty="0" err="1">
                          <a:solidFill>
                            <a:srgbClr val="000000"/>
                          </a:solidFill>
                          <a:effectLst/>
                        </a:rPr>
                        <a:t>Số</a:t>
                      </a:r>
                      <a:r>
                        <a:rPr lang="en-US" sz="3200" b="1" dirty="0">
                          <a:solidFill>
                            <a:srgbClr val="000000"/>
                          </a:solidFill>
                          <a:effectLst/>
                        </a:rPr>
                        <a:t> </a:t>
                      </a:r>
                      <a:r>
                        <a:rPr lang="en-US" sz="3200" b="1" dirty="0" err="1">
                          <a:solidFill>
                            <a:srgbClr val="000000"/>
                          </a:solidFill>
                          <a:effectLst/>
                        </a:rPr>
                        <a:t>lớn</a:t>
                      </a:r>
                      <a:endParaRPr lang="en-US" sz="3200" b="1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4000" b="1" dirty="0">
                          <a:solidFill>
                            <a:srgbClr val="000000"/>
                          </a:solidFill>
                          <a:effectLst/>
                        </a:rPr>
                        <a:t>36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3200" b="1" dirty="0">
                          <a:solidFill>
                            <a:srgbClr val="000000"/>
                          </a:solidFill>
                          <a:effectLst/>
                        </a:rPr>
                        <a:t>40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3200" b="1" dirty="0">
                          <a:solidFill>
                            <a:srgbClr val="000000"/>
                          </a:solidFill>
                          <a:effectLst/>
                        </a:rPr>
                        <a:t>45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86236835"/>
                  </a:ext>
                </a:extLst>
              </a:tr>
              <a:tr h="568801">
                <a:tc>
                  <a:txBody>
                    <a:bodyPr/>
                    <a:lstStyle/>
                    <a:p>
                      <a:pPr algn="ctr" fontAlgn="t"/>
                      <a:r>
                        <a:rPr lang="en-US" sz="3200" b="1" dirty="0" err="1">
                          <a:solidFill>
                            <a:srgbClr val="000000"/>
                          </a:solidFill>
                          <a:effectLst/>
                        </a:rPr>
                        <a:t>Số</a:t>
                      </a:r>
                      <a:r>
                        <a:rPr lang="en-US" sz="3200" b="1" dirty="0">
                          <a:solidFill>
                            <a:srgbClr val="000000"/>
                          </a:solidFill>
                          <a:effectLst/>
                        </a:rPr>
                        <a:t> </a:t>
                      </a:r>
                      <a:r>
                        <a:rPr lang="en-US" sz="3200" b="1" dirty="0" err="1">
                          <a:solidFill>
                            <a:srgbClr val="000000"/>
                          </a:solidFill>
                          <a:effectLst/>
                        </a:rPr>
                        <a:t>bé</a:t>
                      </a:r>
                      <a:endParaRPr lang="en-US" sz="3200" b="1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4000" b="1" dirty="0">
                          <a:solidFill>
                            <a:srgbClr val="000000"/>
                          </a:solidFill>
                          <a:effectLst/>
                        </a:rPr>
                        <a:t>9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3200" b="1" dirty="0">
                          <a:solidFill>
                            <a:srgbClr val="000000"/>
                          </a:solidFill>
                          <a:effectLst/>
                        </a:rPr>
                        <a:t>8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3200" b="1" dirty="0">
                          <a:solidFill>
                            <a:srgbClr val="000000"/>
                          </a:solidFill>
                          <a:effectLst/>
                        </a:rPr>
                        <a:t>5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29351919"/>
                  </a:ext>
                </a:extLst>
              </a:tr>
              <a:tr h="735012">
                <a:tc>
                  <a:txBody>
                    <a:bodyPr/>
                    <a:lstStyle/>
                    <a:p>
                      <a:pPr algn="ctr" fontAlgn="t"/>
                      <a:r>
                        <a:rPr lang="en-US" sz="3200" b="1" dirty="0" err="1">
                          <a:solidFill>
                            <a:srgbClr val="000000"/>
                          </a:solidFill>
                          <a:effectLst/>
                        </a:rPr>
                        <a:t>Số</a:t>
                      </a:r>
                      <a:r>
                        <a:rPr lang="en-US" sz="3200" b="1" dirty="0">
                          <a:solidFill>
                            <a:srgbClr val="000000"/>
                          </a:solidFill>
                          <a:effectLst/>
                        </a:rPr>
                        <a:t> </a:t>
                      </a:r>
                      <a:r>
                        <a:rPr lang="en-US" sz="3200" b="1" dirty="0" err="1">
                          <a:solidFill>
                            <a:srgbClr val="000000"/>
                          </a:solidFill>
                          <a:effectLst/>
                        </a:rPr>
                        <a:t>lớn</a:t>
                      </a:r>
                      <a:r>
                        <a:rPr lang="en-US" sz="3200" b="1" dirty="0">
                          <a:solidFill>
                            <a:srgbClr val="000000"/>
                          </a:solidFill>
                          <a:effectLst/>
                        </a:rPr>
                        <a:t> </a:t>
                      </a:r>
                      <a:r>
                        <a:rPr lang="en-US" sz="3200" b="1" dirty="0" err="1">
                          <a:solidFill>
                            <a:srgbClr val="000000"/>
                          </a:solidFill>
                          <a:effectLst/>
                        </a:rPr>
                        <a:t>gấp</a:t>
                      </a:r>
                      <a:r>
                        <a:rPr lang="en-US" sz="3200" b="1" dirty="0">
                          <a:solidFill>
                            <a:srgbClr val="000000"/>
                          </a:solidFill>
                          <a:effectLst/>
                        </a:rPr>
                        <a:t> </a:t>
                      </a:r>
                      <a:r>
                        <a:rPr lang="en-US" sz="3200" b="1" dirty="0" err="1">
                          <a:solidFill>
                            <a:srgbClr val="000000"/>
                          </a:solidFill>
                          <a:effectLst/>
                        </a:rPr>
                        <a:t>mấy</a:t>
                      </a:r>
                      <a:r>
                        <a:rPr lang="en-US" sz="3200" b="1" dirty="0">
                          <a:solidFill>
                            <a:srgbClr val="000000"/>
                          </a:solidFill>
                          <a:effectLst/>
                        </a:rPr>
                        <a:t> </a:t>
                      </a:r>
                      <a:r>
                        <a:rPr lang="en-US" sz="3200" b="1" dirty="0" err="1">
                          <a:solidFill>
                            <a:srgbClr val="000000"/>
                          </a:solidFill>
                          <a:effectLst/>
                        </a:rPr>
                        <a:t>lần</a:t>
                      </a:r>
                      <a:r>
                        <a:rPr lang="en-US" sz="3200" b="1" dirty="0">
                          <a:solidFill>
                            <a:srgbClr val="000000"/>
                          </a:solidFill>
                          <a:effectLst/>
                        </a:rPr>
                        <a:t> </a:t>
                      </a:r>
                      <a:r>
                        <a:rPr lang="en-US" sz="3200" b="1" dirty="0" err="1">
                          <a:solidFill>
                            <a:srgbClr val="000000"/>
                          </a:solidFill>
                          <a:effectLst/>
                        </a:rPr>
                        <a:t>số</a:t>
                      </a:r>
                      <a:r>
                        <a:rPr lang="en-US" sz="3200" b="1" dirty="0">
                          <a:solidFill>
                            <a:srgbClr val="000000"/>
                          </a:solidFill>
                          <a:effectLst/>
                        </a:rPr>
                        <a:t> </a:t>
                      </a:r>
                      <a:r>
                        <a:rPr lang="en-US" sz="3200" b="1" dirty="0" err="1">
                          <a:solidFill>
                            <a:srgbClr val="000000"/>
                          </a:solidFill>
                          <a:effectLst/>
                        </a:rPr>
                        <a:t>bé</a:t>
                      </a:r>
                      <a:endParaRPr lang="en-US" sz="3200" b="1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4000" b="1" dirty="0">
                          <a:solidFill>
                            <a:srgbClr val="000000"/>
                          </a:solidFill>
                          <a:effectLst/>
                        </a:rPr>
                        <a:t>4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3200" b="1" dirty="0">
                          <a:solidFill>
                            <a:srgbClr val="000000"/>
                          </a:solidFill>
                          <a:effectLst/>
                        </a:rPr>
                        <a:t>?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3200" b="1" dirty="0">
                          <a:solidFill>
                            <a:srgbClr val="000000"/>
                          </a:solidFill>
                          <a:effectLst/>
                        </a:rPr>
                        <a:t>?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82323092"/>
                  </a:ext>
                </a:extLst>
              </a:tr>
            </a:tbl>
          </a:graphicData>
        </a:graphic>
      </p:graphicFrame>
      <p:sp>
        <p:nvSpPr>
          <p:cNvPr id="26" name="Rectangle: Rounded Corners 25">
            <a:extLst>
              <a:ext uri="{FF2B5EF4-FFF2-40B4-BE49-F238E27FC236}">
                <a16:creationId xmlns:a16="http://schemas.microsoft.com/office/drawing/2014/main" id="{5099DD66-A559-47A5-BFC6-6CC13B65375B}"/>
              </a:ext>
            </a:extLst>
          </p:cNvPr>
          <p:cNvSpPr/>
          <p:nvPr/>
        </p:nvSpPr>
        <p:spPr>
          <a:xfrm>
            <a:off x="7406326" y="4953378"/>
            <a:ext cx="1046480" cy="651037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ln>
                  <a:solidFill>
                    <a:schemeClr val="bg1"/>
                  </a:solidFill>
                </a:ln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5</a:t>
            </a:r>
          </a:p>
        </p:txBody>
      </p:sp>
      <p:sp>
        <p:nvSpPr>
          <p:cNvPr id="28" name="Rectangle: Rounded Corners 27">
            <a:extLst>
              <a:ext uri="{FF2B5EF4-FFF2-40B4-BE49-F238E27FC236}">
                <a16:creationId xmlns:a16="http://schemas.microsoft.com/office/drawing/2014/main" id="{902364E1-52E7-44A3-912C-8CC81370F502}"/>
              </a:ext>
            </a:extLst>
          </p:cNvPr>
          <p:cNvSpPr/>
          <p:nvPr/>
        </p:nvSpPr>
        <p:spPr>
          <a:xfrm>
            <a:off x="9939976" y="5020053"/>
            <a:ext cx="1046480" cy="651037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ln>
                  <a:solidFill>
                    <a:schemeClr val="bg1"/>
                  </a:solidFill>
                </a:ln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9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7B5FE15D-B938-4B79-B51B-2184E18AEE70}"/>
              </a:ext>
            </a:extLst>
          </p:cNvPr>
          <p:cNvSpPr txBox="1"/>
          <p:nvPr/>
        </p:nvSpPr>
        <p:spPr>
          <a:xfrm>
            <a:off x="1028700" y="3619500"/>
            <a:ext cx="81915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/>
              <a:t>b)</a:t>
            </a:r>
          </a:p>
        </p:txBody>
      </p:sp>
    </p:spTree>
    <p:extLst>
      <p:ext uri="{BB962C8B-B14F-4D97-AF65-F5344CB8AC3E}">
        <p14:creationId xmlns:p14="http://schemas.microsoft.com/office/powerpoint/2010/main" val="545761360"/>
      </p:ext>
    </p:extLst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 animBg="1"/>
      <p:bldP spid="19" grpId="0" animBg="1"/>
      <p:bldP spid="20" grpId="0" animBg="1"/>
      <p:bldP spid="9" grpId="0"/>
      <p:bldP spid="26" grpId="0" animBg="1"/>
      <p:bldP spid="28" grpId="0" animBg="1"/>
      <p:bldP spid="2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5FFF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Rectangle 43">
            <a:extLst>
              <a:ext uri="{FF2B5EF4-FFF2-40B4-BE49-F238E27FC236}">
                <a16:creationId xmlns:a16="http://schemas.microsoft.com/office/drawing/2014/main" id="{B175C593-0506-4979-8D73-A15163A30F60}"/>
              </a:ext>
            </a:extLst>
          </p:cNvPr>
          <p:cNvSpPr/>
          <p:nvPr/>
        </p:nvSpPr>
        <p:spPr>
          <a:xfrm>
            <a:off x="1738059" y="336203"/>
            <a:ext cx="9330672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441960" algn="l"/>
                <a:tab pos="4565650" algn="r"/>
                <a:tab pos="4776470" algn="ctr"/>
                <a:tab pos="5276215" algn="ctr"/>
                <a:tab pos="5657215" algn="r"/>
              </a:tabLst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Con bê cân nặng 120 kg, con bò nặng gấp 3 lần con bê. Hỏi cả hai con cân nặng bao nhiêu ki-lô-gam?</a:t>
            </a: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3500" b="67837"/>
          <a:stretch>
            <a:fillRect/>
          </a:stretch>
        </p:blipFill>
        <p:spPr>
          <a:xfrm>
            <a:off x="23580" y="28435"/>
            <a:ext cx="879770" cy="963865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897" r="20119" b="33391"/>
          <a:stretch>
            <a:fillRect/>
          </a:stretch>
        </p:blipFill>
        <p:spPr>
          <a:xfrm flipH="1">
            <a:off x="-190340" y="6280613"/>
            <a:ext cx="2276695" cy="501187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100" r="2958" b="67481"/>
          <a:stretch>
            <a:fillRect/>
          </a:stretch>
        </p:blipFill>
        <p:spPr>
          <a:xfrm>
            <a:off x="10343036" y="0"/>
            <a:ext cx="1848964" cy="1411491"/>
          </a:xfrm>
          <a:prstGeom prst="rect">
            <a:avLst/>
          </a:prstGeom>
        </p:spPr>
      </p:pic>
      <p:grpSp>
        <p:nvGrpSpPr>
          <p:cNvPr id="5" name="Group 4"/>
          <p:cNvGrpSpPr/>
          <p:nvPr/>
        </p:nvGrpSpPr>
        <p:grpSpPr>
          <a:xfrm>
            <a:off x="757650" y="404635"/>
            <a:ext cx="879770" cy="702056"/>
            <a:chOff x="1484051" y="705745"/>
            <a:chExt cx="564204" cy="477343"/>
          </a:xfrm>
        </p:grpSpPr>
        <p:sp>
          <p:nvSpPr>
            <p:cNvPr id="2" name="Isosceles Triangle 1"/>
            <p:cNvSpPr/>
            <p:nvPr/>
          </p:nvSpPr>
          <p:spPr>
            <a:xfrm>
              <a:off x="1484051" y="705745"/>
              <a:ext cx="564204" cy="460396"/>
            </a:xfrm>
            <a:prstGeom prst="triangl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微软雅黑"/>
                <a:cs typeface="+mn-cs"/>
              </a:endParaRPr>
            </a:p>
          </p:txBody>
        </p:sp>
        <p:sp>
          <p:nvSpPr>
            <p:cNvPr id="3" name="Rectangle 2"/>
            <p:cNvSpPr/>
            <p:nvPr/>
          </p:nvSpPr>
          <p:spPr>
            <a:xfrm>
              <a:off x="1621201" y="785487"/>
              <a:ext cx="264406" cy="39760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微软雅黑"/>
                  <a:cs typeface="Arial" panose="020B0604020202020204" pitchFamily="34" charset="0"/>
                </a:rPr>
                <a:t>3</a:t>
              </a:r>
              <a:endPara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微软雅黑"/>
                <a:cs typeface="+mn-cs"/>
              </a:endParaRPr>
            </a:p>
          </p:txBody>
        </p:sp>
      </p:grpSp>
      <p:sp>
        <p:nvSpPr>
          <p:cNvPr id="12" name="TextBox 11">
            <a:extLst>
              <a:ext uri="{FF2B5EF4-FFF2-40B4-BE49-F238E27FC236}">
                <a16:creationId xmlns:a16="http://schemas.microsoft.com/office/drawing/2014/main" id="{94371746-472D-422C-A4DC-4B6B10B36C3A}"/>
              </a:ext>
            </a:extLst>
          </p:cNvPr>
          <p:cNvSpPr txBox="1"/>
          <p:nvPr/>
        </p:nvSpPr>
        <p:spPr>
          <a:xfrm>
            <a:off x="1038225" y="2114550"/>
            <a:ext cx="17621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Con </a:t>
            </a:r>
            <a:r>
              <a:rPr lang="en-US" sz="3200" dirty="0" err="1"/>
              <a:t>bê</a:t>
            </a:r>
            <a:r>
              <a:rPr lang="en-US" sz="3200" dirty="0"/>
              <a:t>:</a:t>
            </a: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498E2F9F-5AEF-438E-B156-4EFC3F250763}"/>
              </a:ext>
            </a:extLst>
          </p:cNvPr>
          <p:cNvSpPr txBox="1"/>
          <p:nvPr/>
        </p:nvSpPr>
        <p:spPr>
          <a:xfrm>
            <a:off x="3886200" y="1495425"/>
            <a:ext cx="17621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u="sng" dirty="0" err="1"/>
              <a:t>Tóm</a:t>
            </a:r>
            <a:r>
              <a:rPr lang="en-US" sz="3200" b="1" u="sng" dirty="0"/>
              <a:t> </a:t>
            </a:r>
            <a:r>
              <a:rPr lang="en-US" sz="3200" b="1" u="sng" dirty="0" err="1"/>
              <a:t>tắt</a:t>
            </a:r>
            <a:endParaRPr lang="en-US" sz="3200" b="1" u="sng" dirty="0"/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FD1B6A60-0F61-4AE5-8D7F-7164DB7D2C00}"/>
              </a:ext>
            </a:extLst>
          </p:cNvPr>
          <p:cNvSpPr txBox="1"/>
          <p:nvPr/>
        </p:nvSpPr>
        <p:spPr>
          <a:xfrm>
            <a:off x="1038225" y="2895600"/>
            <a:ext cx="17621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Con </a:t>
            </a:r>
            <a:r>
              <a:rPr lang="en-US" sz="3200" dirty="0" err="1"/>
              <a:t>bò</a:t>
            </a:r>
            <a:r>
              <a:rPr lang="en-US" sz="3200" dirty="0"/>
              <a:t>:</a:t>
            </a:r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7B86B0C1-4614-490E-A4F6-E3462ED3FFC5}"/>
              </a:ext>
            </a:extLst>
          </p:cNvPr>
          <p:cNvGrpSpPr/>
          <p:nvPr/>
        </p:nvGrpSpPr>
        <p:grpSpPr>
          <a:xfrm>
            <a:off x="2790825" y="2273588"/>
            <a:ext cx="1581150" cy="428625"/>
            <a:chOff x="2762250" y="2406938"/>
            <a:chExt cx="1581150" cy="428625"/>
          </a:xfrm>
        </p:grpSpPr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4F8E0FF8-C677-4536-883F-42BF54ACE2FB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762250" y="2686050"/>
              <a:ext cx="1562100" cy="6638"/>
            </a:xfrm>
            <a:prstGeom prst="line">
              <a:avLst/>
            </a:prstGeom>
            <a:ln w="571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459B21AB-C82E-4E1D-96FD-1B96B260E679}"/>
                </a:ext>
              </a:extLst>
            </p:cNvPr>
            <p:cNvCxnSpPr>
              <a:stCxn id="12" idx="3"/>
              <a:endCxn id="12" idx="3"/>
            </p:cNvCxnSpPr>
            <p:nvPr/>
          </p:nvCxnSpPr>
          <p:spPr>
            <a:xfrm>
              <a:off x="2800350" y="2406938"/>
              <a:ext cx="0" cy="0"/>
            </a:xfrm>
            <a:prstGeom prst="line">
              <a:avLst/>
            </a:prstGeom>
            <a:ln w="571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>
              <a:extLst>
                <a:ext uri="{FF2B5EF4-FFF2-40B4-BE49-F238E27FC236}">
                  <a16:creationId xmlns:a16="http://schemas.microsoft.com/office/drawing/2014/main" id="{6374FB60-9C30-44A6-AFB5-A8F265E5B16A}"/>
                </a:ext>
              </a:extLst>
            </p:cNvPr>
            <p:cNvCxnSpPr>
              <a:cxnSpLocks/>
            </p:cNvCxnSpPr>
            <p:nvPr/>
          </p:nvCxnSpPr>
          <p:spPr>
            <a:xfrm>
              <a:off x="2771775" y="2571750"/>
              <a:ext cx="0" cy="244763"/>
            </a:xfrm>
            <a:prstGeom prst="line">
              <a:avLst/>
            </a:prstGeom>
            <a:ln w="571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63" name="Straight Connector 62">
              <a:extLst>
                <a:ext uri="{FF2B5EF4-FFF2-40B4-BE49-F238E27FC236}">
                  <a16:creationId xmlns:a16="http://schemas.microsoft.com/office/drawing/2014/main" id="{B8AB52CF-DE9E-4A52-A6BD-70F5E9A78473}"/>
                </a:ext>
              </a:extLst>
            </p:cNvPr>
            <p:cNvCxnSpPr>
              <a:cxnSpLocks/>
            </p:cNvCxnSpPr>
            <p:nvPr/>
          </p:nvCxnSpPr>
          <p:spPr>
            <a:xfrm>
              <a:off x="4343400" y="2590800"/>
              <a:ext cx="0" cy="244763"/>
            </a:xfrm>
            <a:prstGeom prst="line">
              <a:avLst/>
            </a:prstGeom>
            <a:ln w="571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64" name="Group 63">
            <a:extLst>
              <a:ext uri="{FF2B5EF4-FFF2-40B4-BE49-F238E27FC236}">
                <a16:creationId xmlns:a16="http://schemas.microsoft.com/office/drawing/2014/main" id="{8BB4F716-8EEE-4F85-A196-8C9E8C18ED5D}"/>
              </a:ext>
            </a:extLst>
          </p:cNvPr>
          <p:cNvGrpSpPr/>
          <p:nvPr/>
        </p:nvGrpSpPr>
        <p:grpSpPr>
          <a:xfrm>
            <a:off x="2800350" y="3124200"/>
            <a:ext cx="4286250" cy="263813"/>
            <a:chOff x="2771775" y="2571750"/>
            <a:chExt cx="4286250" cy="263813"/>
          </a:xfrm>
        </p:grpSpPr>
        <p:cxnSp>
          <p:nvCxnSpPr>
            <p:cNvPr id="65" name="Straight Connector 64">
              <a:extLst>
                <a:ext uri="{FF2B5EF4-FFF2-40B4-BE49-F238E27FC236}">
                  <a16:creationId xmlns:a16="http://schemas.microsoft.com/office/drawing/2014/main" id="{1AF7FD69-6A98-47BE-AEAC-9A3D35664715}"/>
                </a:ext>
              </a:extLst>
            </p:cNvPr>
            <p:cNvCxnSpPr>
              <a:cxnSpLocks/>
            </p:cNvCxnSpPr>
            <p:nvPr/>
          </p:nvCxnSpPr>
          <p:spPr>
            <a:xfrm>
              <a:off x="2771775" y="2711738"/>
              <a:ext cx="4286250" cy="0"/>
            </a:xfrm>
            <a:prstGeom prst="line">
              <a:avLst/>
            </a:prstGeom>
            <a:ln w="571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66" name="Straight Connector 65">
              <a:extLst>
                <a:ext uri="{FF2B5EF4-FFF2-40B4-BE49-F238E27FC236}">
                  <a16:creationId xmlns:a16="http://schemas.microsoft.com/office/drawing/2014/main" id="{E90F74BF-9979-4464-8EF6-7272870BF3A6}"/>
                </a:ext>
              </a:extLst>
            </p:cNvPr>
            <p:cNvCxnSpPr/>
            <p:nvPr/>
          </p:nvCxnSpPr>
          <p:spPr>
            <a:xfrm>
              <a:off x="2771775" y="2711738"/>
              <a:ext cx="0" cy="0"/>
            </a:xfrm>
            <a:prstGeom prst="line">
              <a:avLst/>
            </a:prstGeom>
            <a:ln w="571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>
              <a:extLst>
                <a:ext uri="{FF2B5EF4-FFF2-40B4-BE49-F238E27FC236}">
                  <a16:creationId xmlns:a16="http://schemas.microsoft.com/office/drawing/2014/main" id="{A2661838-DFF9-4F6A-B785-418BDB40B879}"/>
                </a:ext>
              </a:extLst>
            </p:cNvPr>
            <p:cNvCxnSpPr>
              <a:cxnSpLocks/>
            </p:cNvCxnSpPr>
            <p:nvPr/>
          </p:nvCxnSpPr>
          <p:spPr>
            <a:xfrm>
              <a:off x="2771775" y="2571750"/>
              <a:ext cx="0" cy="244763"/>
            </a:xfrm>
            <a:prstGeom prst="line">
              <a:avLst/>
            </a:prstGeom>
            <a:ln w="571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68" name="Straight Connector 67">
              <a:extLst>
                <a:ext uri="{FF2B5EF4-FFF2-40B4-BE49-F238E27FC236}">
                  <a16:creationId xmlns:a16="http://schemas.microsoft.com/office/drawing/2014/main" id="{E7CBE8B3-5719-4233-90A3-4B477433E82D}"/>
                </a:ext>
              </a:extLst>
            </p:cNvPr>
            <p:cNvCxnSpPr>
              <a:cxnSpLocks/>
            </p:cNvCxnSpPr>
            <p:nvPr/>
          </p:nvCxnSpPr>
          <p:spPr>
            <a:xfrm>
              <a:off x="4343400" y="2590800"/>
              <a:ext cx="0" cy="244763"/>
            </a:xfrm>
            <a:prstGeom prst="line">
              <a:avLst/>
            </a:prstGeom>
            <a:ln w="571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74" name="Straight Connector 73">
              <a:extLst>
                <a:ext uri="{FF2B5EF4-FFF2-40B4-BE49-F238E27FC236}">
                  <a16:creationId xmlns:a16="http://schemas.microsoft.com/office/drawing/2014/main" id="{B1908CD8-04E8-472F-B3A1-A0B8B7146853}"/>
                </a:ext>
              </a:extLst>
            </p:cNvPr>
            <p:cNvCxnSpPr>
              <a:cxnSpLocks/>
            </p:cNvCxnSpPr>
            <p:nvPr/>
          </p:nvCxnSpPr>
          <p:spPr>
            <a:xfrm>
              <a:off x="5705475" y="2581275"/>
              <a:ext cx="0" cy="244763"/>
            </a:xfrm>
            <a:prstGeom prst="line">
              <a:avLst/>
            </a:prstGeom>
            <a:ln w="571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75" name="Straight Connector 74">
              <a:extLst>
                <a:ext uri="{FF2B5EF4-FFF2-40B4-BE49-F238E27FC236}">
                  <a16:creationId xmlns:a16="http://schemas.microsoft.com/office/drawing/2014/main" id="{EEAD9DA7-E92B-4924-A8AF-CC615C808637}"/>
                </a:ext>
              </a:extLst>
            </p:cNvPr>
            <p:cNvCxnSpPr>
              <a:cxnSpLocks/>
            </p:cNvCxnSpPr>
            <p:nvPr/>
          </p:nvCxnSpPr>
          <p:spPr>
            <a:xfrm>
              <a:off x="7038975" y="2581275"/>
              <a:ext cx="0" cy="244763"/>
            </a:xfrm>
            <a:prstGeom prst="line">
              <a:avLst/>
            </a:prstGeom>
            <a:ln w="571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5E487235-66DF-49C6-83AA-177CE4DB6001}"/>
              </a:ext>
            </a:extLst>
          </p:cNvPr>
          <p:cNvCxnSpPr>
            <a:cxnSpLocks/>
            <a:endCxn id="61" idx="3"/>
          </p:cNvCxnSpPr>
          <p:nvPr/>
        </p:nvCxnSpPr>
        <p:spPr>
          <a:xfrm>
            <a:off x="2800350" y="2466975"/>
            <a:ext cx="0" cy="721013"/>
          </a:xfrm>
          <a:prstGeom prst="line">
            <a:avLst/>
          </a:prstGeom>
          <a:ln w="28575">
            <a:prstDash val="sys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6" name="Straight Connector 75">
            <a:extLst>
              <a:ext uri="{FF2B5EF4-FFF2-40B4-BE49-F238E27FC236}">
                <a16:creationId xmlns:a16="http://schemas.microsoft.com/office/drawing/2014/main" id="{4BE188A5-ED20-4448-A5E0-B1C8EA9BF6B1}"/>
              </a:ext>
            </a:extLst>
          </p:cNvPr>
          <p:cNvCxnSpPr>
            <a:cxnSpLocks/>
          </p:cNvCxnSpPr>
          <p:nvPr/>
        </p:nvCxnSpPr>
        <p:spPr>
          <a:xfrm>
            <a:off x="4362450" y="2514600"/>
            <a:ext cx="0" cy="721013"/>
          </a:xfrm>
          <a:prstGeom prst="line">
            <a:avLst/>
          </a:prstGeom>
          <a:ln w="28575">
            <a:prstDash val="sys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0" name="Right Brace 29">
            <a:extLst>
              <a:ext uri="{FF2B5EF4-FFF2-40B4-BE49-F238E27FC236}">
                <a16:creationId xmlns:a16="http://schemas.microsoft.com/office/drawing/2014/main" id="{F31DA6B2-6A67-4A54-A777-B69712A93D96}"/>
              </a:ext>
            </a:extLst>
          </p:cNvPr>
          <p:cNvSpPr/>
          <p:nvPr/>
        </p:nvSpPr>
        <p:spPr>
          <a:xfrm>
            <a:off x="7248525" y="1857375"/>
            <a:ext cx="333375" cy="1552575"/>
          </a:xfrm>
          <a:prstGeom prst="rightBrac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9" name="TextBox 78">
            <a:extLst>
              <a:ext uri="{FF2B5EF4-FFF2-40B4-BE49-F238E27FC236}">
                <a16:creationId xmlns:a16="http://schemas.microsoft.com/office/drawing/2014/main" id="{08528B3F-9F16-40E5-8876-51BCAD68596D}"/>
              </a:ext>
            </a:extLst>
          </p:cNvPr>
          <p:cNvSpPr txBox="1"/>
          <p:nvPr/>
        </p:nvSpPr>
        <p:spPr>
          <a:xfrm>
            <a:off x="7724775" y="2333625"/>
            <a:ext cx="17621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? kg</a:t>
            </a:r>
          </a:p>
        </p:txBody>
      </p:sp>
      <p:sp>
        <p:nvSpPr>
          <p:cNvPr id="80" name="TextBox 79">
            <a:extLst>
              <a:ext uri="{FF2B5EF4-FFF2-40B4-BE49-F238E27FC236}">
                <a16:creationId xmlns:a16="http://schemas.microsoft.com/office/drawing/2014/main" id="{5D9FA02B-77AF-45C8-BB26-1C20EB82510E}"/>
              </a:ext>
            </a:extLst>
          </p:cNvPr>
          <p:cNvSpPr txBox="1"/>
          <p:nvPr/>
        </p:nvSpPr>
        <p:spPr>
          <a:xfrm>
            <a:off x="2781300" y="3657600"/>
            <a:ext cx="17621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u="sng" dirty="0" err="1">
                <a:solidFill>
                  <a:srgbClr val="FF0000"/>
                </a:solidFill>
              </a:rPr>
              <a:t>Bài</a:t>
            </a:r>
            <a:r>
              <a:rPr lang="en-US" sz="3200" b="1" u="sng" dirty="0">
                <a:solidFill>
                  <a:srgbClr val="FF0000"/>
                </a:solidFill>
              </a:rPr>
              <a:t> </a:t>
            </a:r>
            <a:r>
              <a:rPr lang="en-US" sz="3200" b="1" u="sng" dirty="0" err="1">
                <a:solidFill>
                  <a:srgbClr val="FF0000"/>
                </a:solidFill>
              </a:rPr>
              <a:t>giải</a:t>
            </a:r>
            <a:endParaRPr lang="en-US" sz="3200" b="1" u="sng" dirty="0">
              <a:solidFill>
                <a:srgbClr val="FF0000"/>
              </a:solidFill>
            </a:endParaRPr>
          </a:p>
        </p:txBody>
      </p:sp>
      <p:sp>
        <p:nvSpPr>
          <p:cNvPr id="81" name="TextBox 80">
            <a:extLst>
              <a:ext uri="{FF2B5EF4-FFF2-40B4-BE49-F238E27FC236}">
                <a16:creationId xmlns:a16="http://schemas.microsoft.com/office/drawing/2014/main" id="{E904D472-462F-4361-BC05-31201A9D6DA3}"/>
              </a:ext>
            </a:extLst>
          </p:cNvPr>
          <p:cNvSpPr txBox="1"/>
          <p:nvPr/>
        </p:nvSpPr>
        <p:spPr>
          <a:xfrm>
            <a:off x="-276225" y="4305300"/>
            <a:ext cx="75057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>
                <a:solidFill>
                  <a:srgbClr val="FF0000"/>
                </a:solidFill>
              </a:rPr>
              <a:t>Cân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nặng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của</a:t>
            </a:r>
            <a:r>
              <a:rPr lang="en-US" sz="3200" b="1" dirty="0">
                <a:solidFill>
                  <a:srgbClr val="FF0000"/>
                </a:solidFill>
              </a:rPr>
              <a:t> con </a:t>
            </a:r>
            <a:r>
              <a:rPr lang="en-US" sz="3200" b="1" dirty="0" err="1">
                <a:solidFill>
                  <a:srgbClr val="FF0000"/>
                </a:solidFill>
              </a:rPr>
              <a:t>bò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là</a:t>
            </a:r>
            <a:r>
              <a:rPr lang="en-US" sz="3200" b="1" dirty="0">
                <a:solidFill>
                  <a:srgbClr val="FF0000"/>
                </a:solidFill>
              </a:rPr>
              <a:t>:</a:t>
            </a:r>
          </a:p>
        </p:txBody>
      </p:sp>
      <p:sp>
        <p:nvSpPr>
          <p:cNvPr id="82" name="TextBox 81">
            <a:extLst>
              <a:ext uri="{FF2B5EF4-FFF2-40B4-BE49-F238E27FC236}">
                <a16:creationId xmlns:a16="http://schemas.microsoft.com/office/drawing/2014/main" id="{1C4B912F-FE63-47E9-B795-969A6F660C42}"/>
              </a:ext>
            </a:extLst>
          </p:cNvPr>
          <p:cNvSpPr txBox="1"/>
          <p:nvPr/>
        </p:nvSpPr>
        <p:spPr>
          <a:xfrm>
            <a:off x="-28575" y="4867275"/>
            <a:ext cx="75057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FF0000"/>
                </a:solidFill>
              </a:rPr>
              <a:t>120 x 3 = 360 (kg)</a:t>
            </a:r>
          </a:p>
        </p:txBody>
      </p:sp>
      <p:sp>
        <p:nvSpPr>
          <p:cNvPr id="85" name="TextBox 84">
            <a:extLst>
              <a:ext uri="{FF2B5EF4-FFF2-40B4-BE49-F238E27FC236}">
                <a16:creationId xmlns:a16="http://schemas.microsoft.com/office/drawing/2014/main" id="{AE346FD1-00F4-4C42-A653-FF5439E39C6B}"/>
              </a:ext>
            </a:extLst>
          </p:cNvPr>
          <p:cNvSpPr txBox="1"/>
          <p:nvPr/>
        </p:nvSpPr>
        <p:spPr>
          <a:xfrm>
            <a:off x="4848225" y="4295775"/>
            <a:ext cx="75057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>
                <a:solidFill>
                  <a:srgbClr val="FF0000"/>
                </a:solidFill>
              </a:rPr>
              <a:t>Cân nặng của cả hai con là: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86" name="TextBox 85">
            <a:extLst>
              <a:ext uri="{FF2B5EF4-FFF2-40B4-BE49-F238E27FC236}">
                <a16:creationId xmlns:a16="http://schemas.microsoft.com/office/drawing/2014/main" id="{52B4A1B3-D9B3-4809-B043-06604ED90D8F}"/>
              </a:ext>
            </a:extLst>
          </p:cNvPr>
          <p:cNvSpPr txBox="1"/>
          <p:nvPr/>
        </p:nvSpPr>
        <p:spPr>
          <a:xfrm>
            <a:off x="5038725" y="4819650"/>
            <a:ext cx="75057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>
                <a:solidFill>
                  <a:srgbClr val="FF0000"/>
                </a:solidFill>
              </a:rPr>
              <a:t>120 + 360 = 480 (kg)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87" name="TextBox 86">
            <a:extLst>
              <a:ext uri="{FF2B5EF4-FFF2-40B4-BE49-F238E27FC236}">
                <a16:creationId xmlns:a16="http://schemas.microsoft.com/office/drawing/2014/main" id="{A480CC4E-EB23-4410-B32A-BC351B98EB45}"/>
              </a:ext>
            </a:extLst>
          </p:cNvPr>
          <p:cNvSpPr txBox="1"/>
          <p:nvPr/>
        </p:nvSpPr>
        <p:spPr>
          <a:xfrm>
            <a:off x="5915025" y="5381625"/>
            <a:ext cx="75057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>
                <a:solidFill>
                  <a:srgbClr val="FF0000"/>
                </a:solidFill>
              </a:rPr>
              <a:t>Đáp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số</a:t>
            </a:r>
            <a:r>
              <a:rPr lang="en-US" sz="3200" b="1" dirty="0">
                <a:solidFill>
                  <a:srgbClr val="FF0000"/>
                </a:solidFill>
              </a:rPr>
              <a:t>: 480 kg</a:t>
            </a:r>
          </a:p>
        </p:txBody>
      </p:sp>
    </p:spTree>
    <p:extLst>
      <p:ext uri="{BB962C8B-B14F-4D97-AF65-F5344CB8AC3E}">
        <p14:creationId xmlns:p14="http://schemas.microsoft.com/office/powerpoint/2010/main" val="1151543885"/>
      </p:ext>
    </p:extLst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10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60" grpId="0"/>
      <p:bldP spid="61" grpId="0"/>
      <p:bldP spid="30" grpId="0" animBg="1"/>
      <p:bldP spid="79" grpId="0"/>
      <p:bldP spid="80" grpId="0"/>
      <p:bldP spid="81" grpId="0"/>
      <p:bldP spid="82" grpId="0"/>
      <p:bldP spid="85" grpId="0"/>
      <p:bldP spid="86" grpId="0"/>
      <p:bldP spid="8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88" name="组合 87"/>
          <p:cNvGrpSpPr/>
          <p:nvPr/>
        </p:nvGrpSpPr>
        <p:grpSpPr>
          <a:xfrm flipH="1">
            <a:off x="9110907" y="1196340"/>
            <a:ext cx="1669487" cy="1932342"/>
            <a:chOff x="1289955" y="1628061"/>
            <a:chExt cx="3941631" cy="5174701"/>
          </a:xfrm>
        </p:grpSpPr>
        <p:sp>
          <p:nvSpPr>
            <p:cNvPr id="89" name="Shape 209"/>
            <p:cNvSpPr/>
            <p:nvPr/>
          </p:nvSpPr>
          <p:spPr>
            <a:xfrm rot="3758493">
              <a:off x="2721879" y="4293055"/>
              <a:ext cx="2954498" cy="206491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014" extrusionOk="0">
                  <a:moveTo>
                    <a:pt x="0" y="11730"/>
                  </a:moveTo>
                  <a:cubicBezTo>
                    <a:pt x="550" y="11385"/>
                    <a:pt x="818" y="11200"/>
                    <a:pt x="1446" y="10869"/>
                  </a:cubicBezTo>
                  <a:cubicBezTo>
                    <a:pt x="3278" y="9905"/>
                    <a:pt x="4075" y="10600"/>
                    <a:pt x="4893" y="12949"/>
                  </a:cubicBezTo>
                  <a:cubicBezTo>
                    <a:pt x="5476" y="14623"/>
                    <a:pt x="6411" y="21325"/>
                    <a:pt x="8440" y="21003"/>
                  </a:cubicBezTo>
                  <a:cubicBezTo>
                    <a:pt x="10807" y="20628"/>
                    <a:pt x="9528" y="13017"/>
                    <a:pt x="9431" y="11082"/>
                  </a:cubicBezTo>
                  <a:cubicBezTo>
                    <a:pt x="9316" y="8800"/>
                    <a:pt x="8806" y="3250"/>
                    <a:pt x="11582" y="4352"/>
                  </a:cubicBezTo>
                  <a:cubicBezTo>
                    <a:pt x="13589" y="5149"/>
                    <a:pt x="14535" y="10567"/>
                    <a:pt x="16445" y="10863"/>
                  </a:cubicBezTo>
                  <a:cubicBezTo>
                    <a:pt x="18644" y="11204"/>
                    <a:pt x="17737" y="6638"/>
                    <a:pt x="17704" y="4600"/>
                  </a:cubicBezTo>
                  <a:cubicBezTo>
                    <a:pt x="17639" y="584"/>
                    <a:pt x="18794" y="-275"/>
                    <a:pt x="21600" y="69"/>
                  </a:cubicBezTo>
                </a:path>
              </a:pathLst>
            </a:custGeom>
            <a:noFill/>
            <a:ln w="38100" cap="flat">
              <a:solidFill>
                <a:schemeClr val="tx1">
                  <a:lumMod val="85000"/>
                  <a:lumOff val="15000"/>
                </a:schemeClr>
              </a:solidFill>
              <a:prstDash val="solid"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kumimoji="0" sz="3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Arial" panose="020B0604020202020204" pitchFamily="34" charset="0"/>
              </a:endParaRPr>
            </a:p>
          </p:txBody>
        </p:sp>
        <p:grpSp>
          <p:nvGrpSpPr>
            <p:cNvPr id="90" name="组 13"/>
            <p:cNvGrpSpPr/>
            <p:nvPr/>
          </p:nvGrpSpPr>
          <p:grpSpPr>
            <a:xfrm>
              <a:off x="1289955" y="1628061"/>
              <a:ext cx="2187025" cy="2569107"/>
              <a:chOff x="5943842" y="1013911"/>
              <a:chExt cx="2187025" cy="2569107"/>
            </a:xfrm>
          </p:grpSpPr>
          <p:sp>
            <p:nvSpPr>
              <p:cNvPr id="91" name="Shape 202"/>
              <p:cNvSpPr/>
              <p:nvPr/>
            </p:nvSpPr>
            <p:spPr>
              <a:xfrm rot="3758493">
                <a:off x="6440283" y="1924630"/>
                <a:ext cx="1816414" cy="51044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0522" extrusionOk="0">
                    <a:moveTo>
                      <a:pt x="21600" y="743"/>
                    </a:moveTo>
                    <a:cubicBezTo>
                      <a:pt x="19799" y="-786"/>
                      <a:pt x="18140" y="461"/>
                      <a:pt x="16279" y="823"/>
                    </a:cubicBezTo>
                    <a:cubicBezTo>
                      <a:pt x="10853" y="1876"/>
                      <a:pt x="5372" y="1461"/>
                      <a:pt x="0" y="4698"/>
                    </a:cubicBezTo>
                    <a:lnTo>
                      <a:pt x="0" y="20521"/>
                    </a:lnTo>
                    <a:lnTo>
                      <a:pt x="1843" y="19747"/>
                    </a:lnTo>
                    <a:cubicBezTo>
                      <a:pt x="4727" y="19759"/>
                      <a:pt x="13025" y="19305"/>
                      <a:pt x="15903" y="19016"/>
                    </a:cubicBezTo>
                    <a:cubicBezTo>
                      <a:pt x="17715" y="18834"/>
                      <a:pt x="19629" y="20814"/>
                      <a:pt x="21376" y="20485"/>
                    </a:cubicBezTo>
                  </a:path>
                </a:pathLst>
              </a:custGeom>
              <a:solidFill>
                <a:schemeClr val="accent2"/>
              </a:solidFill>
              <a:ln w="38100" cap="flat">
                <a:solidFill>
                  <a:schemeClr val="tx1">
                    <a:lumMod val="85000"/>
                    <a:lumOff val="15000"/>
                  </a:schemeClr>
                </a:solidFill>
                <a:prstDash val="solid"/>
                <a:miter lim="400000"/>
              </a:ln>
              <a:effectLst/>
            </p:spPr>
            <p:txBody>
              <a:bodyPr wrap="square" lIns="38100" tIns="38100" rIns="38100" bIns="38100" numCol="1" anchor="ctr">
                <a:no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sz="300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</a:defRPr>
                </a:pPr>
                <a:endParaRPr kumimoji="0" sz="30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  <a:sym typeface="Arial" panose="020B0604020202020204" pitchFamily="34" charset="0"/>
                </a:endParaRPr>
              </a:p>
            </p:txBody>
          </p:sp>
          <p:sp>
            <p:nvSpPr>
              <p:cNvPr id="92" name="Shape 203"/>
              <p:cNvSpPr/>
              <p:nvPr/>
            </p:nvSpPr>
            <p:spPr>
              <a:xfrm rot="3758493">
                <a:off x="7743128" y="2715926"/>
                <a:ext cx="42879" cy="48862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7274" h="21600" extrusionOk="0">
                    <a:moveTo>
                      <a:pt x="0" y="0"/>
                    </a:moveTo>
                    <a:cubicBezTo>
                      <a:pt x="21600" y="2677"/>
                      <a:pt x="19974" y="16418"/>
                      <a:pt x="11161" y="21600"/>
                    </a:cubicBezTo>
                  </a:path>
                </a:pathLst>
              </a:custGeom>
              <a:noFill/>
              <a:ln w="38100" cap="flat">
                <a:solidFill>
                  <a:schemeClr val="tx1">
                    <a:lumMod val="85000"/>
                    <a:lumOff val="15000"/>
                  </a:schemeClr>
                </a:solidFill>
                <a:prstDash val="solid"/>
                <a:miter lim="400000"/>
              </a:ln>
              <a:effectLst/>
            </p:spPr>
            <p:txBody>
              <a:bodyPr wrap="square" lIns="38100" tIns="38100" rIns="38100" bIns="38100" numCol="1" anchor="ctr">
                <a:no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sz="300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</a:defRPr>
                </a:pPr>
                <a:endParaRPr kumimoji="0" sz="30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  <a:sym typeface="Arial" panose="020B0604020202020204" pitchFamily="34" charset="0"/>
                </a:endParaRPr>
              </a:p>
            </p:txBody>
          </p:sp>
          <p:sp>
            <p:nvSpPr>
              <p:cNvPr id="93" name="Shape 204"/>
              <p:cNvSpPr/>
              <p:nvPr/>
            </p:nvSpPr>
            <p:spPr>
              <a:xfrm rot="3758493">
                <a:off x="6688919" y="1820269"/>
                <a:ext cx="124286" cy="34178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21600"/>
                    </a:moveTo>
                    <a:cubicBezTo>
                      <a:pt x="9761" y="15753"/>
                      <a:pt x="1840" y="7112"/>
                      <a:pt x="0" y="0"/>
                    </a:cubicBezTo>
                  </a:path>
                </a:pathLst>
              </a:custGeom>
              <a:noFill/>
              <a:ln w="38100" cap="flat">
                <a:solidFill>
                  <a:schemeClr val="tx1">
                    <a:lumMod val="85000"/>
                    <a:lumOff val="15000"/>
                  </a:schemeClr>
                </a:solidFill>
                <a:prstDash val="solid"/>
                <a:miter lim="400000"/>
              </a:ln>
              <a:effectLst/>
            </p:spPr>
            <p:txBody>
              <a:bodyPr wrap="square" lIns="38100" tIns="38100" rIns="38100" bIns="38100" numCol="1" anchor="ctr">
                <a:no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sz="300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</a:defRPr>
                </a:pPr>
                <a:endParaRPr kumimoji="0" sz="30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  <a:sym typeface="Arial" panose="020B0604020202020204" pitchFamily="34" charset="0"/>
                </a:endParaRPr>
              </a:p>
            </p:txBody>
          </p:sp>
          <p:sp>
            <p:nvSpPr>
              <p:cNvPr id="94" name="Shape 205"/>
              <p:cNvSpPr/>
              <p:nvPr/>
            </p:nvSpPr>
            <p:spPr>
              <a:xfrm rot="3758493">
                <a:off x="6847335" y="1900060"/>
                <a:ext cx="869668" cy="103159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469" h="16954" extrusionOk="0">
                    <a:moveTo>
                      <a:pt x="0" y="11121"/>
                    </a:moveTo>
                    <a:cubicBezTo>
                      <a:pt x="167" y="10786"/>
                      <a:pt x="-956" y="-4646"/>
                      <a:pt x="4852" y="2248"/>
                    </a:cubicBezTo>
                    <a:cubicBezTo>
                      <a:pt x="5261" y="461"/>
                      <a:pt x="6192" y="-121"/>
                      <a:pt x="7478" y="78"/>
                    </a:cubicBezTo>
                    <a:cubicBezTo>
                      <a:pt x="8279" y="78"/>
                      <a:pt x="9110" y="711"/>
                      <a:pt x="9174" y="2178"/>
                    </a:cubicBezTo>
                    <a:cubicBezTo>
                      <a:pt x="10318" y="734"/>
                      <a:pt x="10808" y="-213"/>
                      <a:pt x="12478" y="41"/>
                    </a:cubicBezTo>
                    <a:cubicBezTo>
                      <a:pt x="13434" y="0"/>
                      <a:pt x="13608" y="1386"/>
                      <a:pt x="13442" y="1960"/>
                    </a:cubicBezTo>
                    <a:cubicBezTo>
                      <a:pt x="19959" y="-3583"/>
                      <a:pt x="20644" y="13929"/>
                      <a:pt x="18086" y="16954"/>
                    </a:cubicBezTo>
                  </a:path>
                </a:pathLst>
              </a:custGeom>
              <a:noFill/>
              <a:ln w="38100" cap="flat">
                <a:solidFill>
                  <a:schemeClr val="tx1">
                    <a:lumMod val="85000"/>
                    <a:lumOff val="15000"/>
                  </a:schemeClr>
                </a:solidFill>
                <a:prstDash val="solid"/>
                <a:miter lim="400000"/>
              </a:ln>
              <a:effectLst/>
            </p:spPr>
            <p:txBody>
              <a:bodyPr wrap="square" lIns="38100" tIns="38100" rIns="38100" bIns="38100" numCol="1" anchor="ctr">
                <a:no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sz="300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</a:defRPr>
                </a:pPr>
                <a:endParaRPr kumimoji="0" sz="30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  <a:sym typeface="Arial" panose="020B0604020202020204" pitchFamily="34" charset="0"/>
                </a:endParaRPr>
              </a:p>
            </p:txBody>
          </p:sp>
          <p:sp>
            <p:nvSpPr>
              <p:cNvPr id="95" name="Shape 206"/>
              <p:cNvSpPr/>
              <p:nvPr/>
            </p:nvSpPr>
            <p:spPr>
              <a:xfrm rot="3758493">
                <a:off x="6164716" y="2541971"/>
                <a:ext cx="1046419" cy="28186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574" extrusionOk="0">
                    <a:moveTo>
                      <a:pt x="1076" y="12061"/>
                    </a:moveTo>
                    <a:cubicBezTo>
                      <a:pt x="497" y="8498"/>
                      <a:pt x="228" y="3669"/>
                      <a:pt x="0" y="0"/>
                    </a:cubicBezTo>
                    <a:cubicBezTo>
                      <a:pt x="6860" y="545"/>
                      <a:pt x="13608" y="-26"/>
                      <a:pt x="20206" y="3388"/>
                    </a:cubicBezTo>
                    <a:cubicBezTo>
                      <a:pt x="20298" y="9884"/>
                      <a:pt x="21430" y="15807"/>
                      <a:pt x="21600" y="21574"/>
                    </a:cubicBezTo>
                  </a:path>
                </a:pathLst>
              </a:custGeom>
              <a:solidFill>
                <a:srgbClr val="E7E4EA"/>
              </a:solidFill>
              <a:ln w="38100" cap="flat">
                <a:solidFill>
                  <a:schemeClr val="tx1">
                    <a:lumMod val="85000"/>
                    <a:lumOff val="15000"/>
                  </a:schemeClr>
                </a:solidFill>
                <a:prstDash val="solid"/>
                <a:miter lim="400000"/>
              </a:ln>
              <a:effectLst/>
            </p:spPr>
            <p:txBody>
              <a:bodyPr wrap="square" lIns="38100" tIns="38100" rIns="38100" bIns="38100" numCol="1" anchor="ctr">
                <a:no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sz="300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</a:defRPr>
                </a:pPr>
                <a:endParaRPr kumimoji="0" sz="30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  <a:sym typeface="Arial" panose="020B0604020202020204" pitchFamily="34" charset="0"/>
                </a:endParaRPr>
              </a:p>
            </p:txBody>
          </p:sp>
          <p:sp>
            <p:nvSpPr>
              <p:cNvPr id="96" name="Shape 207"/>
              <p:cNvSpPr/>
              <p:nvPr/>
            </p:nvSpPr>
            <p:spPr>
              <a:xfrm rot="3758493">
                <a:off x="5742745" y="2584036"/>
                <a:ext cx="1200079" cy="79788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0676" extrusionOk="0">
                    <a:moveTo>
                      <a:pt x="1467" y="19871"/>
                    </a:moveTo>
                    <a:cubicBezTo>
                      <a:pt x="2596" y="15187"/>
                      <a:pt x="1342" y="5194"/>
                      <a:pt x="0" y="486"/>
                    </a:cubicBezTo>
                    <a:cubicBezTo>
                      <a:pt x="6032" y="-924"/>
                      <a:pt x="11979" y="1155"/>
                      <a:pt x="18133" y="1422"/>
                    </a:cubicBezTo>
                    <a:cubicBezTo>
                      <a:pt x="19277" y="7634"/>
                      <a:pt x="21219" y="14259"/>
                      <a:pt x="21600" y="20676"/>
                    </a:cubicBezTo>
                  </a:path>
                </a:pathLst>
              </a:custGeom>
              <a:noFill/>
              <a:ln w="38100" cap="flat">
                <a:solidFill>
                  <a:schemeClr val="tx1">
                    <a:lumMod val="85000"/>
                    <a:lumOff val="15000"/>
                  </a:schemeClr>
                </a:solidFill>
                <a:prstDash val="solid"/>
                <a:miter lim="400000"/>
              </a:ln>
              <a:effectLst/>
            </p:spPr>
            <p:txBody>
              <a:bodyPr wrap="square" lIns="38100" tIns="38100" rIns="38100" bIns="38100" numCol="1" anchor="ctr">
                <a:no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sz="300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</a:defRPr>
                </a:pPr>
                <a:endParaRPr kumimoji="0" sz="30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  <a:sym typeface="Arial" panose="020B0604020202020204" pitchFamily="34" charset="0"/>
                </a:endParaRPr>
              </a:p>
            </p:txBody>
          </p:sp>
          <p:sp>
            <p:nvSpPr>
              <p:cNvPr id="97" name="Shape 208"/>
              <p:cNvSpPr/>
              <p:nvPr/>
            </p:nvSpPr>
            <p:spPr>
              <a:xfrm rot="3758493">
                <a:off x="6601321" y="998391"/>
                <a:ext cx="383966" cy="41500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399" h="21600" extrusionOk="0">
                    <a:moveTo>
                      <a:pt x="21399" y="0"/>
                    </a:moveTo>
                    <a:cubicBezTo>
                      <a:pt x="14641" y="0"/>
                      <a:pt x="6540" y="886"/>
                      <a:pt x="325" y="1003"/>
                    </a:cubicBezTo>
                    <a:cubicBezTo>
                      <a:pt x="-42" y="7726"/>
                      <a:pt x="-201" y="14997"/>
                      <a:pt x="411" y="21600"/>
                    </a:cubicBezTo>
                    <a:cubicBezTo>
                      <a:pt x="6724" y="20829"/>
                      <a:pt x="13779" y="19988"/>
                      <a:pt x="20126" y="20284"/>
                    </a:cubicBezTo>
                  </a:path>
                </a:pathLst>
              </a:custGeom>
              <a:noFill/>
              <a:ln w="38100" cap="flat">
                <a:solidFill>
                  <a:schemeClr val="tx1">
                    <a:lumMod val="85000"/>
                    <a:lumOff val="15000"/>
                  </a:schemeClr>
                </a:solidFill>
                <a:prstDash val="solid"/>
                <a:miter lim="400000"/>
              </a:ln>
              <a:effectLst/>
            </p:spPr>
            <p:txBody>
              <a:bodyPr wrap="square" lIns="38100" tIns="38100" rIns="38100" bIns="38100" numCol="1" anchor="ctr">
                <a:no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sz="300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</a:defRPr>
                </a:pPr>
                <a:endParaRPr kumimoji="0" sz="30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  <a:sym typeface="Arial" panose="020B0604020202020204" pitchFamily="34" charset="0"/>
                </a:endParaRPr>
              </a:p>
            </p:txBody>
          </p:sp>
          <p:sp>
            <p:nvSpPr>
              <p:cNvPr id="98" name="Shape 210"/>
              <p:cNvSpPr/>
              <p:nvPr/>
            </p:nvSpPr>
            <p:spPr>
              <a:xfrm rot="3758493">
                <a:off x="7598750" y="2950768"/>
                <a:ext cx="573187" cy="49104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21600"/>
                    </a:moveTo>
                    <a:cubicBezTo>
                      <a:pt x="7302" y="21128"/>
                      <a:pt x="15635" y="15045"/>
                      <a:pt x="21600" y="9996"/>
                    </a:cubicBezTo>
                    <a:cubicBezTo>
                      <a:pt x="14594" y="7013"/>
                      <a:pt x="7961" y="2130"/>
                      <a:pt x="709" y="0"/>
                    </a:cubicBezTo>
                  </a:path>
                </a:pathLst>
              </a:custGeom>
              <a:noFill/>
              <a:ln w="38100" cap="flat">
                <a:solidFill>
                  <a:schemeClr val="tx1">
                    <a:lumMod val="85000"/>
                    <a:lumOff val="15000"/>
                  </a:schemeClr>
                </a:solidFill>
                <a:prstDash val="solid"/>
                <a:miter lim="400000"/>
              </a:ln>
              <a:effectLst/>
            </p:spPr>
            <p:txBody>
              <a:bodyPr wrap="square" lIns="38100" tIns="38100" rIns="38100" bIns="38100" numCol="1" anchor="ctr">
                <a:no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sz="300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</a:defRPr>
                </a:pPr>
                <a:endParaRPr kumimoji="0" sz="30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  <a:sym typeface="Arial" panose="020B0604020202020204" pitchFamily="34" charset="0"/>
                </a:endParaRPr>
              </a:p>
            </p:txBody>
          </p:sp>
        </p:grpSp>
      </p:grpSp>
      <p:sp>
        <p:nvSpPr>
          <p:cNvPr id="179" name="Freeform 34"/>
          <p:cNvSpPr>
            <a:spLocks noEditPoints="1"/>
          </p:cNvSpPr>
          <p:nvPr/>
        </p:nvSpPr>
        <p:spPr bwMode="auto">
          <a:xfrm rot="20640000">
            <a:off x="1972945" y="1885950"/>
            <a:ext cx="1425575" cy="697230"/>
          </a:xfrm>
          <a:custGeom>
            <a:avLst/>
            <a:gdLst>
              <a:gd name="T0" fmla="*/ 97 w 97"/>
              <a:gd name="T1" fmla="*/ 16 h 63"/>
              <a:gd name="T2" fmla="*/ 90 w 97"/>
              <a:gd name="T3" fmla="*/ 22 h 63"/>
              <a:gd name="T4" fmla="*/ 75 w 97"/>
              <a:gd name="T5" fmla="*/ 33 h 63"/>
              <a:gd name="T6" fmla="*/ 46 w 97"/>
              <a:gd name="T7" fmla="*/ 51 h 63"/>
              <a:gd name="T8" fmla="*/ 29 w 97"/>
              <a:gd name="T9" fmla="*/ 63 h 63"/>
              <a:gd name="T10" fmla="*/ 26 w 97"/>
              <a:gd name="T11" fmla="*/ 62 h 63"/>
              <a:gd name="T12" fmla="*/ 16 w 97"/>
              <a:gd name="T13" fmla="*/ 47 h 63"/>
              <a:gd name="T14" fmla="*/ 2 w 97"/>
              <a:gd name="T15" fmla="*/ 48 h 63"/>
              <a:gd name="T16" fmla="*/ 10 w 97"/>
              <a:gd name="T17" fmla="*/ 28 h 63"/>
              <a:gd name="T18" fmla="*/ 10 w 97"/>
              <a:gd name="T19" fmla="*/ 26 h 63"/>
              <a:gd name="T20" fmla="*/ 18 w 97"/>
              <a:gd name="T21" fmla="*/ 0 h 63"/>
              <a:gd name="T22" fmla="*/ 40 w 97"/>
              <a:gd name="T23" fmla="*/ 5 h 63"/>
              <a:gd name="T24" fmla="*/ 75 w 97"/>
              <a:gd name="T25" fmla="*/ 13 h 63"/>
              <a:gd name="T26" fmla="*/ 94 w 97"/>
              <a:gd name="T27" fmla="*/ 15 h 63"/>
              <a:gd name="T28" fmla="*/ 97 w 97"/>
              <a:gd name="T29" fmla="*/ 16 h 63"/>
              <a:gd name="T30" fmla="*/ 20 w 97"/>
              <a:gd name="T31" fmla="*/ 3 h 63"/>
              <a:gd name="T32" fmla="*/ 16 w 97"/>
              <a:gd name="T33" fmla="*/ 18 h 63"/>
              <a:gd name="T34" fmla="*/ 14 w 97"/>
              <a:gd name="T35" fmla="*/ 26 h 63"/>
              <a:gd name="T36" fmla="*/ 65 w 97"/>
              <a:gd name="T37" fmla="*/ 20 h 63"/>
              <a:gd name="T38" fmla="*/ 86 w 97"/>
              <a:gd name="T39" fmla="*/ 17 h 63"/>
              <a:gd name="T40" fmla="*/ 20 w 97"/>
              <a:gd name="T41" fmla="*/ 3 h 63"/>
              <a:gd name="T42" fmla="*/ 14 w 97"/>
              <a:gd name="T43" fmla="*/ 38 h 63"/>
              <a:gd name="T44" fmla="*/ 28 w 97"/>
              <a:gd name="T45" fmla="*/ 60 h 63"/>
              <a:gd name="T46" fmla="*/ 82 w 97"/>
              <a:gd name="T47" fmla="*/ 24 h 63"/>
              <a:gd name="T48" fmla="*/ 82 w 97"/>
              <a:gd name="T49" fmla="*/ 23 h 63"/>
              <a:gd name="T50" fmla="*/ 14 w 97"/>
              <a:gd name="T51" fmla="*/ 38 h 63"/>
              <a:gd name="T52" fmla="*/ 13 w 97"/>
              <a:gd name="T53" fmla="*/ 29 h 63"/>
              <a:gd name="T54" fmla="*/ 7 w 97"/>
              <a:gd name="T55" fmla="*/ 40 h 63"/>
              <a:gd name="T56" fmla="*/ 12 w 97"/>
              <a:gd name="T57" fmla="*/ 35 h 63"/>
              <a:gd name="T58" fmla="*/ 15 w 97"/>
              <a:gd name="T59" fmla="*/ 36 h 63"/>
              <a:gd name="T60" fmla="*/ 57 w 97"/>
              <a:gd name="T61" fmla="*/ 27 h 63"/>
              <a:gd name="T62" fmla="*/ 77 w 97"/>
              <a:gd name="T63" fmla="*/ 21 h 63"/>
              <a:gd name="T64" fmla="*/ 13 w 97"/>
              <a:gd name="T65" fmla="*/ 29 h 63"/>
              <a:gd name="T66" fmla="*/ 6 w 97"/>
              <a:gd name="T67" fmla="*/ 45 h 63"/>
              <a:gd name="T68" fmla="*/ 14 w 97"/>
              <a:gd name="T69" fmla="*/ 44 h 63"/>
              <a:gd name="T70" fmla="*/ 11 w 97"/>
              <a:gd name="T71" fmla="*/ 39 h 63"/>
              <a:gd name="T72" fmla="*/ 6 w 97"/>
              <a:gd name="T73" fmla="*/ 45 h 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97" h="63">
                <a:moveTo>
                  <a:pt x="97" y="16"/>
                </a:moveTo>
                <a:cubicBezTo>
                  <a:pt x="96" y="20"/>
                  <a:pt x="92" y="19"/>
                  <a:pt x="90" y="22"/>
                </a:cubicBezTo>
                <a:cubicBezTo>
                  <a:pt x="85" y="24"/>
                  <a:pt x="80" y="29"/>
                  <a:pt x="75" y="33"/>
                </a:cubicBezTo>
                <a:cubicBezTo>
                  <a:pt x="65" y="38"/>
                  <a:pt x="56" y="45"/>
                  <a:pt x="46" y="51"/>
                </a:cubicBezTo>
                <a:cubicBezTo>
                  <a:pt x="40" y="54"/>
                  <a:pt x="35" y="58"/>
                  <a:pt x="29" y="63"/>
                </a:cubicBezTo>
                <a:cubicBezTo>
                  <a:pt x="28" y="62"/>
                  <a:pt x="27" y="62"/>
                  <a:pt x="26" y="62"/>
                </a:cubicBezTo>
                <a:cubicBezTo>
                  <a:pt x="22" y="57"/>
                  <a:pt x="20" y="52"/>
                  <a:pt x="16" y="47"/>
                </a:cubicBezTo>
                <a:cubicBezTo>
                  <a:pt x="12" y="47"/>
                  <a:pt x="6" y="49"/>
                  <a:pt x="2" y="48"/>
                </a:cubicBezTo>
                <a:cubicBezTo>
                  <a:pt x="0" y="42"/>
                  <a:pt x="7" y="35"/>
                  <a:pt x="10" y="28"/>
                </a:cubicBezTo>
                <a:cubicBezTo>
                  <a:pt x="10" y="27"/>
                  <a:pt x="10" y="26"/>
                  <a:pt x="10" y="26"/>
                </a:cubicBezTo>
                <a:cubicBezTo>
                  <a:pt x="13" y="17"/>
                  <a:pt x="15" y="8"/>
                  <a:pt x="18" y="0"/>
                </a:cubicBezTo>
                <a:cubicBezTo>
                  <a:pt x="25" y="0"/>
                  <a:pt x="33" y="4"/>
                  <a:pt x="40" y="5"/>
                </a:cubicBezTo>
                <a:cubicBezTo>
                  <a:pt x="51" y="8"/>
                  <a:pt x="63" y="10"/>
                  <a:pt x="75" y="13"/>
                </a:cubicBezTo>
                <a:cubicBezTo>
                  <a:pt x="81" y="13"/>
                  <a:pt x="88" y="15"/>
                  <a:pt x="94" y="15"/>
                </a:cubicBezTo>
                <a:cubicBezTo>
                  <a:pt x="95" y="15"/>
                  <a:pt x="96" y="14"/>
                  <a:pt x="97" y="16"/>
                </a:cubicBezTo>
                <a:close/>
                <a:moveTo>
                  <a:pt x="20" y="3"/>
                </a:moveTo>
                <a:cubicBezTo>
                  <a:pt x="18" y="8"/>
                  <a:pt x="16" y="13"/>
                  <a:pt x="16" y="18"/>
                </a:cubicBezTo>
                <a:cubicBezTo>
                  <a:pt x="15" y="21"/>
                  <a:pt x="13" y="23"/>
                  <a:pt x="14" y="26"/>
                </a:cubicBezTo>
                <a:cubicBezTo>
                  <a:pt x="31" y="24"/>
                  <a:pt x="48" y="21"/>
                  <a:pt x="65" y="20"/>
                </a:cubicBezTo>
                <a:cubicBezTo>
                  <a:pt x="72" y="18"/>
                  <a:pt x="80" y="19"/>
                  <a:pt x="86" y="17"/>
                </a:cubicBezTo>
                <a:cubicBezTo>
                  <a:pt x="64" y="14"/>
                  <a:pt x="41" y="7"/>
                  <a:pt x="20" y="3"/>
                </a:cubicBezTo>
                <a:close/>
                <a:moveTo>
                  <a:pt x="14" y="38"/>
                </a:moveTo>
                <a:cubicBezTo>
                  <a:pt x="19" y="45"/>
                  <a:pt x="22" y="53"/>
                  <a:pt x="28" y="60"/>
                </a:cubicBezTo>
                <a:cubicBezTo>
                  <a:pt x="46" y="48"/>
                  <a:pt x="64" y="37"/>
                  <a:pt x="82" y="24"/>
                </a:cubicBezTo>
                <a:cubicBezTo>
                  <a:pt x="82" y="23"/>
                  <a:pt x="82" y="23"/>
                  <a:pt x="82" y="23"/>
                </a:cubicBezTo>
                <a:cubicBezTo>
                  <a:pt x="59" y="29"/>
                  <a:pt x="37" y="35"/>
                  <a:pt x="14" y="38"/>
                </a:cubicBezTo>
                <a:close/>
                <a:moveTo>
                  <a:pt x="13" y="29"/>
                </a:moveTo>
                <a:cubicBezTo>
                  <a:pt x="11" y="33"/>
                  <a:pt x="8" y="37"/>
                  <a:pt x="7" y="40"/>
                </a:cubicBezTo>
                <a:cubicBezTo>
                  <a:pt x="9" y="39"/>
                  <a:pt x="9" y="36"/>
                  <a:pt x="12" y="35"/>
                </a:cubicBezTo>
                <a:cubicBezTo>
                  <a:pt x="13" y="35"/>
                  <a:pt x="14" y="35"/>
                  <a:pt x="15" y="36"/>
                </a:cubicBezTo>
                <a:cubicBezTo>
                  <a:pt x="29" y="33"/>
                  <a:pt x="43" y="30"/>
                  <a:pt x="57" y="27"/>
                </a:cubicBezTo>
                <a:cubicBezTo>
                  <a:pt x="64" y="24"/>
                  <a:pt x="70" y="23"/>
                  <a:pt x="77" y="21"/>
                </a:cubicBezTo>
                <a:cubicBezTo>
                  <a:pt x="55" y="23"/>
                  <a:pt x="34" y="25"/>
                  <a:pt x="13" y="29"/>
                </a:cubicBezTo>
                <a:close/>
                <a:moveTo>
                  <a:pt x="6" y="45"/>
                </a:moveTo>
                <a:cubicBezTo>
                  <a:pt x="9" y="46"/>
                  <a:pt x="12" y="44"/>
                  <a:pt x="14" y="44"/>
                </a:cubicBezTo>
                <a:cubicBezTo>
                  <a:pt x="13" y="42"/>
                  <a:pt x="13" y="41"/>
                  <a:pt x="11" y="39"/>
                </a:cubicBezTo>
                <a:cubicBezTo>
                  <a:pt x="10" y="41"/>
                  <a:pt x="8" y="43"/>
                  <a:pt x="6" y="45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微软雅黑"/>
              <a:cs typeface="+mn-cs"/>
            </a:endParaRPr>
          </a:p>
        </p:txBody>
      </p:sp>
      <p:pic>
        <p:nvPicPr>
          <p:cNvPr id="34" name="图片 3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117251" y="1923436"/>
            <a:ext cx="866974" cy="797510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4D3119F7-B263-4559-B92F-1958FF58652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733675" y="2572015"/>
            <a:ext cx="6534908" cy="2190501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9669201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7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9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TOPIC_DEFAULT" val="1"/>
  <p:tag name="KSO_WM_TEMPLATE_JOB_ID" val="2"/>
  <p:tag name="KSO_WM_TEMPLATE_SCENE_ID" val="1"/>
  <p:tag name="KSO_WM_TEMPLATE_OUTLINE_ID" val="15"/>
  <p:tag name="KSO_WM_TEMPLATE_TOPIC_ID" val="2869567"/>
  <p:tag name="KSO_WM_BEAUTIFY_FLAG" val="#wm#"/>
  <p:tag name="KSO_WM_TAG_VERSION" val="1.0"/>
  <p:tag name="KSO_WM_TEMPLATE_INDEX" val="20184553"/>
  <p:tag name="KSO_WM_TEMPLATE_CATEGORY" val="custom"/>
  <p:tag name="KSO_WM_TEMPLATE_THUMBS_INDEX" val="1、6、10、14、20、26、27、28、29、3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SUBTYPE" val="pureTxt"/>
  <p:tag name="KSO_WM_TEMPLATE_TOPIC_DEFAULT" val="1"/>
  <p:tag name="KSO_WM_TEMPLATE_JOB_ID" val="2"/>
  <p:tag name="KSO_WM_TEMPLATE_SCENE_ID" val="1"/>
  <p:tag name="KSO_WM_TEMPLATE_OUTLINE_ID" val="15"/>
  <p:tag name="KSO_WM_TEMPLATE_TOPIC_ID" val="2869567"/>
  <p:tag name="KSO_WM_SLIDE_SIZE" val="828*343"/>
  <p:tag name="KSO_WM_SLIDE_POSITION" val="66*144"/>
  <p:tag name="KSO_WM_BEAUTIFY_FLAG" val="#wm#"/>
  <p:tag name="KSO_WM_SLIDE_TYPE" val="title"/>
  <p:tag name="KSO_WM_SLIDE_LAYOUT_CNT" val="1_1"/>
  <p:tag name="KSO_WM_SLIDE_LAYOUT" val="a_b"/>
  <p:tag name="KSO_WM_SLIDE_ITEM_CNT" val="2"/>
  <p:tag name="KSO_WM_SLIDE_INDEX" val="1"/>
  <p:tag name="KSO_WM_SLIDE_ID" val="custom20184553_1"/>
  <p:tag name="KSO_WM_TAG_VERSION" val="1.0"/>
  <p:tag name="KSO_WM_TEMPLATE_INDEX" val="20184553"/>
  <p:tag name="KSO_WM_TEMPLATE_CATEGORY" val="custom"/>
  <p:tag name="KSO_WM_TEMPLATE_THUMBS_INDEX" val="1、6、10、14、20、26、27、28、29、3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SUBTYPE" val="pureTxt"/>
  <p:tag name="KSO_WM_TEMPLATE_TOPIC_DEFAULT" val="1"/>
  <p:tag name="KSO_WM_TEMPLATE_JOB_ID" val="2"/>
  <p:tag name="KSO_WM_TEMPLATE_SCENE_ID" val="1"/>
  <p:tag name="KSO_WM_TEMPLATE_OUTLINE_ID" val="15"/>
  <p:tag name="KSO_WM_TEMPLATE_TOPIC_ID" val="2869567"/>
  <p:tag name="KSO_WM_SLIDE_SIZE" val="828*343"/>
  <p:tag name="KSO_WM_SLIDE_POSITION" val="66*144"/>
  <p:tag name="KSO_WM_BEAUTIFY_FLAG" val="#wm#"/>
  <p:tag name="KSO_WM_SLIDE_TYPE" val="title"/>
  <p:tag name="KSO_WM_SLIDE_LAYOUT_CNT" val="1_1"/>
  <p:tag name="KSO_WM_SLIDE_LAYOUT" val="a_b"/>
  <p:tag name="KSO_WM_SLIDE_ITEM_CNT" val="2"/>
  <p:tag name="KSO_WM_SLIDE_INDEX" val="1"/>
  <p:tag name="KSO_WM_SLIDE_ID" val="custom20184553_1"/>
  <p:tag name="KSO_WM_TAG_VERSION" val="1.0"/>
  <p:tag name="KSO_WM_TEMPLATE_INDEX" val="20184553"/>
  <p:tag name="KSO_WM_TEMPLATE_CATEGORY" val="custom"/>
  <p:tag name="KSO_WM_TEMPLATE_THUMBS_INDEX" val="1、6、10、14、20、26、27、28、29、31"/>
</p:tagLst>
</file>

<file path=ppt/theme/theme1.xml><?xml version="1.0" encoding="utf-8"?>
<a:theme xmlns:a="http://schemas.openxmlformats.org/drawingml/2006/main" name="1_Office 主题">
  <a:themeElements>
    <a:clrScheme name="自定义 214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自定义 1">
      <a:majorFont>
        <a:latin typeface="Calibri"/>
        <a:ea typeface="微软雅黑"/>
        <a:cs typeface=""/>
      </a:majorFont>
      <a:minorFont>
        <a:latin typeface="Calibri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Office 主题​​">
  <a:themeElements>
    <a:clrScheme name="Office">
      <a:dk1>
        <a:srgbClr val="000000"/>
      </a:dk1>
      <a:lt1>
        <a:srgbClr val="FFFFFF"/>
      </a:lt1>
      <a:dk2>
        <a:srgbClr val="778495"/>
      </a:dk2>
      <a:lt2>
        <a:srgbClr val="F0F0F0"/>
      </a:lt2>
      <a:accent1>
        <a:srgbClr val="168C8C"/>
      </a:accent1>
      <a:accent2>
        <a:srgbClr val="F59E00"/>
      </a:accent2>
      <a:accent3>
        <a:srgbClr val="B5E6D9"/>
      </a:accent3>
      <a:accent4>
        <a:srgbClr val="B4D9C4"/>
      </a:accent4>
      <a:accent5>
        <a:srgbClr val="BCD97E"/>
      </a:accent5>
      <a:accent6>
        <a:srgbClr val="99C53B"/>
      </a:accent6>
      <a:hlink>
        <a:srgbClr val="168C8C"/>
      </a:hlink>
      <a:folHlink>
        <a:srgbClr val="BFBFB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55</TotalTime>
  <Words>326</Words>
  <Application>Microsoft Office PowerPoint</Application>
  <PresentationFormat>Widescreen</PresentationFormat>
  <Paragraphs>105</Paragraphs>
  <Slides>8</Slides>
  <Notes>7</Notes>
  <HiddenSlides>0</HiddenSlides>
  <MMClips>6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8</vt:i4>
      </vt:variant>
    </vt:vector>
  </HeadingPairs>
  <TitlesOfParts>
    <vt:vector size="16" baseType="lpstr">
      <vt:lpstr>微软雅黑</vt:lpstr>
      <vt:lpstr>宋体</vt:lpstr>
      <vt:lpstr>Arial</vt:lpstr>
      <vt:lpstr>Calibri</vt:lpstr>
      <vt:lpstr>印品黑体</vt:lpstr>
      <vt:lpstr>1_Office 主题</vt:lpstr>
      <vt:lpstr>1_Office 主题​​</vt:lpstr>
      <vt:lpstr>2_Office 主题​​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 Tran</dc:creator>
  <cp:lastModifiedBy>Phạm Xuân Quân</cp:lastModifiedBy>
  <cp:revision>39</cp:revision>
  <dcterms:created xsi:type="dcterms:W3CDTF">2022-09-23T12:04:45Z</dcterms:created>
  <dcterms:modified xsi:type="dcterms:W3CDTF">2023-03-13T01:18:24Z</dcterms:modified>
</cp:coreProperties>
</file>