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28"/>
  </p:notesMasterIdLst>
  <p:sldIdLst>
    <p:sldId id="256" r:id="rId3"/>
    <p:sldId id="285" r:id="rId4"/>
    <p:sldId id="286" r:id="rId5"/>
    <p:sldId id="287" r:id="rId6"/>
    <p:sldId id="288" r:id="rId7"/>
    <p:sldId id="289" r:id="rId8"/>
    <p:sldId id="290" r:id="rId9"/>
    <p:sldId id="291" r:id="rId10"/>
    <p:sldId id="257" r:id="rId11"/>
    <p:sldId id="259" r:id="rId12"/>
    <p:sldId id="293" r:id="rId13"/>
    <p:sldId id="294" r:id="rId14"/>
    <p:sldId id="295" r:id="rId15"/>
    <p:sldId id="296" r:id="rId16"/>
    <p:sldId id="297" r:id="rId17"/>
    <p:sldId id="298" r:id="rId18"/>
    <p:sldId id="299" r:id="rId19"/>
    <p:sldId id="300" r:id="rId20"/>
    <p:sldId id="301" r:id="rId21"/>
    <p:sldId id="302" r:id="rId22"/>
    <p:sldId id="304" r:id="rId23"/>
    <p:sldId id="306" r:id="rId24"/>
    <p:sldId id="305" r:id="rId25"/>
    <p:sldId id="309" r:id="rId26"/>
    <p:sldId id="307" r:id="rId27"/>
  </p:sldIdLst>
  <p:sldSz cx="12192000" cy="6858000"/>
  <p:notesSz cx="6858000" cy="9144000"/>
  <p:embeddedFontLst>
    <p:embeddedFont>
      <p:font typeface="等线" panose="02010600030101010101" pitchFamily="2" charset="-122"/>
      <p:regular r:id="rId29"/>
      <p:bold r:id="rId30"/>
    </p:embeddedFont>
    <p:embeddedFont>
      <p:font typeface="字体管家棉花糖" panose="020B0604020202020204" charset="-122"/>
      <p:regular r:id="rId31"/>
    </p:embeddedFont>
    <p:embeddedFont>
      <p:font typeface="锐字工房洪荒之光中黑简1.0" panose="020B0604020202020204" charset="-122"/>
      <p:regular r:id="rId32"/>
    </p:embeddedFont>
    <p:embeddedFont>
      <p:font typeface="Calibri" panose="020F0502020204030204" pitchFamily="34" charset="0"/>
      <p:regular r:id="rId33"/>
      <p:bold r:id="rId34"/>
      <p:italic r:id="rId35"/>
      <p:boldItalic r:id="rId36"/>
    </p:embeddedFont>
    <p:embeddedFont>
      <p:font typeface="Calibri Light" panose="020F0302020204030204" pitchFamily="34" charset="0"/>
      <p:regular r:id="rId37"/>
      <p:italic r:id="rId38"/>
    </p:embeddedFont>
    <p:embeddedFont>
      <p:font typeface="HP001 4 hàng" panose="020B0603050302020204" pitchFamily="34" charset="0"/>
      <p:regular r:id="rId39"/>
      <p:bold r:id="rId40"/>
    </p:embeddedFont>
    <p:embeddedFont>
      <p:font typeface="UTM Androgyne" panose="02040603050506020204" pitchFamily="18" charset="0"/>
      <p:regular r:id="rId41"/>
    </p:embeddedFont>
    <p:embeddedFont>
      <p:font typeface="UTM Azuki" panose="02040603050506020204" pitchFamily="18" charset="0"/>
      <p:regular r:id="rId42"/>
    </p:embeddedFont>
    <p:embeddedFont>
      <p:font typeface="UTM Conestoga" panose="02040603050506020204" pitchFamily="18" charset="0"/>
      <p:regular r:id="rId43"/>
    </p:embeddedFont>
    <p:embeddedFont>
      <p:font typeface="UTM ViceroyJF" panose="02040603050506020204" pitchFamily="18" charset="0"/>
      <p:regular r:id="rId44"/>
    </p:embeddedFont>
  </p:embeddedFontLst>
  <p:custDataLst>
    <p:tags r:id="rId4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E05"/>
    <a:srgbClr val="00B050"/>
    <a:srgbClr val="F4B183"/>
    <a:srgbClr val="C3FBFC"/>
    <a:srgbClr val="2E7E38"/>
    <a:srgbClr val="FFF473"/>
    <a:srgbClr val="FF0000"/>
    <a:srgbClr val="FF0066"/>
    <a:srgbClr val="FFE305"/>
    <a:srgbClr val="FEEF0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8" d="100"/>
          <a:sy n="68" d="100"/>
        </p:scale>
        <p:origin x="81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1.fntdata"/><Relationship Id="rId21" Type="http://schemas.openxmlformats.org/officeDocument/2006/relationships/slide" Target="slides/slide19.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1.fntdata"/><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tags" Target="tags/tag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36" Type="http://schemas.openxmlformats.org/officeDocument/2006/relationships/font" Target="fonts/font8.fntdata"/><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3.fntdata"/><Relationship Id="rId44" Type="http://schemas.openxmlformats.org/officeDocument/2006/relationships/font" Target="fonts/font1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2023/2/26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a:t>
            </a:fld>
            <a:endParaRPr lang="zh-CN" altLang="en-US"/>
          </a:p>
        </p:txBody>
      </p:sp>
    </p:spTree>
    <p:extLst>
      <p:ext uri="{BB962C8B-B14F-4D97-AF65-F5344CB8AC3E}">
        <p14:creationId xmlns:p14="http://schemas.microsoft.com/office/powerpoint/2010/main" val="13061065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10</a:t>
            </a:fld>
            <a:endParaRPr lang="zh-CN" altLang="en-US"/>
          </a:p>
        </p:txBody>
      </p:sp>
    </p:spTree>
    <p:extLst>
      <p:ext uri="{BB962C8B-B14F-4D97-AF65-F5344CB8AC3E}">
        <p14:creationId xmlns:p14="http://schemas.microsoft.com/office/powerpoint/2010/main" val="26136878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189119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306324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8015340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314426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6317308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3195952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129353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306791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28975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859716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69030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022689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467334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7242314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E4D953EA-771A-4211-A4D5-F3D8D34802BA}"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8087124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375021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695225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422849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533243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918590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154454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4188107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9</a:t>
            </a:fld>
            <a:endParaRPr lang="zh-CN" altLang="en-US"/>
          </a:p>
        </p:txBody>
      </p:sp>
    </p:spTree>
    <p:extLst>
      <p:ext uri="{BB962C8B-B14F-4D97-AF65-F5344CB8AC3E}">
        <p14:creationId xmlns:p14="http://schemas.microsoft.com/office/powerpoint/2010/main" val="16847401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en-US" altLang="zh-CN"/>
              <a:t>Click to edit Master title style</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Click to edit Master subtitle style</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2023/2/26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竖排文字占位符 2"/>
          <p:cNvSpPr>
            <a:spLocks noGrp="1"/>
          </p:cNvSpPr>
          <p:nvPr>
            <p:ph type="body" orient="vert" idx="1"/>
          </p:nvPr>
        </p:nvSpPr>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2023/2/26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en-US" altLang="zh-CN"/>
              <a:t>Click to edit Master title style</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2023/2/26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EEF1B48F-F7AB-439F-8857-A4BD1D295664}"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2023/2/26</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9F3F3C9E-1C83-41BE-8995-699F694DD24B}"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5415831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EEF1B48F-F7AB-439F-8857-A4BD1D295664}"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2023/2/26</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9F3F3C9E-1C83-41BE-8995-699F694DD24B}"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210428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EEF1B48F-F7AB-439F-8857-A4BD1D295664}"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2023/2/26</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9F3F3C9E-1C83-41BE-8995-699F694DD24B}"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5260346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EEF1B48F-F7AB-439F-8857-A4BD1D295664}"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2023/2/26</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Footer Placeholder 5"/>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9F3F3C9E-1C83-41BE-8995-699F694DD24B}"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17704077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EEF1B48F-F7AB-439F-8857-A4BD1D295664}"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2023/2/26</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8" name="Footer Placeholder 7"/>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9" name="Slide Number Placeholder 8"/>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9F3F3C9E-1C83-41BE-8995-699F694DD24B}"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3251983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EEF1B48F-F7AB-439F-8857-A4BD1D295664}"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2023/2/26</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Footer Placeholder 3"/>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Slide Number Placeholder 4"/>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9F3F3C9E-1C83-41BE-8995-699F694DD24B}"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107211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EEF1B48F-F7AB-439F-8857-A4BD1D295664}"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2023/2/26</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3" name="Footer Placeholder 2"/>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Slide Number Placeholder 3"/>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9F3F3C9E-1C83-41BE-8995-699F694DD24B}"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6595919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EEF1B48F-F7AB-439F-8857-A4BD1D295664}"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2023/2/26</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Footer Placeholder 5"/>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9F3F3C9E-1C83-41BE-8995-699F694DD24B}"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5270468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idx="1"/>
          </p:nvPr>
        </p:nvSpPr>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2023/2/26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EEF1B48F-F7AB-439F-8857-A4BD1D295664}"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2023/2/26</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Footer Placeholder 5"/>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Slide Number Placeholder 6"/>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9F3F3C9E-1C83-41BE-8995-699F694DD24B}"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7244872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EEF1B48F-F7AB-439F-8857-A4BD1D295664}"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2023/2/26</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9F3F3C9E-1C83-41BE-8995-699F694DD24B}"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188369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marL="0" marR="0" lvl="0" indent="0" algn="l" defTabSz="914377" rtl="0" eaLnBrk="1" fontAlgn="auto" latinLnBrk="0" hangingPunct="1">
              <a:lnSpc>
                <a:spcPct val="100000"/>
              </a:lnSpc>
              <a:spcBef>
                <a:spcPts val="0"/>
              </a:spcBef>
              <a:spcAft>
                <a:spcPts val="0"/>
              </a:spcAft>
              <a:buClrTx/>
              <a:buSzTx/>
              <a:buFontTx/>
              <a:buNone/>
              <a:tabLst/>
              <a:defRPr/>
            </a:pPr>
            <a:fld id="{EEF1B48F-F7AB-439F-8857-A4BD1D295664}"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2023/2/26</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Footer Placeholder 4"/>
          <p:cNvSpPr>
            <a:spLocks noGrp="1"/>
          </p:cNvSpPr>
          <p:nvPr>
            <p:ph type="ftr" sz="quarter" idx="11"/>
          </p:nvPr>
        </p:nvSpPr>
        <p:spPr/>
        <p: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Slide Number Placeholder 5"/>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9F3F3C9E-1C83-41BE-8995-699F694DD24B}"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9090131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en-US" altLang="zh-CN"/>
              <a:t>Click to edit Master title style</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Click to edit Master text styles</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2023/2/26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t>2023/2/26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en-US" altLang="zh-CN"/>
              <a:t>Click to edit Master title style</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4" name="内容占位符 3"/>
          <p:cNvSpPr>
            <a:spLocks noGrp="1"/>
          </p:cNvSpPr>
          <p:nvPr>
            <p:ph sz="half" idx="2"/>
          </p:nvPr>
        </p:nvSpPr>
        <p:spPr>
          <a:xfrm>
            <a:off x="839788" y="2505075"/>
            <a:ext cx="5157787"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a:t>Click to edit Master text styles</a:t>
            </a:r>
          </a:p>
        </p:txBody>
      </p:sp>
      <p:sp>
        <p:nvSpPr>
          <p:cNvPr id="6" name="内容占位符 5"/>
          <p:cNvSpPr>
            <a:spLocks noGrp="1"/>
          </p:cNvSpPr>
          <p:nvPr>
            <p:ph sz="quarter" idx="4"/>
          </p:nvPr>
        </p:nvSpPr>
        <p:spPr>
          <a:xfrm>
            <a:off x="6172200" y="2505075"/>
            <a:ext cx="5183188" cy="3684588"/>
          </a:xfrm>
        </p:spPr>
        <p:txBody>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t>2023/2/26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a:t>Click to edit Master title style</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t>2023/2/26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2023/2/26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to edit Master text styles</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2023/2/26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en-US" altLang="zh-CN"/>
              <a:t>Click to edit Master title style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a:t>Click icon to add picture</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a:t>Click to edit Master text styles</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2023/2/26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2023/2/26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377" rtl="0" eaLnBrk="1" fontAlgn="auto" latinLnBrk="0" hangingPunct="1">
              <a:lnSpc>
                <a:spcPct val="100000"/>
              </a:lnSpc>
              <a:spcBef>
                <a:spcPts val="0"/>
              </a:spcBef>
              <a:spcAft>
                <a:spcPts val="0"/>
              </a:spcAft>
              <a:buClrTx/>
              <a:buSzTx/>
              <a:buFontTx/>
              <a:buNone/>
              <a:tabLst/>
              <a:defRPr/>
            </a:pPr>
            <a:fld id="{EEF1B48F-F7AB-439F-8857-A4BD1D295664}"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377" rtl="0" eaLnBrk="1" fontAlgn="auto" latinLnBrk="0" hangingPunct="1">
                <a:lnSpc>
                  <a:spcPct val="100000"/>
                </a:lnSpc>
                <a:spcBef>
                  <a:spcPts val="0"/>
                </a:spcBef>
                <a:spcAft>
                  <a:spcPts val="0"/>
                </a:spcAft>
                <a:buClrTx/>
                <a:buSzTx/>
                <a:buFontTx/>
                <a:buNone/>
                <a:tabLst/>
                <a:defRPr/>
              </a:pPr>
              <a:t>2023/2/26</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377" rtl="0" eaLnBrk="1" fontAlgn="auto" latinLnBrk="0" hangingPunct="1">
              <a:lnSpc>
                <a:spcPct val="100000"/>
              </a:lnSpc>
              <a:spcBef>
                <a:spcPts val="0"/>
              </a:spcBef>
              <a:spcAft>
                <a:spcPts val="0"/>
              </a:spcAft>
              <a:buClrTx/>
              <a:buSzTx/>
              <a:buFontTx/>
              <a:buNone/>
              <a:tabLst/>
              <a:defRPr/>
            </a:pPr>
            <a:fld id="{9F3F3C9E-1C83-41BE-8995-699F694DD24B}"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9853163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15.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jpeg"/><Relationship Id="rId7"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8.sv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15.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jpeg"/><Relationship Id="rId7"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7.png"/><Relationship Id="rId5" Type="http://schemas.microsoft.com/office/2007/relationships/hdphoto" Target="../media/hdphoto3.wdp"/><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7" Type="http://schemas.microsoft.com/office/2007/relationships/hdphoto" Target="../media/hdphoto1.wdp"/><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image" Target="../media/image11.emf"/></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3.jpeg"/><Relationship Id="rId7"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图片 3" descr="5c95d9be9ffa50fc92ed5552156a00c5"/>
          <p:cNvPicPr>
            <a:picLocks noChangeAspect="1"/>
          </p:cNvPicPr>
          <p:nvPr/>
        </p:nvPicPr>
        <p:blipFill>
          <a:blip r:embed="rId4"/>
          <a:srcRect/>
          <a:stretch>
            <a:fillRect/>
          </a:stretch>
        </p:blipFill>
        <p:spPr>
          <a:xfrm>
            <a:off x="2135944" y="-56595"/>
            <a:ext cx="9403080" cy="4632092"/>
          </a:xfrm>
          <a:prstGeom prst="rect">
            <a:avLst/>
          </a:prstGeom>
        </p:spPr>
      </p:pic>
      <p:sp>
        <p:nvSpPr>
          <p:cNvPr id="7" name="Rectangle 6">
            <a:extLst>
              <a:ext uri="{FF2B5EF4-FFF2-40B4-BE49-F238E27FC236}">
                <a16:creationId xmlns:a16="http://schemas.microsoft.com/office/drawing/2014/main" id="{0A3B86B5-224A-488B-ACA7-43010F3B490C}"/>
              </a:ext>
            </a:extLst>
          </p:cNvPr>
          <p:cNvSpPr/>
          <p:nvPr/>
        </p:nvSpPr>
        <p:spPr>
          <a:xfrm>
            <a:off x="3139440" y="1946658"/>
            <a:ext cx="7962900" cy="1015663"/>
          </a:xfrm>
          <a:prstGeom prst="rect">
            <a:avLst/>
          </a:prstGeom>
          <a:noFill/>
        </p:spPr>
        <p:txBody>
          <a:bodyPr wrap="square" lIns="91440" tIns="45720" rIns="91440" bIns="45720">
            <a:spAutoFit/>
          </a:bodyPr>
          <a:lstStyle/>
          <a:p>
            <a:pPr algn="ctr"/>
            <a:r>
              <a:rPr lang="en-US" sz="6000">
                <a:ln w="0">
                  <a:solidFill>
                    <a:srgbClr val="FF6600"/>
                  </a:solidFill>
                </a:ln>
                <a:solidFill>
                  <a:srgbClr val="FF6600"/>
                </a:solidFill>
                <a:effectLst>
                  <a:outerShdw blurRad="38100" dist="25400" dir="5400000" algn="ctr" rotWithShape="0">
                    <a:srgbClr val="6E747A">
                      <a:alpha val="43000"/>
                    </a:srgbClr>
                  </a:outerShdw>
                </a:effectLst>
                <a:latin typeface="UTM ViceroyJF" panose="02040603050506020204" pitchFamily="18" charset="0"/>
              </a:rPr>
              <a:t>Luật tục xưa của người Ê-đê</a:t>
            </a:r>
            <a:r>
              <a:rPr lang="vi-VN" sz="6000">
                <a:ln w="0">
                  <a:solidFill>
                    <a:srgbClr val="FF6600"/>
                  </a:solidFill>
                </a:ln>
                <a:solidFill>
                  <a:srgbClr val="FF6600"/>
                </a:solidFill>
                <a:effectLst>
                  <a:outerShdw blurRad="38100" dist="25400" dir="5400000" algn="ctr" rotWithShape="0">
                    <a:srgbClr val="6E747A">
                      <a:alpha val="43000"/>
                    </a:srgbClr>
                  </a:outerShdw>
                </a:effectLst>
                <a:latin typeface="UTM ViceroyJF" panose="02040603050506020204" pitchFamily="18" charset="0"/>
              </a:rPr>
              <a:t> </a:t>
            </a:r>
            <a:endParaRPr lang="en-US" sz="6000" dirty="0">
              <a:ln w="0">
                <a:solidFill>
                  <a:srgbClr val="FF6600"/>
                </a:solidFill>
              </a:ln>
              <a:solidFill>
                <a:srgbClr val="FF6600"/>
              </a:solidFill>
              <a:effectLst>
                <a:outerShdw blurRad="38100" dist="25400" dir="5400000" algn="ctr" rotWithShape="0">
                  <a:srgbClr val="6E747A">
                    <a:alpha val="43000"/>
                  </a:srgbClr>
                </a:outerShdw>
              </a:effectLst>
              <a:latin typeface="UTM ViceroyJF" panose="02040603050506020204" pitchFamily="18" charset="0"/>
            </a:endParaRPr>
          </a:p>
        </p:txBody>
      </p:sp>
      <p:sp>
        <p:nvSpPr>
          <p:cNvPr id="8" name="Rectangle 7">
            <a:extLst>
              <a:ext uri="{FF2B5EF4-FFF2-40B4-BE49-F238E27FC236}">
                <a16:creationId xmlns:a16="http://schemas.microsoft.com/office/drawing/2014/main" id="{0A3B86B5-224A-488B-ACA7-43010F3B490C}"/>
              </a:ext>
            </a:extLst>
          </p:cNvPr>
          <p:cNvSpPr/>
          <p:nvPr/>
        </p:nvSpPr>
        <p:spPr>
          <a:xfrm>
            <a:off x="6092403" y="1261195"/>
            <a:ext cx="2056974" cy="923330"/>
          </a:xfrm>
          <a:prstGeom prst="rect">
            <a:avLst/>
          </a:prstGeom>
          <a:noFill/>
        </p:spPr>
        <p:txBody>
          <a:bodyPr wrap="none" lIns="91440" tIns="45720" rIns="91440" bIns="45720">
            <a:spAutoFit/>
          </a:bodyPr>
          <a:lstStyle/>
          <a:p>
            <a:pPr algn="ctr"/>
            <a:r>
              <a:rPr lang="en-US" sz="5400">
                <a:ln w="0">
                  <a:solidFill>
                    <a:srgbClr val="FF6600"/>
                  </a:solidFill>
                </a:ln>
                <a:solidFill>
                  <a:srgbClr val="00B050"/>
                </a:solidFill>
                <a:effectLst>
                  <a:outerShdw blurRad="38100" dist="25400" dir="5400000" algn="ctr" rotWithShape="0">
                    <a:srgbClr val="6E747A">
                      <a:alpha val="43000"/>
                    </a:srgbClr>
                  </a:outerShdw>
                </a:effectLst>
                <a:latin typeface="UTM ViceroyJF" panose="02040603050506020204" pitchFamily="18" charset="0"/>
              </a:rPr>
              <a:t>Tập đọc</a:t>
            </a:r>
            <a:endParaRPr lang="en-US" sz="5400" dirty="0">
              <a:ln w="0">
                <a:solidFill>
                  <a:srgbClr val="FF6600"/>
                </a:solidFill>
              </a:ln>
              <a:solidFill>
                <a:srgbClr val="00B050"/>
              </a:solidFill>
              <a:effectLst>
                <a:outerShdw blurRad="38100" dist="25400" dir="5400000" algn="ctr" rotWithShape="0">
                  <a:srgbClr val="6E747A">
                    <a:alpha val="43000"/>
                  </a:srgbClr>
                </a:outerShdw>
              </a:effectLst>
              <a:latin typeface="UTM ViceroyJF" panose="02040603050506020204" pitchFamily="18" charset="0"/>
            </a:endParaRPr>
          </a:p>
        </p:txBody>
      </p:sp>
      <p:sp>
        <p:nvSpPr>
          <p:cNvPr id="3" name="TextBox 2"/>
          <p:cNvSpPr txBox="1"/>
          <p:nvPr/>
        </p:nvSpPr>
        <p:spPr>
          <a:xfrm>
            <a:off x="8149377" y="2810857"/>
            <a:ext cx="2545080" cy="584775"/>
          </a:xfrm>
          <a:prstGeom prst="rect">
            <a:avLst/>
          </a:prstGeom>
          <a:noFill/>
        </p:spPr>
        <p:txBody>
          <a:bodyPr wrap="square" rtlCol="0">
            <a:spAutoFit/>
          </a:bodyPr>
          <a:lstStyle/>
          <a:p>
            <a:r>
              <a:rPr lang="en-US" sz="3200" b="1" i="1">
                <a:latin typeface="Times New Roman" panose="02020603050405020304" pitchFamily="18" charset="0"/>
                <a:cs typeface="Times New Roman" panose="02020603050405020304" pitchFamily="18" charset="0"/>
              </a:rPr>
              <a:t>Trang 56</a:t>
            </a: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80">
                                          <p:stCondLst>
                                            <p:cond delay="0"/>
                                          </p:stCondLst>
                                        </p:cTn>
                                        <p:tgtEl>
                                          <p:spTgt spid="7"/>
                                        </p:tgtEl>
                                      </p:cBhvr>
                                    </p:animEffect>
                                    <p:anim calcmode="lin" valueType="num">
                                      <p:cBhvr>
                                        <p:cTn id="16"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1" dur="26">
                                          <p:stCondLst>
                                            <p:cond delay="650"/>
                                          </p:stCondLst>
                                        </p:cTn>
                                        <p:tgtEl>
                                          <p:spTgt spid="7"/>
                                        </p:tgtEl>
                                      </p:cBhvr>
                                      <p:to x="100000" y="60000"/>
                                    </p:animScale>
                                    <p:animScale>
                                      <p:cBhvr>
                                        <p:cTn id="22" dur="166" decel="50000">
                                          <p:stCondLst>
                                            <p:cond delay="676"/>
                                          </p:stCondLst>
                                        </p:cTn>
                                        <p:tgtEl>
                                          <p:spTgt spid="7"/>
                                        </p:tgtEl>
                                      </p:cBhvr>
                                      <p:to x="100000" y="100000"/>
                                    </p:animScale>
                                    <p:animScale>
                                      <p:cBhvr>
                                        <p:cTn id="23" dur="26">
                                          <p:stCondLst>
                                            <p:cond delay="1312"/>
                                          </p:stCondLst>
                                        </p:cTn>
                                        <p:tgtEl>
                                          <p:spTgt spid="7"/>
                                        </p:tgtEl>
                                      </p:cBhvr>
                                      <p:to x="100000" y="80000"/>
                                    </p:animScale>
                                    <p:animScale>
                                      <p:cBhvr>
                                        <p:cTn id="24" dur="166" decel="50000">
                                          <p:stCondLst>
                                            <p:cond delay="1338"/>
                                          </p:stCondLst>
                                        </p:cTn>
                                        <p:tgtEl>
                                          <p:spTgt spid="7"/>
                                        </p:tgtEl>
                                      </p:cBhvr>
                                      <p:to x="100000" y="100000"/>
                                    </p:animScale>
                                    <p:animScale>
                                      <p:cBhvr>
                                        <p:cTn id="25" dur="26">
                                          <p:stCondLst>
                                            <p:cond delay="1642"/>
                                          </p:stCondLst>
                                        </p:cTn>
                                        <p:tgtEl>
                                          <p:spTgt spid="7"/>
                                        </p:tgtEl>
                                      </p:cBhvr>
                                      <p:to x="100000" y="90000"/>
                                    </p:animScale>
                                    <p:animScale>
                                      <p:cBhvr>
                                        <p:cTn id="26" dur="166" decel="50000">
                                          <p:stCondLst>
                                            <p:cond delay="1668"/>
                                          </p:stCondLst>
                                        </p:cTn>
                                        <p:tgtEl>
                                          <p:spTgt spid="7"/>
                                        </p:tgtEl>
                                      </p:cBhvr>
                                      <p:to x="100000" y="100000"/>
                                    </p:animScale>
                                    <p:animScale>
                                      <p:cBhvr>
                                        <p:cTn id="27" dur="26">
                                          <p:stCondLst>
                                            <p:cond delay="1808"/>
                                          </p:stCondLst>
                                        </p:cTn>
                                        <p:tgtEl>
                                          <p:spTgt spid="7"/>
                                        </p:tgtEl>
                                      </p:cBhvr>
                                      <p:to x="100000" y="95000"/>
                                    </p:animScale>
                                    <p:animScale>
                                      <p:cBhvr>
                                        <p:cTn id="28" dur="166" decel="50000">
                                          <p:stCondLst>
                                            <p:cond delay="1834"/>
                                          </p:stCondLst>
                                        </p:cTn>
                                        <p:tgtEl>
                                          <p:spTgt spid="7"/>
                                        </p:tgtEl>
                                      </p:cBhvr>
                                      <p:to x="100000" y="100000"/>
                                    </p:animScale>
                                  </p:childTnLst>
                                </p:cTn>
                              </p:par>
                              <p:par>
                                <p:cTn id="29" presetID="26" presetClass="entr" presetSubtype="0"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down)">
                                      <p:cBhvr>
                                        <p:cTn id="31" dur="580">
                                          <p:stCondLst>
                                            <p:cond delay="0"/>
                                          </p:stCondLst>
                                        </p:cTn>
                                        <p:tgtEl>
                                          <p:spTgt spid="3"/>
                                        </p:tgtEl>
                                      </p:cBhvr>
                                    </p:animEffect>
                                    <p:anim calcmode="lin" valueType="num">
                                      <p:cBhvr>
                                        <p:cTn id="32"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7" dur="26">
                                          <p:stCondLst>
                                            <p:cond delay="650"/>
                                          </p:stCondLst>
                                        </p:cTn>
                                        <p:tgtEl>
                                          <p:spTgt spid="3"/>
                                        </p:tgtEl>
                                      </p:cBhvr>
                                      <p:to x="100000" y="60000"/>
                                    </p:animScale>
                                    <p:animScale>
                                      <p:cBhvr>
                                        <p:cTn id="38" dur="166" decel="50000">
                                          <p:stCondLst>
                                            <p:cond delay="676"/>
                                          </p:stCondLst>
                                        </p:cTn>
                                        <p:tgtEl>
                                          <p:spTgt spid="3"/>
                                        </p:tgtEl>
                                      </p:cBhvr>
                                      <p:to x="100000" y="100000"/>
                                    </p:animScale>
                                    <p:animScale>
                                      <p:cBhvr>
                                        <p:cTn id="39" dur="26">
                                          <p:stCondLst>
                                            <p:cond delay="1312"/>
                                          </p:stCondLst>
                                        </p:cTn>
                                        <p:tgtEl>
                                          <p:spTgt spid="3"/>
                                        </p:tgtEl>
                                      </p:cBhvr>
                                      <p:to x="100000" y="80000"/>
                                    </p:animScale>
                                    <p:animScale>
                                      <p:cBhvr>
                                        <p:cTn id="40" dur="166" decel="50000">
                                          <p:stCondLst>
                                            <p:cond delay="1338"/>
                                          </p:stCondLst>
                                        </p:cTn>
                                        <p:tgtEl>
                                          <p:spTgt spid="3"/>
                                        </p:tgtEl>
                                      </p:cBhvr>
                                      <p:to x="100000" y="100000"/>
                                    </p:animScale>
                                    <p:animScale>
                                      <p:cBhvr>
                                        <p:cTn id="41" dur="26">
                                          <p:stCondLst>
                                            <p:cond delay="1642"/>
                                          </p:stCondLst>
                                        </p:cTn>
                                        <p:tgtEl>
                                          <p:spTgt spid="3"/>
                                        </p:tgtEl>
                                      </p:cBhvr>
                                      <p:to x="100000" y="90000"/>
                                    </p:animScale>
                                    <p:animScale>
                                      <p:cBhvr>
                                        <p:cTn id="42" dur="166" decel="50000">
                                          <p:stCondLst>
                                            <p:cond delay="1668"/>
                                          </p:stCondLst>
                                        </p:cTn>
                                        <p:tgtEl>
                                          <p:spTgt spid="3"/>
                                        </p:tgtEl>
                                      </p:cBhvr>
                                      <p:to x="100000" y="100000"/>
                                    </p:animScale>
                                    <p:animScale>
                                      <p:cBhvr>
                                        <p:cTn id="43" dur="26">
                                          <p:stCondLst>
                                            <p:cond delay="1808"/>
                                          </p:stCondLst>
                                        </p:cTn>
                                        <p:tgtEl>
                                          <p:spTgt spid="3"/>
                                        </p:tgtEl>
                                      </p:cBhvr>
                                      <p:to x="100000" y="95000"/>
                                    </p:animScale>
                                    <p:animScale>
                                      <p:cBhvr>
                                        <p:cTn id="44"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0" name="图片 29" descr="8b0fccb2e21d61b25266c16d7d822443"/>
          <p:cNvPicPr>
            <a:picLocks noChangeAspect="1"/>
          </p:cNvPicPr>
          <p:nvPr/>
        </p:nvPicPr>
        <p:blipFill>
          <a:blip r:embed="rId4"/>
          <a:srcRect r="3242"/>
          <a:stretch>
            <a:fillRect/>
          </a:stretch>
        </p:blipFill>
        <p:spPr>
          <a:xfrm>
            <a:off x="9330690" y="240030"/>
            <a:ext cx="2880360" cy="1807210"/>
          </a:xfrm>
          <a:prstGeom prst="rect">
            <a:avLst/>
          </a:prstGeom>
        </p:spPr>
      </p:pic>
      <p:sp>
        <p:nvSpPr>
          <p:cNvPr id="5" name="Rectangle 4"/>
          <p:cNvSpPr/>
          <p:nvPr/>
        </p:nvSpPr>
        <p:spPr>
          <a:xfrm>
            <a:off x="3368675" y="277664"/>
            <a:ext cx="4899098" cy="1323439"/>
          </a:xfrm>
          <a:prstGeom prst="rect">
            <a:avLst/>
          </a:prstGeom>
          <a:noFill/>
        </p:spPr>
        <p:txBody>
          <a:bodyPr wrap="none" lIns="91440" tIns="45720" rIns="91440" bIns="45720">
            <a:spAutoFit/>
          </a:bodyPr>
          <a:lstStyle/>
          <a:p>
            <a:pPr algn="ctr"/>
            <a:r>
              <a:rPr lang="en-US" sz="8000" b="1" cap="none" spc="0">
                <a:ln w="9525">
                  <a:solidFill>
                    <a:schemeClr val="bg1"/>
                  </a:solidFill>
                  <a:prstDash val="solid"/>
                </a:ln>
                <a:solidFill>
                  <a:srgbClr val="2E7E38"/>
                </a:solidFill>
                <a:effectLst>
                  <a:outerShdw blurRad="12700" dist="38100" dir="2700000" algn="tl" rotWithShape="0">
                    <a:schemeClr val="accent5">
                      <a:lumMod val="60000"/>
                      <a:lumOff val="40000"/>
                    </a:schemeClr>
                  </a:outerShdw>
                </a:effectLst>
              </a:rPr>
              <a:t>CHÚ THÍCH</a:t>
            </a: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4965" y="2222695"/>
            <a:ext cx="6187402" cy="4501661"/>
          </a:xfrm>
          <a:prstGeom prst="rect">
            <a:avLst/>
          </a:prstGeom>
          <a:ln>
            <a:noFill/>
          </a:ln>
          <a:effectLst>
            <a:softEdge rad="112500"/>
          </a:effectLst>
        </p:spPr>
      </p:pic>
      <p:sp>
        <p:nvSpPr>
          <p:cNvPr id="8" name="TextBox 7">
            <a:extLst>
              <a:ext uri="{FF2B5EF4-FFF2-40B4-BE49-F238E27FC236}">
                <a16:creationId xmlns:a16="http://schemas.microsoft.com/office/drawing/2014/main" id="{83E35BFB-4EE9-4FEA-8CE2-C426B004BB5E}"/>
              </a:ext>
            </a:extLst>
          </p:cNvPr>
          <p:cNvSpPr txBox="1"/>
          <p:nvPr/>
        </p:nvSpPr>
        <p:spPr>
          <a:xfrm>
            <a:off x="6916832" y="2235065"/>
            <a:ext cx="4827716" cy="1077218"/>
          </a:xfrm>
          <a:prstGeom prst="rect">
            <a:avLst/>
          </a:prstGeom>
          <a:noFill/>
        </p:spPr>
        <p:txBody>
          <a:bodyPr wrap="square">
            <a:spAutoFit/>
          </a:bodyPr>
          <a:lstStyle/>
          <a:p>
            <a:r>
              <a:rPr lang="en-US" sz="3200" b="0" i="0">
                <a:solidFill>
                  <a:srgbClr val="000000"/>
                </a:solidFill>
                <a:effectLst/>
                <a:latin typeface="Times New Roman" panose="02020603050405020304" pitchFamily="18" charset="0"/>
                <a:cs typeface="Times New Roman" panose="02020603050405020304" pitchFamily="18" charset="0"/>
              </a:rPr>
              <a:t>Tên một dân tộc thiểu số sống ở vùng tây nguyên</a:t>
            </a:r>
            <a:endParaRPr lang="en-US" sz="3200">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47B143C7-68D3-4082-B0FE-4498CC84A3D9}"/>
              </a:ext>
            </a:extLst>
          </p:cNvPr>
          <p:cNvSpPr/>
          <p:nvPr/>
        </p:nvSpPr>
        <p:spPr>
          <a:xfrm>
            <a:off x="7191044" y="1450235"/>
            <a:ext cx="3579826"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a:ln/>
                <a:solidFill>
                  <a:srgbClr val="FF0000"/>
                </a:solidFill>
                <a:effectLst/>
                <a:uLnTx/>
                <a:uFillTx/>
                <a:latin typeface="Times New Roman" panose="02020603050405020304" pitchFamily="18" charset="0"/>
                <a:cs typeface="Times New Roman" panose="02020603050405020304" pitchFamily="18" charset="0"/>
              </a:rPr>
              <a:t>Người Ê-đê</a:t>
            </a:r>
            <a:endParaRPr kumimoji="0" lang="en-US" sz="5400" b="1" i="0" u="none" strike="noStrike" kern="1200" cap="none" spc="0" normalizeH="0" baseline="0" noProof="0">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1026" name="Picture 2" descr="Các di sản quý giá của người Ê đê Tây Nguyên đang được gìn giữ | Bản Tin  Đắk Lắk">
            <a:extLst>
              <a:ext uri="{FF2B5EF4-FFF2-40B4-BE49-F238E27FC236}">
                <a16:creationId xmlns:a16="http://schemas.microsoft.com/office/drawing/2014/main" id="{3A3CB84C-A477-4239-9509-85964D42406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23272" y="3312283"/>
            <a:ext cx="5021276" cy="341207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0" name="图片 29" descr="8b0fccb2e21d61b25266c16d7d822443"/>
          <p:cNvPicPr>
            <a:picLocks noChangeAspect="1"/>
          </p:cNvPicPr>
          <p:nvPr/>
        </p:nvPicPr>
        <p:blipFill>
          <a:blip r:embed="rId4"/>
          <a:srcRect r="3242"/>
          <a:stretch>
            <a:fillRect/>
          </a:stretch>
        </p:blipFill>
        <p:spPr>
          <a:xfrm>
            <a:off x="6939280" y="240030"/>
            <a:ext cx="5271770" cy="2843530"/>
          </a:xfrm>
          <a:prstGeom prst="rect">
            <a:avLst/>
          </a:prstGeom>
        </p:spPr>
      </p:pic>
      <p:sp>
        <p:nvSpPr>
          <p:cNvPr id="5" name="Rectangle 4"/>
          <p:cNvSpPr/>
          <p:nvPr/>
        </p:nvSpPr>
        <p:spPr>
          <a:xfrm>
            <a:off x="1527000" y="146903"/>
            <a:ext cx="4899098"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w="9525">
                  <a:solidFill>
                    <a:prstClr val="white"/>
                  </a:solidFill>
                  <a:prstDash val="solid"/>
                </a:ln>
                <a:solidFill>
                  <a:srgbClr val="2E7E38"/>
                </a:solidFill>
                <a:effectLst>
                  <a:outerShdw blurRad="12700" dist="38100" dir="2700000" algn="tl" rotWithShape="0">
                    <a:srgbClr val="4472C4">
                      <a:lumMod val="60000"/>
                      <a:lumOff val="40000"/>
                    </a:srgbClr>
                  </a:outerShdw>
                </a:effectLst>
                <a:uLnTx/>
                <a:uFillTx/>
                <a:latin typeface="Calibri"/>
                <a:ea typeface="+mn-ea"/>
                <a:cs typeface="+mn-cs"/>
              </a:rPr>
              <a:t>CHÚ THÍCH</a:t>
            </a:r>
          </a:p>
        </p:txBody>
      </p:sp>
      <p:sp>
        <p:nvSpPr>
          <p:cNvPr id="14" name="Rectangle 13"/>
          <p:cNvSpPr/>
          <p:nvPr/>
        </p:nvSpPr>
        <p:spPr>
          <a:xfrm>
            <a:off x="7103872" y="3571240"/>
            <a:ext cx="3464411" cy="1754326"/>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noProof="0">
                <a:ln/>
                <a:solidFill>
                  <a:srgbClr val="FF0000"/>
                </a:solidFill>
                <a:latin typeface="Times New Roman" panose="02020603050405020304" pitchFamily="18" charset="0"/>
                <a:cs typeface="Times New Roman" panose="02020603050405020304" pitchFamily="18" charset="0"/>
              </a:rPr>
              <a:t>Tiền của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noProof="0">
                <a:ln/>
                <a:solidFill>
                  <a:srgbClr val="FF0000"/>
                </a:solidFill>
                <a:latin typeface="Times New Roman" panose="02020603050405020304" pitchFamily="18" charset="0"/>
                <a:cs typeface="Times New Roman" panose="02020603050405020304" pitchFamily="18" charset="0"/>
              </a:rPr>
              <a:t>n</a:t>
            </a:r>
            <a:r>
              <a:rPr kumimoji="0" lang="en-US" sz="5400" b="1" i="0" u="none" strike="noStrike" kern="1200" cap="none" spc="0" normalizeH="0" baseline="0" noProof="0">
                <a:ln/>
                <a:solidFill>
                  <a:srgbClr val="FF0000"/>
                </a:solidFill>
                <a:effectLst/>
                <a:uLnTx/>
                <a:uFillTx/>
                <a:latin typeface="Times New Roman" panose="02020603050405020304" pitchFamily="18" charset="0"/>
                <a:cs typeface="Times New Roman" panose="02020603050405020304" pitchFamily="18" charset="0"/>
              </a:rPr>
              <a:t>gười Ê-đê</a:t>
            </a: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2000" y="1691640"/>
            <a:ext cx="5336000" cy="49530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4755858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3057454" y="0"/>
            <a:ext cx="4899098"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w="9525">
                  <a:solidFill>
                    <a:prstClr val="white"/>
                  </a:solidFill>
                  <a:prstDash val="solid"/>
                </a:ln>
                <a:solidFill>
                  <a:srgbClr val="2E7E38"/>
                </a:solidFill>
                <a:effectLst>
                  <a:outerShdw blurRad="12700" dist="38100" dir="2700000" algn="tl" rotWithShape="0">
                    <a:srgbClr val="4472C4">
                      <a:lumMod val="60000"/>
                      <a:lumOff val="40000"/>
                    </a:srgbClr>
                  </a:outerShdw>
                </a:effectLst>
                <a:uLnTx/>
                <a:uFillTx/>
                <a:latin typeface="Calibri"/>
                <a:ea typeface="+mn-ea"/>
                <a:cs typeface="+mn-cs"/>
              </a:rPr>
              <a:t>CHÚ THÍCH</a:t>
            </a:r>
          </a:p>
        </p:txBody>
      </p:sp>
      <p:sp>
        <p:nvSpPr>
          <p:cNvPr id="14" name="Rectangle 13"/>
          <p:cNvSpPr/>
          <p:nvPr/>
        </p:nvSpPr>
        <p:spPr>
          <a:xfrm>
            <a:off x="7682100" y="1445861"/>
            <a:ext cx="1300356"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a:ln/>
                <a:solidFill>
                  <a:srgbClr val="FF0000"/>
                </a:solidFill>
                <a:latin typeface="Times New Roman" panose="02020603050405020304" pitchFamily="18" charset="0"/>
                <a:cs typeface="Times New Roman" panose="02020603050405020304" pitchFamily="18" charset="0"/>
              </a:rPr>
              <a:t>Gùi</a:t>
            </a:r>
            <a:endParaRPr kumimoji="0" lang="en-US" sz="5400" b="1" i="0" u="none" strike="noStrike" kern="1200" cap="none" spc="0" normalizeH="0" baseline="0" noProof="0">
              <a:ln/>
              <a:solidFill>
                <a:srgbClr val="FF0000"/>
              </a:solidFill>
              <a:effectLst/>
              <a:uLnTx/>
              <a:uFillTx/>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332" y="1601102"/>
            <a:ext cx="4735468" cy="5075937"/>
          </a:xfrm>
          <a:prstGeom prst="rect">
            <a:avLst/>
          </a:prstGeom>
          <a:ln>
            <a:noFill/>
          </a:ln>
          <a:effectLst>
            <a:softEdge rad="112500"/>
          </a:effectLst>
        </p:spPr>
      </p:pic>
      <p:sp>
        <p:nvSpPr>
          <p:cNvPr id="16" name="TextBox 15"/>
          <p:cNvSpPr txBox="1"/>
          <p:nvPr/>
        </p:nvSpPr>
        <p:spPr>
          <a:xfrm>
            <a:off x="5507003" y="2378014"/>
            <a:ext cx="6147296" cy="4031873"/>
          </a:xfrm>
          <a:prstGeom prst="rect">
            <a:avLst/>
          </a:prstGeom>
          <a:noFill/>
        </p:spPr>
        <p:txBody>
          <a:bodyPr wrap="square" rtlCol="0">
            <a:spAutoFit/>
          </a:bodyPr>
          <a:lstStyle/>
          <a:p>
            <a:pPr algn="just"/>
            <a:r>
              <a:rPr lang="en-US" sz="3200">
                <a:solidFill>
                  <a:prstClr val="black"/>
                </a:solidFill>
                <a:latin typeface="Times New Roman" pitchFamily="18" charset="0"/>
                <a:cs typeface="Times New Roman" pitchFamily="18" charset="0"/>
              </a:rPr>
              <a:t>    Gùi </a:t>
            </a:r>
            <a:r>
              <a:rPr lang="en-US" sz="3200" dirty="0" err="1">
                <a:solidFill>
                  <a:prstClr val="black"/>
                </a:solidFill>
                <a:latin typeface="Times New Roman" pitchFamily="18" charset="0"/>
                <a:cs typeface="Times New Roman" pitchFamily="18" charset="0"/>
              </a:rPr>
              <a:t>là</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một</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vật</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dụng</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bằng</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tre</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mây</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đan</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thủ</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công</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rất</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phổ</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biến</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trong</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các</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khu</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vực</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sinh</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sống</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của</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cộng</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đồng</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dân</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tộc</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thiểu</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số</a:t>
            </a:r>
            <a:r>
              <a:rPr lang="en-US" sz="3200" dirty="0">
                <a:solidFill>
                  <a:prstClr val="black"/>
                </a:solidFill>
                <a:latin typeface="Times New Roman" pitchFamily="18" charset="0"/>
                <a:cs typeface="Times New Roman" pitchFamily="18" charset="0"/>
              </a:rPr>
              <a:t> ở </a:t>
            </a:r>
            <a:r>
              <a:rPr lang="en-US" sz="3200" dirty="0" err="1">
                <a:solidFill>
                  <a:prstClr val="black"/>
                </a:solidFill>
                <a:latin typeface="Times New Roman" pitchFamily="18" charset="0"/>
                <a:cs typeface="Times New Roman" pitchFamily="18" charset="0"/>
              </a:rPr>
              <a:t>Việt</a:t>
            </a:r>
            <a:r>
              <a:rPr lang="en-US" sz="3200" dirty="0">
                <a:solidFill>
                  <a:prstClr val="black"/>
                </a:solidFill>
                <a:latin typeface="Times New Roman" pitchFamily="18" charset="0"/>
                <a:cs typeface="Times New Roman" pitchFamily="18" charset="0"/>
              </a:rPr>
              <a:t> Nam, </a:t>
            </a:r>
            <a:r>
              <a:rPr lang="en-US" sz="3200" dirty="0" err="1">
                <a:solidFill>
                  <a:prstClr val="black"/>
                </a:solidFill>
                <a:latin typeface="Times New Roman" pitchFamily="18" charset="0"/>
                <a:cs typeface="Times New Roman" pitchFamily="18" charset="0"/>
              </a:rPr>
              <a:t>đặc</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biệt</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là</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vùng</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cao</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Tây</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Nguyên</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Gùi</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dùng</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để</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đựng</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đồ</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nhưng</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đặc</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biệt</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có</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thêm</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hai</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quai</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để</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tiện</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mang</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vác</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trên</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vai</a:t>
            </a:r>
            <a:r>
              <a:rPr lang="en-US" sz="3200" dirty="0">
                <a:solidFill>
                  <a:prstClr val="black"/>
                </a:solidFill>
                <a:latin typeface="Times New Roman" pitchFamily="18" charset="0"/>
                <a:cs typeface="Times New Roman" pitchFamily="18" charset="0"/>
              </a:rPr>
              <a:t> .</a:t>
            </a:r>
          </a:p>
        </p:txBody>
      </p:sp>
    </p:spTree>
    <p:extLst>
      <p:ext uri="{BB962C8B-B14F-4D97-AF65-F5344CB8AC3E}">
        <p14:creationId xmlns:p14="http://schemas.microsoft.com/office/powerpoint/2010/main" val="13820965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1000"/>
                                        <p:tgtEl>
                                          <p:spTgt spid="14"/>
                                        </p:tgtEl>
                                      </p:cBhvr>
                                    </p:animEffect>
                                    <p:anim calcmode="lin" valueType="num">
                                      <p:cBhvr>
                                        <p:cTn id="14" dur="1000" fill="hold"/>
                                        <p:tgtEl>
                                          <p:spTgt spid="14"/>
                                        </p:tgtEl>
                                        <p:attrNameLst>
                                          <p:attrName>ppt_x</p:attrName>
                                        </p:attrNameLst>
                                      </p:cBhvr>
                                      <p:tavLst>
                                        <p:tav tm="0">
                                          <p:val>
                                            <p:strVal val="#ppt_x"/>
                                          </p:val>
                                        </p:tav>
                                        <p:tav tm="100000">
                                          <p:val>
                                            <p:strVal val="#ppt_x"/>
                                          </p:val>
                                        </p:tav>
                                      </p:tavLst>
                                    </p:anim>
                                    <p:anim calcmode="lin" valueType="num">
                                      <p:cBhvr>
                                        <p:cTn id="15" dur="1000" fill="hold"/>
                                        <p:tgtEl>
                                          <p:spTgt spid="14"/>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1000"/>
                                        <p:tgtEl>
                                          <p:spTgt spid="16"/>
                                        </p:tgtEl>
                                      </p:cBhvr>
                                    </p:animEffect>
                                    <p:anim calcmode="lin" valueType="num">
                                      <p:cBhvr>
                                        <p:cTn id="19" dur="1000" fill="hold"/>
                                        <p:tgtEl>
                                          <p:spTgt spid="16"/>
                                        </p:tgtEl>
                                        <p:attrNameLst>
                                          <p:attrName>ppt_x</p:attrName>
                                        </p:attrNameLst>
                                      </p:cBhvr>
                                      <p:tavLst>
                                        <p:tav tm="0">
                                          <p:val>
                                            <p:strVal val="#ppt_x"/>
                                          </p:val>
                                        </p:tav>
                                        <p:tav tm="100000">
                                          <p:val>
                                            <p:strVal val="#ppt_x"/>
                                          </p:val>
                                        </p:tav>
                                      </p:tavLst>
                                    </p:anim>
                                    <p:anim calcmode="lin" valueType="num">
                                      <p:cBhvr>
                                        <p:cTn id="2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0" name="图片 29" descr="8b0fccb2e21d61b25266c16d7d822443"/>
          <p:cNvPicPr>
            <a:picLocks noChangeAspect="1"/>
          </p:cNvPicPr>
          <p:nvPr/>
        </p:nvPicPr>
        <p:blipFill>
          <a:blip r:embed="rId4"/>
          <a:srcRect r="3242"/>
          <a:stretch>
            <a:fillRect/>
          </a:stretch>
        </p:blipFill>
        <p:spPr>
          <a:xfrm>
            <a:off x="8291829" y="-34289"/>
            <a:ext cx="3900171" cy="1639570"/>
          </a:xfrm>
          <a:prstGeom prst="rect">
            <a:avLst/>
          </a:prstGeom>
        </p:spPr>
      </p:pic>
      <p:sp>
        <p:nvSpPr>
          <p:cNvPr id="14" name="Rectangle 13"/>
          <p:cNvSpPr/>
          <p:nvPr/>
        </p:nvSpPr>
        <p:spPr>
          <a:xfrm>
            <a:off x="7217046" y="1398271"/>
            <a:ext cx="2714526"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5400" b="1">
                <a:ln/>
                <a:solidFill>
                  <a:srgbClr val="FF0000"/>
                </a:solidFill>
                <a:latin typeface="Calibri"/>
              </a:rPr>
              <a:t>Cây sung</a:t>
            </a:r>
            <a:endParaRPr kumimoji="0" lang="en-US" sz="5400" b="1" i="0" u="none" strike="noStrike" kern="1200" cap="none" spc="0" normalizeH="0" baseline="0" noProof="0">
              <a:ln/>
              <a:solidFill>
                <a:srgbClr val="FF0000"/>
              </a:solidFill>
              <a:effectLst/>
              <a:uLnTx/>
              <a:uFillTx/>
              <a:latin typeface="Calibri"/>
            </a:endParaRP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9670" y="1069145"/>
            <a:ext cx="5611370" cy="5626296"/>
          </a:xfrm>
          <a:prstGeom prst="rect">
            <a:avLst/>
          </a:prstGeom>
          <a:ln>
            <a:noFill/>
          </a:ln>
          <a:effectLst>
            <a:softEdge rad="112500"/>
          </a:effectLst>
        </p:spPr>
      </p:pic>
      <p:sp>
        <p:nvSpPr>
          <p:cNvPr id="13" name="TextBox 12"/>
          <p:cNvSpPr txBox="1"/>
          <p:nvPr/>
        </p:nvSpPr>
        <p:spPr>
          <a:xfrm>
            <a:off x="6014720" y="2415341"/>
            <a:ext cx="5872480" cy="3539430"/>
          </a:xfrm>
          <a:prstGeom prst="rect">
            <a:avLst/>
          </a:prstGeom>
          <a:noFill/>
        </p:spPr>
        <p:txBody>
          <a:bodyPr wrap="square" rtlCol="0">
            <a:spAutoFit/>
          </a:bodyPr>
          <a:lstStyle/>
          <a:p>
            <a:pPr algn="just"/>
            <a:r>
              <a:rPr lang="en-US" sz="3200">
                <a:solidFill>
                  <a:prstClr val="black"/>
                </a:solidFill>
                <a:latin typeface="Times New Roman" pitchFamily="18" charset="0"/>
                <a:cs typeface="Times New Roman" pitchFamily="18" charset="0"/>
              </a:rPr>
              <a:t>    Cây </a:t>
            </a:r>
            <a:r>
              <a:rPr lang="en-US" sz="3200" dirty="0">
                <a:solidFill>
                  <a:prstClr val="black"/>
                </a:solidFill>
                <a:latin typeface="Times New Roman" pitchFamily="18" charset="0"/>
                <a:cs typeface="Times New Roman" pitchFamily="18" charset="0"/>
              </a:rPr>
              <a:t>sung </a:t>
            </a:r>
            <a:r>
              <a:rPr lang="en-US" sz="3200" dirty="0" err="1">
                <a:solidFill>
                  <a:prstClr val="black"/>
                </a:solidFill>
                <a:latin typeface="Times New Roman" pitchFamily="18" charset="0"/>
                <a:cs typeface="Times New Roman" pitchFamily="18" charset="0"/>
              </a:rPr>
              <a:t>là</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loại</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thân</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cây</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gỗ</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lớn</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mọc</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nhanh</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thuộc</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họ</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Dâu</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tằm</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Cây</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mọc</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hoang</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dại</a:t>
            </a:r>
            <a:r>
              <a:rPr lang="en-US" sz="3200" dirty="0">
                <a:solidFill>
                  <a:prstClr val="black"/>
                </a:solidFill>
                <a:latin typeface="Times New Roman" pitchFamily="18" charset="0"/>
                <a:cs typeface="Times New Roman" pitchFamily="18" charset="0"/>
              </a:rPr>
              <a:t> ở </a:t>
            </a:r>
            <a:r>
              <a:rPr lang="en-US" sz="3200" dirty="0" err="1">
                <a:solidFill>
                  <a:prstClr val="black"/>
                </a:solidFill>
                <a:latin typeface="Times New Roman" pitchFamily="18" charset="0"/>
                <a:cs typeface="Times New Roman" pitchFamily="18" charset="0"/>
              </a:rPr>
              <a:t>các</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vùng</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nhiệt</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đới</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và</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cận</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nhiệt</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đới</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tại</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những</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nơi</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đất</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ẩm</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bìa</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rừng</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nhiều</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nhất</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là</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ven</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các</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bờ</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nước</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ao</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hồ</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sông</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suối</a:t>
            </a:r>
            <a:r>
              <a:rPr lang="en-US" sz="3200" dirty="0">
                <a:solidFill>
                  <a:prstClr val="black"/>
                </a:solidFill>
                <a:latin typeface="Times New Roman" pitchFamily="18" charset="0"/>
                <a:cs typeface="Times New Roman" pitchFamily="18" charset="0"/>
              </a:rPr>
              <a:t>. </a:t>
            </a:r>
          </a:p>
        </p:txBody>
      </p:sp>
    </p:spTree>
    <p:extLst>
      <p:ext uri="{BB962C8B-B14F-4D97-AF65-F5344CB8AC3E}">
        <p14:creationId xmlns:p14="http://schemas.microsoft.com/office/powerpoint/2010/main" val="42850067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5" name="图片 4" descr="564ed7d2ddea4"/>
          <p:cNvPicPr>
            <a:picLocks noChangeAspect="1"/>
          </p:cNvPicPr>
          <p:nvPr/>
        </p:nvPicPr>
        <p:blipFill>
          <a:blip r:embed="rId4"/>
          <a:srcRect t="61080" r="51656"/>
          <a:stretch>
            <a:fillRect/>
          </a:stretch>
        </p:blipFill>
        <p:spPr>
          <a:xfrm>
            <a:off x="0" y="1824354"/>
            <a:ext cx="4771390" cy="5602605"/>
          </a:xfrm>
          <a:prstGeom prst="rect">
            <a:avLst/>
          </a:prstGeom>
        </p:spPr>
      </p:pic>
      <p:grpSp>
        <p:nvGrpSpPr>
          <p:cNvPr id="12" name="组合 11"/>
          <p:cNvGrpSpPr/>
          <p:nvPr/>
        </p:nvGrpSpPr>
        <p:grpSpPr>
          <a:xfrm>
            <a:off x="7172325" y="332104"/>
            <a:ext cx="2858135" cy="2984500"/>
            <a:chOff x="11295" y="1307"/>
            <a:chExt cx="3874" cy="4046"/>
          </a:xfrm>
        </p:grpSpPr>
        <p:pic>
          <p:nvPicPr>
            <p:cNvPr id="9" name="图片 8" descr="f7d30ea4b628d33971365e72821aa1c5"/>
            <p:cNvPicPr>
              <a:picLocks noChangeAspect="1"/>
            </p:cNvPicPr>
            <p:nvPr/>
          </p:nvPicPr>
          <p:blipFill>
            <a:blip r:embed="rId5"/>
            <a:srcRect l="16885" t="7870" r="18795" b="24954"/>
            <a:stretch>
              <a:fillRect/>
            </a:stretch>
          </p:blipFill>
          <p:spPr>
            <a:xfrm>
              <a:off x="11295" y="1307"/>
              <a:ext cx="3874" cy="4046"/>
            </a:xfrm>
            <a:prstGeom prst="rect">
              <a:avLst/>
            </a:prstGeom>
          </p:spPr>
        </p:pic>
        <p:sp>
          <p:nvSpPr>
            <p:cNvPr id="11" name="文本框 10"/>
            <p:cNvSpPr txBox="1"/>
            <p:nvPr/>
          </p:nvSpPr>
          <p:spPr>
            <a:xfrm rot="20760000">
              <a:off x="12314" y="2298"/>
              <a:ext cx="2229" cy="1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0">
                  <a:ln>
                    <a:noFill/>
                  </a:ln>
                  <a:solidFill>
                    <a:prstClr val="black"/>
                  </a:solidFill>
                  <a:effectLst/>
                  <a:uLnTx/>
                  <a:uFillTx/>
                  <a:latin typeface="锐字工房洪荒之光中黑简1.0" panose="02010600030101010101" charset="-122"/>
                  <a:ea typeface="锐字工房洪荒之光中黑简1.0" panose="02010600030101010101" charset="-122"/>
                  <a:cs typeface="+mn-cs"/>
                </a:rPr>
                <a:t>2</a:t>
              </a:r>
            </a:p>
          </p:txBody>
        </p:sp>
      </p:grpSp>
      <p:sp>
        <p:nvSpPr>
          <p:cNvPr id="26" name="文本框 18">
            <a:extLst>
              <a:ext uri="{FF2B5EF4-FFF2-40B4-BE49-F238E27FC236}">
                <a16:creationId xmlns:a16="http://schemas.microsoft.com/office/drawing/2014/main" id="{DF3D8ABD-736B-428A-A784-D0C0763A5D61}"/>
              </a:ext>
            </a:extLst>
          </p:cNvPr>
          <p:cNvSpPr txBox="1"/>
          <p:nvPr/>
        </p:nvSpPr>
        <p:spPr>
          <a:xfrm>
            <a:off x="4630313" y="3296285"/>
            <a:ext cx="7425699" cy="163121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altLang="zh-CN" sz="10000" b="1">
                <a:solidFill>
                  <a:srgbClr val="2E7E38"/>
                </a:solidFill>
                <a:latin typeface="UTM Windsor BT" panose="02040603050506020204" pitchFamily="18" charset="0"/>
                <a:ea typeface="华康少女文字W5(P)" panose="040F0500000000000000" pitchFamily="82" charset="-122"/>
              </a:rPr>
              <a:t>Tìm hiểu bài</a:t>
            </a:r>
            <a:endParaRPr lang="zh-CN" altLang="en-US" sz="10000" b="1" dirty="0">
              <a:solidFill>
                <a:srgbClr val="2E7E38"/>
              </a:solidFill>
              <a:latin typeface="UTM Windsor BT" panose="02040603050506020204" pitchFamily="18" charset="0"/>
              <a:ea typeface="华康少女文字W5(P)" panose="040F0500000000000000" pitchFamily="82" charset="-122"/>
            </a:endParaRPr>
          </a:p>
        </p:txBody>
      </p:sp>
      <p:pic>
        <p:nvPicPr>
          <p:cNvPr id="27" name="图片 21" descr="g146"/>
          <p:cNvPicPr>
            <a:picLocks noChangeAspect="1"/>
          </p:cNvPicPr>
          <p:nvPr/>
        </p:nvPicPr>
        <p:blipFill>
          <a:blip r:embed="rId6"/>
          <a:srcRect t="768" r="54649" b="50529"/>
          <a:stretch>
            <a:fillRect/>
          </a:stretch>
        </p:blipFill>
        <p:spPr>
          <a:xfrm>
            <a:off x="6295350" y="5003189"/>
            <a:ext cx="1342217" cy="1793240"/>
          </a:xfrm>
          <a:prstGeom prst="rect">
            <a:avLst/>
          </a:prstGeom>
        </p:spPr>
      </p:pic>
      <p:pic>
        <p:nvPicPr>
          <p:cNvPr id="28" name="图片 20" descr="g146"/>
          <p:cNvPicPr>
            <a:picLocks noChangeAspect="1"/>
          </p:cNvPicPr>
          <p:nvPr/>
        </p:nvPicPr>
        <p:blipFill>
          <a:blip r:embed="rId6"/>
          <a:srcRect l="49826" t="-152" r="-8" b="52218"/>
          <a:stretch>
            <a:fillRect/>
          </a:stretch>
        </p:blipFill>
        <p:spPr>
          <a:xfrm>
            <a:off x="7913381" y="4816499"/>
            <a:ext cx="1665965" cy="1979930"/>
          </a:xfrm>
          <a:prstGeom prst="rect">
            <a:avLst/>
          </a:prstGeom>
        </p:spPr>
      </p:pic>
      <p:pic>
        <p:nvPicPr>
          <p:cNvPr id="29" name="图片 22" descr="g146"/>
          <p:cNvPicPr>
            <a:picLocks noChangeAspect="1"/>
          </p:cNvPicPr>
          <p:nvPr/>
        </p:nvPicPr>
        <p:blipFill>
          <a:blip r:embed="rId6"/>
          <a:srcRect t="51120" r="50521" b="10051"/>
          <a:stretch>
            <a:fillRect/>
          </a:stretch>
        </p:blipFill>
        <p:spPr>
          <a:xfrm>
            <a:off x="10267083" y="4917441"/>
            <a:ext cx="1437236" cy="1764030"/>
          </a:xfrm>
          <a:prstGeom prst="rect">
            <a:avLst/>
          </a:prstGeom>
        </p:spPr>
      </p:pic>
      <p:pic>
        <p:nvPicPr>
          <p:cNvPr id="30" name="图片 13"/>
          <p:cNvPicPr>
            <a:picLocks noChangeAspect="1"/>
          </p:cNvPicPr>
          <p:nvPr/>
        </p:nvPicPr>
        <p:blipFill rotWithShape="1">
          <a:blip r:embed="rId7" cstate="print">
            <a:extLst>
              <a:ext uri="{28A0092B-C50C-407E-A947-70E740481C1C}">
                <a14:useLocalDpi xmlns:a14="http://schemas.microsoft.com/office/drawing/2010/main" val="0"/>
              </a:ext>
            </a:extLst>
          </a:blip>
          <a:srcRect l="25212" t="14780" r="45265" b="38396"/>
          <a:stretch>
            <a:fillRect/>
          </a:stretch>
        </p:blipFill>
        <p:spPr>
          <a:xfrm rot="1587986">
            <a:off x="1451170" y="133778"/>
            <a:ext cx="1482785" cy="1681698"/>
          </a:xfrm>
          <a:prstGeom prst="rect">
            <a:avLst/>
          </a:prstGeom>
        </p:spPr>
      </p:pic>
    </p:spTree>
    <p:extLst>
      <p:ext uri="{BB962C8B-B14F-4D97-AF65-F5344CB8AC3E}">
        <p14:creationId xmlns:p14="http://schemas.microsoft.com/office/powerpoint/2010/main" val="40125126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800" decel="100000"/>
                                        <p:tgtEl>
                                          <p:spTgt spid="30"/>
                                        </p:tgtEl>
                                      </p:cBhvr>
                                    </p:animEffect>
                                    <p:anim calcmode="lin" valueType="num">
                                      <p:cBhvr>
                                        <p:cTn id="8" dur="800" decel="100000" fill="hold"/>
                                        <p:tgtEl>
                                          <p:spTgt spid="30"/>
                                        </p:tgtEl>
                                        <p:attrNameLst>
                                          <p:attrName>style.rotation</p:attrName>
                                        </p:attrNameLst>
                                      </p:cBhvr>
                                      <p:tavLst>
                                        <p:tav tm="0">
                                          <p:val>
                                            <p:fltVal val="-90"/>
                                          </p:val>
                                        </p:tav>
                                        <p:tav tm="100000">
                                          <p:val>
                                            <p:fltVal val="0"/>
                                          </p:val>
                                        </p:tav>
                                      </p:tavLst>
                                    </p:anim>
                                    <p:anim calcmode="lin" valueType="num">
                                      <p:cBhvr>
                                        <p:cTn id="9" dur="800" decel="100000" fill="hold"/>
                                        <p:tgtEl>
                                          <p:spTgt spid="30"/>
                                        </p:tgtEl>
                                        <p:attrNameLst>
                                          <p:attrName>ppt_x</p:attrName>
                                        </p:attrNameLst>
                                      </p:cBhvr>
                                      <p:tavLst>
                                        <p:tav tm="0">
                                          <p:val>
                                            <p:strVal val="#ppt_x+0.4"/>
                                          </p:val>
                                        </p:tav>
                                        <p:tav tm="100000">
                                          <p:val>
                                            <p:strVal val="#ppt_x-0.05"/>
                                          </p:val>
                                        </p:tav>
                                      </p:tavLst>
                                    </p:anim>
                                    <p:anim calcmode="lin" valueType="num">
                                      <p:cBhvr>
                                        <p:cTn id="10" dur="800" decel="100000" fill="hold"/>
                                        <p:tgtEl>
                                          <p:spTgt spid="30"/>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0"/>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0"/>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2" presetClass="emph" presetSubtype="0" fill="hold" nodeType="clickEffect">
                                  <p:stCondLst>
                                    <p:cond delay="0"/>
                                  </p:stCondLst>
                                  <p:childTnLst>
                                    <p:animRot by="120000">
                                      <p:cBhvr>
                                        <p:cTn id="16" dur="100" fill="hold">
                                          <p:stCondLst>
                                            <p:cond delay="0"/>
                                          </p:stCondLst>
                                        </p:cTn>
                                        <p:tgtEl>
                                          <p:spTgt spid="27"/>
                                        </p:tgtEl>
                                        <p:attrNameLst>
                                          <p:attrName>r</p:attrName>
                                        </p:attrNameLst>
                                      </p:cBhvr>
                                    </p:animRot>
                                    <p:animRot by="-240000">
                                      <p:cBhvr>
                                        <p:cTn id="17" dur="200" fill="hold">
                                          <p:stCondLst>
                                            <p:cond delay="200"/>
                                          </p:stCondLst>
                                        </p:cTn>
                                        <p:tgtEl>
                                          <p:spTgt spid="27"/>
                                        </p:tgtEl>
                                        <p:attrNameLst>
                                          <p:attrName>r</p:attrName>
                                        </p:attrNameLst>
                                      </p:cBhvr>
                                    </p:animRot>
                                    <p:animRot by="240000">
                                      <p:cBhvr>
                                        <p:cTn id="18" dur="200" fill="hold">
                                          <p:stCondLst>
                                            <p:cond delay="400"/>
                                          </p:stCondLst>
                                        </p:cTn>
                                        <p:tgtEl>
                                          <p:spTgt spid="27"/>
                                        </p:tgtEl>
                                        <p:attrNameLst>
                                          <p:attrName>r</p:attrName>
                                        </p:attrNameLst>
                                      </p:cBhvr>
                                    </p:animRot>
                                    <p:animRot by="-240000">
                                      <p:cBhvr>
                                        <p:cTn id="19" dur="200" fill="hold">
                                          <p:stCondLst>
                                            <p:cond delay="600"/>
                                          </p:stCondLst>
                                        </p:cTn>
                                        <p:tgtEl>
                                          <p:spTgt spid="27"/>
                                        </p:tgtEl>
                                        <p:attrNameLst>
                                          <p:attrName>r</p:attrName>
                                        </p:attrNameLst>
                                      </p:cBhvr>
                                    </p:animRot>
                                    <p:animRot by="120000">
                                      <p:cBhvr>
                                        <p:cTn id="20" dur="200" fill="hold">
                                          <p:stCondLst>
                                            <p:cond delay="800"/>
                                          </p:stCondLst>
                                        </p:cTn>
                                        <p:tgtEl>
                                          <p:spTgt spid="27"/>
                                        </p:tgtEl>
                                        <p:attrNameLst>
                                          <p:attrName>r</p:attrName>
                                        </p:attrNameLst>
                                      </p:cBhvr>
                                    </p:animRot>
                                  </p:childTnLst>
                                </p:cTn>
                              </p:par>
                              <p:par>
                                <p:cTn id="21" presetID="32" presetClass="emph" presetSubtype="0" fill="hold" nodeType="withEffect">
                                  <p:stCondLst>
                                    <p:cond delay="0"/>
                                  </p:stCondLst>
                                  <p:childTnLst>
                                    <p:animRot by="120000">
                                      <p:cBhvr>
                                        <p:cTn id="22" dur="100" fill="hold">
                                          <p:stCondLst>
                                            <p:cond delay="0"/>
                                          </p:stCondLst>
                                        </p:cTn>
                                        <p:tgtEl>
                                          <p:spTgt spid="28"/>
                                        </p:tgtEl>
                                        <p:attrNameLst>
                                          <p:attrName>r</p:attrName>
                                        </p:attrNameLst>
                                      </p:cBhvr>
                                    </p:animRot>
                                    <p:animRot by="-240000">
                                      <p:cBhvr>
                                        <p:cTn id="23" dur="200" fill="hold">
                                          <p:stCondLst>
                                            <p:cond delay="200"/>
                                          </p:stCondLst>
                                        </p:cTn>
                                        <p:tgtEl>
                                          <p:spTgt spid="28"/>
                                        </p:tgtEl>
                                        <p:attrNameLst>
                                          <p:attrName>r</p:attrName>
                                        </p:attrNameLst>
                                      </p:cBhvr>
                                    </p:animRot>
                                    <p:animRot by="240000">
                                      <p:cBhvr>
                                        <p:cTn id="24" dur="200" fill="hold">
                                          <p:stCondLst>
                                            <p:cond delay="400"/>
                                          </p:stCondLst>
                                        </p:cTn>
                                        <p:tgtEl>
                                          <p:spTgt spid="28"/>
                                        </p:tgtEl>
                                        <p:attrNameLst>
                                          <p:attrName>r</p:attrName>
                                        </p:attrNameLst>
                                      </p:cBhvr>
                                    </p:animRot>
                                    <p:animRot by="-240000">
                                      <p:cBhvr>
                                        <p:cTn id="25" dur="200" fill="hold">
                                          <p:stCondLst>
                                            <p:cond delay="600"/>
                                          </p:stCondLst>
                                        </p:cTn>
                                        <p:tgtEl>
                                          <p:spTgt spid="28"/>
                                        </p:tgtEl>
                                        <p:attrNameLst>
                                          <p:attrName>r</p:attrName>
                                        </p:attrNameLst>
                                      </p:cBhvr>
                                    </p:animRot>
                                    <p:animRot by="120000">
                                      <p:cBhvr>
                                        <p:cTn id="26" dur="200" fill="hold">
                                          <p:stCondLst>
                                            <p:cond delay="800"/>
                                          </p:stCondLst>
                                        </p:cTn>
                                        <p:tgtEl>
                                          <p:spTgt spid="28"/>
                                        </p:tgtEl>
                                        <p:attrNameLst>
                                          <p:attrName>r</p:attrName>
                                        </p:attrNameLst>
                                      </p:cBhvr>
                                    </p:animRot>
                                  </p:childTnLst>
                                </p:cTn>
                              </p:par>
                              <p:par>
                                <p:cTn id="27" presetID="32" presetClass="emph" presetSubtype="0" fill="hold" nodeType="withEffect">
                                  <p:stCondLst>
                                    <p:cond delay="0"/>
                                  </p:stCondLst>
                                  <p:childTnLst>
                                    <p:animRot by="120000">
                                      <p:cBhvr>
                                        <p:cTn id="28" dur="100" fill="hold">
                                          <p:stCondLst>
                                            <p:cond delay="0"/>
                                          </p:stCondLst>
                                        </p:cTn>
                                        <p:tgtEl>
                                          <p:spTgt spid="29"/>
                                        </p:tgtEl>
                                        <p:attrNameLst>
                                          <p:attrName>r</p:attrName>
                                        </p:attrNameLst>
                                      </p:cBhvr>
                                    </p:animRot>
                                    <p:animRot by="-240000">
                                      <p:cBhvr>
                                        <p:cTn id="29" dur="200" fill="hold">
                                          <p:stCondLst>
                                            <p:cond delay="200"/>
                                          </p:stCondLst>
                                        </p:cTn>
                                        <p:tgtEl>
                                          <p:spTgt spid="29"/>
                                        </p:tgtEl>
                                        <p:attrNameLst>
                                          <p:attrName>r</p:attrName>
                                        </p:attrNameLst>
                                      </p:cBhvr>
                                    </p:animRot>
                                    <p:animRot by="240000">
                                      <p:cBhvr>
                                        <p:cTn id="30" dur="200" fill="hold">
                                          <p:stCondLst>
                                            <p:cond delay="400"/>
                                          </p:stCondLst>
                                        </p:cTn>
                                        <p:tgtEl>
                                          <p:spTgt spid="29"/>
                                        </p:tgtEl>
                                        <p:attrNameLst>
                                          <p:attrName>r</p:attrName>
                                        </p:attrNameLst>
                                      </p:cBhvr>
                                    </p:animRot>
                                    <p:animRot by="-240000">
                                      <p:cBhvr>
                                        <p:cTn id="31" dur="200" fill="hold">
                                          <p:stCondLst>
                                            <p:cond delay="600"/>
                                          </p:stCondLst>
                                        </p:cTn>
                                        <p:tgtEl>
                                          <p:spTgt spid="29"/>
                                        </p:tgtEl>
                                        <p:attrNameLst>
                                          <p:attrName>r</p:attrName>
                                        </p:attrNameLst>
                                      </p:cBhvr>
                                    </p:animRot>
                                    <p:animRot by="120000">
                                      <p:cBhvr>
                                        <p:cTn id="32" dur="200" fill="hold">
                                          <p:stCondLst>
                                            <p:cond delay="800"/>
                                          </p:stCondLst>
                                        </p:cTn>
                                        <p:tgtEl>
                                          <p:spTgt spid="2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0" name="图片 29" descr="8b0fccb2e21d61b25266c16d7d822443"/>
          <p:cNvPicPr>
            <a:picLocks noChangeAspect="1"/>
          </p:cNvPicPr>
          <p:nvPr/>
        </p:nvPicPr>
        <p:blipFill>
          <a:blip r:embed="rId4"/>
          <a:srcRect r="3242"/>
          <a:stretch>
            <a:fillRect/>
          </a:stretch>
        </p:blipFill>
        <p:spPr>
          <a:xfrm>
            <a:off x="9330690" y="240030"/>
            <a:ext cx="2880360" cy="1807210"/>
          </a:xfrm>
          <a:prstGeom prst="rect">
            <a:avLst/>
          </a:prstGeom>
        </p:spPr>
      </p:pic>
      <p:sp>
        <p:nvSpPr>
          <p:cNvPr id="27" name="Rounded Rectangle 26"/>
          <p:cNvSpPr/>
          <p:nvPr/>
        </p:nvSpPr>
        <p:spPr>
          <a:xfrm>
            <a:off x="934720" y="365760"/>
            <a:ext cx="7386320" cy="145288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u="sng">
                <a:solidFill>
                  <a:srgbClr val="002060"/>
                </a:solidFill>
                <a:latin typeface="Times New Roman" pitchFamily="18" charset="0"/>
                <a:cs typeface="Times New Roman" pitchFamily="18" charset="0"/>
              </a:rPr>
              <a:t>Câu</a:t>
            </a:r>
            <a:r>
              <a:rPr lang="vi-VN" sz="3600" b="1" u="sng">
                <a:solidFill>
                  <a:srgbClr val="002060"/>
                </a:solidFill>
                <a:latin typeface="Times New Roman" pitchFamily="18" charset="0"/>
                <a:cs typeface="Times New Roman" pitchFamily="18" charset="0"/>
              </a:rPr>
              <a:t>1</a:t>
            </a:r>
            <a:r>
              <a:rPr lang="en-US" sz="3600" b="1">
                <a:solidFill>
                  <a:srgbClr val="002060"/>
                </a:solidFill>
                <a:latin typeface="Times New Roman" pitchFamily="18" charset="0"/>
                <a:cs typeface="Times New Roman" pitchFamily="18" charset="0"/>
              </a:rPr>
              <a:t>:</a:t>
            </a:r>
            <a:r>
              <a:rPr lang="en-US" sz="3600" b="1">
                <a:solidFill>
                  <a:srgbClr val="2E7E38"/>
                </a:solidFill>
                <a:latin typeface="Times New Roman" pitchFamily="18" charset="0"/>
                <a:cs typeface="Times New Roman" pitchFamily="18" charset="0"/>
              </a:rPr>
              <a:t> </a:t>
            </a:r>
            <a:r>
              <a:rPr lang="vi-VN" sz="3600" b="1">
                <a:solidFill>
                  <a:srgbClr val="FF0000"/>
                </a:solidFill>
                <a:latin typeface="Times New Roman" pitchFamily="18" charset="0"/>
                <a:cs typeface="Times New Roman" pitchFamily="18" charset="0"/>
              </a:rPr>
              <a:t>Người xưa đặt ra luật tục để làm gì ?</a:t>
            </a:r>
            <a:endParaRPr lang="en-US" sz="3600" b="1" dirty="0">
              <a:solidFill>
                <a:srgbClr val="FF0000"/>
              </a:solidFill>
              <a:latin typeface="Times New Roman" pitchFamily="18" charset="0"/>
              <a:cs typeface="Times New Roman" pitchFamily="18" charset="0"/>
            </a:endParaRPr>
          </a:p>
        </p:txBody>
      </p:sp>
      <p:pic>
        <p:nvPicPr>
          <p:cNvPr id="31"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854451" y="2265680"/>
            <a:ext cx="7951470" cy="4592320"/>
          </a:xfrm>
          <a:prstGeom prst="rect">
            <a:avLst/>
          </a:prstGeom>
        </p:spPr>
      </p:pic>
      <p:sp>
        <p:nvSpPr>
          <p:cNvPr id="28" name="Rectangle 27"/>
          <p:cNvSpPr/>
          <p:nvPr/>
        </p:nvSpPr>
        <p:spPr>
          <a:xfrm>
            <a:off x="4409440" y="2816890"/>
            <a:ext cx="6841490" cy="2800767"/>
          </a:xfrm>
          <a:prstGeom prst="rect">
            <a:avLst/>
          </a:prstGeom>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prstClr val="black"/>
                </a:solidFill>
                <a:effectLst/>
                <a:uLnTx/>
                <a:uFillTx/>
                <a:latin typeface="Times New Roman" pitchFamily="18" charset="0"/>
                <a:cs typeface="Times New Roman" pitchFamily="18" charset="0"/>
              </a:rPr>
              <a:t>    </a:t>
            </a:r>
            <a:r>
              <a:rPr kumimoji="0" lang="en-US" sz="4400" b="1" i="0" u="none" strike="noStrike" kern="0" cap="none" spc="0" normalizeH="0" baseline="0" noProof="0">
                <a:ln>
                  <a:noFill/>
                </a:ln>
                <a:solidFill>
                  <a:prstClr val="black"/>
                </a:solidFill>
                <a:effectLst/>
                <a:uLnTx/>
                <a:uFillTx/>
                <a:latin typeface="Times New Roman" pitchFamily="18" charset="0"/>
                <a:cs typeface="Times New Roman" pitchFamily="18" charset="0"/>
              </a:rPr>
              <a:t>Người xưa đặt ra luật tục để trừng phạt những người có tội, bảo vệ cuộc sống bình yên cho buôn làng.</a:t>
            </a:r>
            <a:endParaRPr kumimoji="0" lang="en-US" sz="4400" b="1" i="0" u="none" strike="noStrike" kern="0" cap="none" spc="0" normalizeH="0" baseline="0" noProof="0">
              <a:ln>
                <a:noFill/>
              </a:ln>
              <a:solidFill>
                <a:sysClr val="windowText" lastClr="000000"/>
              </a:solidFill>
              <a:effectLst/>
              <a:uLnTx/>
              <a:uFillTx/>
            </a:endParaRPr>
          </a:p>
        </p:txBody>
      </p:sp>
      <p:pic>
        <p:nvPicPr>
          <p:cNvPr id="32" name="Picture 31"/>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000" r="90000">
                        <a14:foregroundMark x1="25581" y1="37054" x2="33798" y2="47442"/>
                        <a14:foregroundMark x1="38915" y1="36899" x2="36279" y2="43256"/>
                        <a14:foregroundMark x1="40000" y1="35814" x2="20775" y2="37519"/>
                        <a14:foregroundMark x1="20775" y1="37519" x2="30078" y2="38450"/>
                        <a14:foregroundMark x1="74264" y1="33798" x2="62946" y2="40000"/>
                        <a14:foregroundMark x1="62946" y1="40000" x2="60930" y2="38760"/>
                        <a14:foregroundMark x1="60930" y1="35814" x2="59535" y2="42791"/>
                        <a14:foregroundMark x1="72713" y1="36434" x2="79225" y2="43256"/>
                        <a14:foregroundMark x1="71783" y1="35814" x2="73488" y2="42171"/>
                      </a14:backgroundRemoval>
                    </a14:imgEffect>
                  </a14:imgLayer>
                </a14:imgProps>
              </a:ext>
              <a:ext uri="{28A0092B-C50C-407E-A947-70E740481C1C}">
                <a14:useLocalDpi xmlns:a14="http://schemas.microsoft.com/office/drawing/2010/main" val="0"/>
              </a:ext>
            </a:extLst>
          </a:blip>
          <a:stretch>
            <a:fillRect/>
          </a:stretch>
        </p:blipFill>
        <p:spPr>
          <a:xfrm>
            <a:off x="-114876" y="2216668"/>
            <a:ext cx="3856785" cy="4406870"/>
          </a:xfrm>
          <a:prstGeom prst="rect">
            <a:avLst/>
          </a:prstGeom>
        </p:spPr>
      </p:pic>
    </p:spTree>
    <p:extLst>
      <p:ext uri="{BB962C8B-B14F-4D97-AF65-F5344CB8AC3E}">
        <p14:creationId xmlns:p14="http://schemas.microsoft.com/office/powerpoint/2010/main" val="9584328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fltVal val="0"/>
                                          </p:val>
                                        </p:tav>
                                        <p:tav tm="100000">
                                          <p:val>
                                            <p:strVal val="#ppt_w"/>
                                          </p:val>
                                        </p:tav>
                                      </p:tavLst>
                                    </p:anim>
                                    <p:anim calcmode="lin" valueType="num">
                                      <p:cBhvr>
                                        <p:cTn id="8" dur="1000" fill="hold"/>
                                        <p:tgtEl>
                                          <p:spTgt spid="27"/>
                                        </p:tgtEl>
                                        <p:attrNameLst>
                                          <p:attrName>ppt_h</p:attrName>
                                        </p:attrNameLst>
                                      </p:cBhvr>
                                      <p:tavLst>
                                        <p:tav tm="0">
                                          <p:val>
                                            <p:fltVal val="0"/>
                                          </p:val>
                                        </p:tav>
                                        <p:tav tm="100000">
                                          <p:val>
                                            <p:strVal val="#ppt_h"/>
                                          </p:val>
                                        </p:tav>
                                      </p:tavLst>
                                    </p:anim>
                                    <p:anim calcmode="lin" valueType="num">
                                      <p:cBhvr>
                                        <p:cTn id="9" dur="1000" fill="hold"/>
                                        <p:tgtEl>
                                          <p:spTgt spid="27"/>
                                        </p:tgtEl>
                                        <p:attrNameLst>
                                          <p:attrName>style.rotation</p:attrName>
                                        </p:attrNameLst>
                                      </p:cBhvr>
                                      <p:tavLst>
                                        <p:tav tm="0">
                                          <p:val>
                                            <p:fltVal val="90"/>
                                          </p:val>
                                        </p:tav>
                                        <p:tav tm="100000">
                                          <p:val>
                                            <p:fltVal val="0"/>
                                          </p:val>
                                        </p:tav>
                                      </p:tavLst>
                                    </p:anim>
                                    <p:animEffect transition="in" filter="fade">
                                      <p:cBhvr>
                                        <p:cTn id="10" dur="10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1000"/>
                                        <p:tgtEl>
                                          <p:spTgt spid="28"/>
                                        </p:tgtEl>
                                      </p:cBhvr>
                                    </p:animEffect>
                                    <p:anim calcmode="lin" valueType="num">
                                      <p:cBhvr>
                                        <p:cTn id="16" dur="1000" fill="hold"/>
                                        <p:tgtEl>
                                          <p:spTgt spid="28"/>
                                        </p:tgtEl>
                                        <p:attrNameLst>
                                          <p:attrName>ppt_x</p:attrName>
                                        </p:attrNameLst>
                                      </p:cBhvr>
                                      <p:tavLst>
                                        <p:tav tm="0">
                                          <p:val>
                                            <p:strVal val="#ppt_x"/>
                                          </p:val>
                                        </p:tav>
                                        <p:tav tm="100000">
                                          <p:val>
                                            <p:strVal val="#ppt_x"/>
                                          </p:val>
                                        </p:tav>
                                      </p:tavLst>
                                    </p:anim>
                                    <p:anim calcmode="lin" valueType="num">
                                      <p:cBhvr>
                                        <p:cTn id="17" dur="1000" fill="hold"/>
                                        <p:tgtEl>
                                          <p:spTgt spid="28"/>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1000"/>
                                        <p:tgtEl>
                                          <p:spTgt spid="31"/>
                                        </p:tgtEl>
                                      </p:cBhvr>
                                    </p:animEffect>
                                    <p:anim calcmode="lin" valueType="num">
                                      <p:cBhvr>
                                        <p:cTn id="21" dur="1000" fill="hold"/>
                                        <p:tgtEl>
                                          <p:spTgt spid="31"/>
                                        </p:tgtEl>
                                        <p:attrNameLst>
                                          <p:attrName>ppt_x</p:attrName>
                                        </p:attrNameLst>
                                      </p:cBhvr>
                                      <p:tavLst>
                                        <p:tav tm="0">
                                          <p:val>
                                            <p:strVal val="#ppt_x"/>
                                          </p:val>
                                        </p:tav>
                                        <p:tav tm="100000">
                                          <p:val>
                                            <p:strVal val="#ppt_x"/>
                                          </p:val>
                                        </p:tav>
                                      </p:tavLst>
                                    </p:anim>
                                    <p:anim calcmode="lin" valueType="num">
                                      <p:cBhvr>
                                        <p:cTn id="22"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0" name="图片 29" descr="8b0fccb2e21d61b25266c16d7d822443"/>
          <p:cNvPicPr>
            <a:picLocks noChangeAspect="1"/>
          </p:cNvPicPr>
          <p:nvPr/>
        </p:nvPicPr>
        <p:blipFill>
          <a:blip r:embed="rId4"/>
          <a:srcRect r="3242"/>
          <a:stretch>
            <a:fillRect/>
          </a:stretch>
        </p:blipFill>
        <p:spPr>
          <a:xfrm>
            <a:off x="9330690" y="240030"/>
            <a:ext cx="2880360" cy="1807210"/>
          </a:xfrm>
          <a:prstGeom prst="rect">
            <a:avLst/>
          </a:prstGeom>
        </p:spPr>
      </p:pic>
      <p:sp>
        <p:nvSpPr>
          <p:cNvPr id="27" name="Rounded Rectangle 26"/>
          <p:cNvSpPr/>
          <p:nvPr/>
        </p:nvSpPr>
        <p:spPr>
          <a:xfrm>
            <a:off x="934720" y="365760"/>
            <a:ext cx="7698292" cy="145288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u="sng">
                <a:solidFill>
                  <a:srgbClr val="002060"/>
                </a:solidFill>
                <a:latin typeface="Times New Roman" pitchFamily="18" charset="0"/>
                <a:cs typeface="Times New Roman" pitchFamily="18" charset="0"/>
              </a:rPr>
              <a:t>Câu 2:</a:t>
            </a:r>
            <a:r>
              <a:rPr lang="en-US" sz="3600" b="1">
                <a:solidFill>
                  <a:srgbClr val="002060"/>
                </a:solidFill>
                <a:latin typeface="Times New Roman" pitchFamily="18" charset="0"/>
                <a:cs typeface="Times New Roman" pitchFamily="18" charset="0"/>
              </a:rPr>
              <a:t> </a:t>
            </a:r>
            <a:r>
              <a:rPr lang="en-US" sz="3600" b="1">
                <a:solidFill>
                  <a:srgbClr val="FF0000"/>
                </a:solidFill>
                <a:latin typeface="Times New Roman" pitchFamily="18" charset="0"/>
                <a:cs typeface="Times New Roman" pitchFamily="18" charset="0"/>
              </a:rPr>
              <a:t>Kể những việc mà người Ê-đê xem là có tội.</a:t>
            </a:r>
            <a:endParaRPr kumimoji="0" lang="en-US" sz="3600" b="1" i="0" u="none" strike="noStrike" kern="1200" cap="none" spc="0" normalizeH="0" baseline="0" noProof="0" dirty="0">
              <a:ln>
                <a:noFill/>
              </a:ln>
              <a:solidFill>
                <a:srgbClr val="FF0000"/>
              </a:solidFill>
              <a:effectLst/>
              <a:uLnTx/>
              <a:uFillTx/>
              <a:latin typeface="Times New Roman" pitchFamily="18" charset="0"/>
              <a:cs typeface="Times New Roman" pitchFamily="18" charset="0"/>
            </a:endParaRPr>
          </a:p>
        </p:txBody>
      </p:sp>
      <p:pic>
        <p:nvPicPr>
          <p:cNvPr id="31"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42537" y="1818640"/>
            <a:ext cx="9207863" cy="5039360"/>
          </a:xfrm>
          <a:prstGeom prst="rect">
            <a:avLst/>
          </a:prstGeom>
        </p:spPr>
      </p:pic>
      <p:sp>
        <p:nvSpPr>
          <p:cNvPr id="2" name="Rectangle 1"/>
          <p:cNvSpPr/>
          <p:nvPr/>
        </p:nvSpPr>
        <p:spPr>
          <a:xfrm>
            <a:off x="1132445" y="2209838"/>
            <a:ext cx="8114212" cy="3477875"/>
          </a:xfrm>
          <a:prstGeom prst="rect">
            <a:avLst/>
          </a:prstGeom>
        </p:spPr>
        <p:txBody>
          <a:bodyPr wrap="square">
            <a:spAutoFit/>
          </a:bodyPr>
          <a:lstStyle/>
          <a:p>
            <a:pPr lvl="0"/>
            <a:r>
              <a:rPr lang="en-US" sz="4400" b="1">
                <a:solidFill>
                  <a:prstClr val="black"/>
                </a:solidFill>
                <a:latin typeface="Times New Roman" pitchFamily="18" charset="0"/>
                <a:cs typeface="Times New Roman" pitchFamily="18" charset="0"/>
              </a:rPr>
              <a:t>- Tội không hỏi mẹ cha.</a:t>
            </a:r>
          </a:p>
          <a:p>
            <a:pPr lvl="0"/>
            <a:r>
              <a:rPr lang="en-US" sz="4400" b="1">
                <a:solidFill>
                  <a:prstClr val="black"/>
                </a:solidFill>
                <a:latin typeface="Times New Roman" pitchFamily="18" charset="0"/>
                <a:cs typeface="Times New Roman" pitchFamily="18" charset="0"/>
              </a:rPr>
              <a:t>- Tội ăn cắp.</a:t>
            </a:r>
          </a:p>
          <a:p>
            <a:pPr lvl="0"/>
            <a:r>
              <a:rPr lang="en-US" sz="4400" b="1">
                <a:solidFill>
                  <a:prstClr val="black"/>
                </a:solidFill>
                <a:latin typeface="Times New Roman" pitchFamily="18" charset="0"/>
                <a:cs typeface="Times New Roman" pitchFamily="18" charset="0"/>
              </a:rPr>
              <a:t>- Tội giúp kẻ có tội.</a:t>
            </a:r>
          </a:p>
          <a:p>
            <a:pPr lvl="0"/>
            <a:r>
              <a:rPr lang="en-US" sz="4400" b="1">
                <a:solidFill>
                  <a:prstClr val="black"/>
                </a:solidFill>
                <a:latin typeface="Times New Roman" pitchFamily="18" charset="0"/>
                <a:cs typeface="Times New Roman" pitchFamily="18" charset="0"/>
              </a:rPr>
              <a:t>- Tội dẫn đường cho địch đến đánh làng mình.</a:t>
            </a:r>
            <a:endParaRPr lang="vi-VN" sz="4400" b="1" dirty="0">
              <a:solidFill>
                <a:prstClr val="black"/>
              </a:solidFill>
              <a:latin typeface="Times New Roman" pitchFamily="18" charset="0"/>
              <a:cs typeface="Times New Roman" pitchFamily="18" charset="0"/>
            </a:endParaRPr>
          </a:p>
        </p:txBody>
      </p:sp>
      <p:pic>
        <p:nvPicPr>
          <p:cNvPr id="7" name="图片 13">
            <a:extLst>
              <a:ext uri="{FF2B5EF4-FFF2-40B4-BE49-F238E27FC236}">
                <a16:creationId xmlns:a16="http://schemas.microsoft.com/office/drawing/2014/main" id="{2E9DE2F8-A259-40AB-A5C7-25F8C345B7E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89097" y="3269322"/>
            <a:ext cx="2563545" cy="3433396"/>
          </a:xfrm>
          <a:prstGeom prst="rect">
            <a:avLst/>
          </a:prstGeom>
        </p:spPr>
      </p:pic>
    </p:spTree>
    <p:extLst>
      <p:ext uri="{BB962C8B-B14F-4D97-AF65-F5344CB8AC3E}">
        <p14:creationId xmlns:p14="http://schemas.microsoft.com/office/powerpoint/2010/main" val="35250078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7" name="Rounded Rectangle 26"/>
          <p:cNvSpPr/>
          <p:nvPr/>
        </p:nvSpPr>
        <p:spPr>
          <a:xfrm>
            <a:off x="452120" y="365760"/>
            <a:ext cx="11287760" cy="145288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u="sng">
                <a:solidFill>
                  <a:srgbClr val="002060"/>
                </a:solidFill>
                <a:latin typeface="Times New Roman" panose="02020603050405020304" pitchFamily="18" charset="0"/>
                <a:cs typeface="Times New Roman" panose="02020603050405020304" pitchFamily="18" charset="0"/>
              </a:rPr>
              <a:t>Câu 3:</a:t>
            </a:r>
            <a:r>
              <a:rPr lang="en-US" sz="3600" b="1">
                <a:solidFill>
                  <a:prstClr val="black"/>
                </a:solidFill>
                <a:latin typeface="Times New Roman" panose="02020603050405020304" pitchFamily="18" charset="0"/>
                <a:cs typeface="Times New Roman" panose="02020603050405020304" pitchFamily="18" charset="0"/>
              </a:rPr>
              <a:t> </a:t>
            </a:r>
            <a:r>
              <a:rPr lang="en-US" sz="3600" b="1">
                <a:solidFill>
                  <a:srgbClr val="FF0000"/>
                </a:solidFill>
                <a:latin typeface="Times New Roman" panose="02020603050405020304" pitchFamily="18" charset="0"/>
                <a:cs typeface="Times New Roman" panose="02020603050405020304" pitchFamily="18" charset="0"/>
              </a:rPr>
              <a:t>Tìm những chi tiết cho thấy đồng bào Ê-đê xử phạt rất công bằng.</a:t>
            </a:r>
            <a:endParaRPr lang="en-US" sz="3600" b="1" dirty="0">
              <a:solidFill>
                <a:srgbClr val="FF0000"/>
              </a:solidFill>
              <a:latin typeface="Times New Roman" panose="02020603050405020304" pitchFamily="18" charset="0"/>
              <a:cs typeface="Times New Roman" panose="02020603050405020304" pitchFamily="18" charset="0"/>
            </a:endParaRPr>
          </a:p>
        </p:txBody>
      </p:sp>
      <p:pic>
        <p:nvPicPr>
          <p:cNvPr id="31"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3520" y="1818640"/>
            <a:ext cx="11805920" cy="6106160"/>
          </a:xfrm>
          <a:prstGeom prst="rect">
            <a:avLst/>
          </a:prstGeom>
        </p:spPr>
      </p:pic>
      <p:sp>
        <p:nvSpPr>
          <p:cNvPr id="3" name="Rectangle 2"/>
          <p:cNvSpPr/>
          <p:nvPr/>
        </p:nvSpPr>
        <p:spPr>
          <a:xfrm>
            <a:off x="1167802" y="2387473"/>
            <a:ext cx="10210800" cy="4524315"/>
          </a:xfrm>
          <a:prstGeom prst="rect">
            <a:avLst/>
          </a:prstGeom>
        </p:spPr>
        <p:txBody>
          <a:bodyPr wrap="square">
            <a:spAutoFit/>
          </a:bodyPr>
          <a:lstStyle/>
          <a:p>
            <a:pPr lvl="0"/>
            <a:r>
              <a:rPr lang="en-US" sz="3200" b="1">
                <a:solidFill>
                  <a:schemeClr val="bg1"/>
                </a:solidFill>
                <a:latin typeface="Times New Roman" pitchFamily="18" charset="0"/>
                <a:cs typeface="Times New Roman" pitchFamily="18" charset="0"/>
              </a:rPr>
              <a:t>Đồng bào Ê-đê quy định các mức xử phạt rất công bằng  : </a:t>
            </a:r>
            <a:r>
              <a:rPr lang="en-US" sz="3200" b="1">
                <a:solidFill>
                  <a:prstClr val="black"/>
                </a:solidFill>
                <a:latin typeface="Times New Roman" pitchFamily="18" charset="0"/>
                <a:cs typeface="Times New Roman" pitchFamily="18" charset="0"/>
              </a:rPr>
              <a:t>chuyện nhỏ thì xử nhẹ ( phạt tiền 1 song ) , chuyện lớn thì xử nặng ( phạt tiền 1 co ), người phạm tội là bà con anh em cũng phải xử như vậy.</a:t>
            </a:r>
          </a:p>
          <a:p>
            <a:pPr lvl="0"/>
            <a:r>
              <a:rPr lang="en-US" sz="3200" b="1">
                <a:solidFill>
                  <a:schemeClr val="bg1"/>
                </a:solidFill>
                <a:latin typeface="Times New Roman" pitchFamily="18" charset="0"/>
                <a:cs typeface="Times New Roman" pitchFamily="18" charset="0"/>
              </a:rPr>
              <a:t>Tang chứng phải chắc chắn: </a:t>
            </a:r>
            <a:r>
              <a:rPr lang="en-US" sz="3200" b="1">
                <a:solidFill>
                  <a:prstClr val="black"/>
                </a:solidFill>
                <a:latin typeface="Times New Roman" pitchFamily="18" charset="0"/>
                <a:cs typeface="Times New Roman" pitchFamily="18" charset="0"/>
              </a:rPr>
              <a:t>(phải nhìn tận mặt, bắt tận tay , lấy và giữ được gùi, khăn, áo, dao ,… của kẻ phạm tội , phải có vài ba người làm chứng , tai nghe , mắt thấy thì tang chứng mới có giá trị) .</a:t>
            </a:r>
          </a:p>
          <a:p>
            <a:pPr lvl="0"/>
            <a:endParaRPr lang="en-US" sz="32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20678827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additive="base">
                                        <p:cTn id="12" dur="500" fill="hold"/>
                                        <p:tgtEl>
                                          <p:spTgt spid="31"/>
                                        </p:tgtEl>
                                        <p:attrNameLst>
                                          <p:attrName>ppt_x</p:attrName>
                                        </p:attrNameLst>
                                      </p:cBhvr>
                                      <p:tavLst>
                                        <p:tav tm="0">
                                          <p:val>
                                            <p:strVal val="#ppt_x"/>
                                          </p:val>
                                        </p:tav>
                                        <p:tav tm="100000">
                                          <p:val>
                                            <p:strVal val="#ppt_x"/>
                                          </p:val>
                                        </p:tav>
                                      </p:tavLst>
                                    </p:anim>
                                    <p:anim calcmode="lin" valueType="num">
                                      <p:cBhvr additive="base">
                                        <p:cTn id="13" dur="500" fill="hold"/>
                                        <p:tgtEl>
                                          <p:spTgt spid="31"/>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additive="base">
                                        <p:cTn id="16" dur="500" fill="hold"/>
                                        <p:tgtEl>
                                          <p:spTgt spid="3"/>
                                        </p:tgtEl>
                                        <p:attrNameLst>
                                          <p:attrName>ppt_x</p:attrName>
                                        </p:attrNameLst>
                                      </p:cBhvr>
                                      <p:tavLst>
                                        <p:tav tm="0">
                                          <p:val>
                                            <p:strVal val="#ppt_x"/>
                                          </p:val>
                                        </p:tav>
                                        <p:tav tm="100000">
                                          <p:val>
                                            <p:strVal val="#ppt_x"/>
                                          </p:val>
                                        </p:tav>
                                      </p:tavLst>
                                    </p:anim>
                                    <p:anim calcmode="lin" valueType="num">
                                      <p:cBhvr additive="base">
                                        <p:cTn id="1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0" name="图片 29" descr="8b0fccb2e21d61b25266c16d7d822443"/>
          <p:cNvPicPr>
            <a:picLocks noChangeAspect="1"/>
          </p:cNvPicPr>
          <p:nvPr/>
        </p:nvPicPr>
        <p:blipFill>
          <a:blip r:embed="rId4"/>
          <a:srcRect r="3242"/>
          <a:stretch>
            <a:fillRect/>
          </a:stretch>
        </p:blipFill>
        <p:spPr>
          <a:xfrm>
            <a:off x="8698230" y="-40640"/>
            <a:ext cx="3493770" cy="2096770"/>
          </a:xfrm>
          <a:prstGeom prst="rect">
            <a:avLst/>
          </a:prstGeom>
        </p:spPr>
      </p:pic>
      <p:sp>
        <p:nvSpPr>
          <p:cNvPr id="27" name="Rounded Rectangle 26"/>
          <p:cNvSpPr/>
          <p:nvPr/>
        </p:nvSpPr>
        <p:spPr>
          <a:xfrm>
            <a:off x="134325" y="505097"/>
            <a:ext cx="8412480" cy="145288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a:solidFill>
                  <a:srgbClr val="002060"/>
                </a:solidFill>
                <a:latin typeface="Times New Roman" pitchFamily="18" charset="0"/>
                <a:cs typeface="Times New Roman" pitchFamily="18" charset="0"/>
              </a:rPr>
              <a:t>Câu 4: </a:t>
            </a:r>
            <a:r>
              <a:rPr lang="en-US" sz="3600" b="1">
                <a:solidFill>
                  <a:srgbClr val="FF0000"/>
                </a:solidFill>
                <a:latin typeface="Times New Roman" pitchFamily="18" charset="0"/>
                <a:cs typeface="Times New Roman" pitchFamily="18" charset="0"/>
              </a:rPr>
              <a:t>Hãy kể tên một số luật của nước ta hiện nay mà em biết.</a:t>
            </a:r>
            <a:endParaRPr lang="en-US" sz="3600" b="1" dirty="0">
              <a:solidFill>
                <a:srgbClr val="FF0000"/>
              </a:solidFill>
              <a:latin typeface="Times New Roman" pitchFamily="18" charset="0"/>
              <a:cs typeface="Times New Roman" pitchFamily="18" charset="0"/>
            </a:endParaRPr>
          </a:p>
        </p:txBody>
      </p:sp>
      <p:pic>
        <p:nvPicPr>
          <p:cNvPr id="31"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34325" y="2184400"/>
            <a:ext cx="10057425" cy="4592320"/>
          </a:xfrm>
          <a:prstGeom prst="rect">
            <a:avLst/>
          </a:prstGeom>
        </p:spPr>
      </p:pic>
      <p:sp>
        <p:nvSpPr>
          <p:cNvPr id="2" name="Rectangle 1"/>
          <p:cNvSpPr/>
          <p:nvPr/>
        </p:nvSpPr>
        <p:spPr>
          <a:xfrm>
            <a:off x="683485" y="2637246"/>
            <a:ext cx="9120468" cy="2800767"/>
          </a:xfrm>
          <a:prstGeom prst="rect">
            <a:avLst/>
          </a:prstGeom>
        </p:spPr>
        <p:txBody>
          <a:bodyPr wrap="square">
            <a:spAutoFit/>
          </a:bodyPr>
          <a:lstStyle/>
          <a:p>
            <a:pPr lvl="0"/>
            <a:r>
              <a:rPr lang="en-US" sz="4400" b="1">
                <a:latin typeface="Times New Roman" pitchFamily="18" charset="0"/>
                <a:cs typeface="Times New Roman" pitchFamily="18" charset="0"/>
              </a:rPr>
              <a:t>    Luật Giáo dục, Luật Đất đai, Luật Hôn nhân và gia đình, Luật Thương mại , Luật Giao thông , Luật Bảo vệ, chăm sóc và giáo dục trẻ em, …</a:t>
            </a:r>
            <a:endParaRPr lang="en-US" sz="4400" b="1" dirty="0">
              <a:latin typeface="Times New Roman" pitchFamily="18" charset="0"/>
              <a:cs typeface="Times New Roman" pitchFamily="18" charset="0"/>
            </a:endParaRPr>
          </a:p>
        </p:txBody>
      </p:sp>
      <p:pic>
        <p:nvPicPr>
          <p:cNvPr id="7" name="图片 4">
            <a:extLst>
              <a:ext uri="{FF2B5EF4-FFF2-40B4-BE49-F238E27FC236}">
                <a16:creationId xmlns:a16="http://schemas.microsoft.com/office/drawing/2014/main" id="{880CA7AB-E02F-49F7-8F10-2C164985CD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11361" y="2637246"/>
            <a:ext cx="2446314" cy="4139474"/>
          </a:xfrm>
          <a:prstGeom prst="rect">
            <a:avLst/>
          </a:prstGeom>
        </p:spPr>
      </p:pic>
    </p:spTree>
    <p:extLst>
      <p:ext uri="{BB962C8B-B14F-4D97-AF65-F5344CB8AC3E}">
        <p14:creationId xmlns:p14="http://schemas.microsoft.com/office/powerpoint/2010/main" val="10501152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fltVal val="0"/>
                                          </p:val>
                                        </p:tav>
                                        <p:tav tm="100000">
                                          <p:val>
                                            <p:strVal val="#ppt_w"/>
                                          </p:val>
                                        </p:tav>
                                      </p:tavLst>
                                    </p:anim>
                                    <p:anim calcmode="lin" valueType="num">
                                      <p:cBhvr>
                                        <p:cTn id="8" dur="1000" fill="hold"/>
                                        <p:tgtEl>
                                          <p:spTgt spid="27"/>
                                        </p:tgtEl>
                                        <p:attrNameLst>
                                          <p:attrName>ppt_h</p:attrName>
                                        </p:attrNameLst>
                                      </p:cBhvr>
                                      <p:tavLst>
                                        <p:tav tm="0">
                                          <p:val>
                                            <p:fltVal val="0"/>
                                          </p:val>
                                        </p:tav>
                                        <p:tav tm="100000">
                                          <p:val>
                                            <p:strVal val="#ppt_h"/>
                                          </p:val>
                                        </p:tav>
                                      </p:tavLst>
                                    </p:anim>
                                    <p:anim calcmode="lin" valueType="num">
                                      <p:cBhvr>
                                        <p:cTn id="9" dur="1000" fill="hold"/>
                                        <p:tgtEl>
                                          <p:spTgt spid="27"/>
                                        </p:tgtEl>
                                        <p:attrNameLst>
                                          <p:attrName>style.rotation</p:attrName>
                                        </p:attrNameLst>
                                      </p:cBhvr>
                                      <p:tavLst>
                                        <p:tav tm="0">
                                          <p:val>
                                            <p:fltVal val="90"/>
                                          </p:val>
                                        </p:tav>
                                        <p:tav tm="100000">
                                          <p:val>
                                            <p:fltVal val="0"/>
                                          </p:val>
                                        </p:tav>
                                      </p:tavLst>
                                    </p:anim>
                                    <p:animEffect transition="in" filter="fade">
                                      <p:cBhvr>
                                        <p:cTn id="10" dur="1000"/>
                                        <p:tgtEl>
                                          <p:spTgt spid="27"/>
                                        </p:tgtEl>
                                      </p:cBhvr>
                                    </p:animEffect>
                                  </p:childTnLst>
                                </p:cTn>
                              </p:par>
                              <p:par>
                                <p:cTn id="11" presetID="2" presetClass="entr" presetSubtype="2" decel="5800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500" fill="hold"/>
                                        <p:tgtEl>
                                          <p:spTgt spid="7"/>
                                        </p:tgtEl>
                                        <p:attrNameLst>
                                          <p:attrName>ppt_x</p:attrName>
                                        </p:attrNameLst>
                                      </p:cBhvr>
                                      <p:tavLst>
                                        <p:tav tm="0">
                                          <p:val>
                                            <p:strVal val="1+#ppt_w/2"/>
                                          </p:val>
                                        </p:tav>
                                        <p:tav tm="100000">
                                          <p:val>
                                            <p:strVal val="#ppt_x"/>
                                          </p:val>
                                        </p:tav>
                                      </p:tavLst>
                                    </p:anim>
                                    <p:anim calcmode="lin" valueType="num">
                                      <p:cBhvr additive="base">
                                        <p:cTn id="14" dur="1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1000"/>
                                        <p:tgtEl>
                                          <p:spTgt spid="31"/>
                                        </p:tgtEl>
                                      </p:cBhvr>
                                    </p:animEffect>
                                    <p:anim calcmode="lin" valueType="num">
                                      <p:cBhvr>
                                        <p:cTn id="20" dur="1000" fill="hold"/>
                                        <p:tgtEl>
                                          <p:spTgt spid="31"/>
                                        </p:tgtEl>
                                        <p:attrNameLst>
                                          <p:attrName>ppt_x</p:attrName>
                                        </p:attrNameLst>
                                      </p:cBhvr>
                                      <p:tavLst>
                                        <p:tav tm="0">
                                          <p:val>
                                            <p:strVal val="#ppt_x"/>
                                          </p:val>
                                        </p:tav>
                                        <p:tav tm="100000">
                                          <p:val>
                                            <p:strVal val="#ppt_x"/>
                                          </p:val>
                                        </p:tav>
                                      </p:tavLst>
                                    </p:anim>
                                    <p:anim calcmode="lin" valueType="num">
                                      <p:cBhvr>
                                        <p:cTn id="21" dur="1000" fill="hold"/>
                                        <p:tgtEl>
                                          <p:spTgt spid="3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0" name="图片 29" descr="8b0fccb2e21d61b25266c16d7d822443"/>
          <p:cNvPicPr>
            <a:picLocks noChangeAspect="1"/>
          </p:cNvPicPr>
          <p:nvPr/>
        </p:nvPicPr>
        <p:blipFill>
          <a:blip r:embed="rId4"/>
          <a:srcRect r="3242"/>
          <a:stretch>
            <a:fillRect/>
          </a:stretch>
        </p:blipFill>
        <p:spPr>
          <a:xfrm>
            <a:off x="8698230" y="-40640"/>
            <a:ext cx="3493770" cy="2096770"/>
          </a:xfrm>
          <a:prstGeom prst="rect">
            <a:avLst/>
          </a:prstGeom>
        </p:spPr>
      </p:pic>
      <p:sp>
        <p:nvSpPr>
          <p:cNvPr id="27" name="Rounded Rectangle 26"/>
          <p:cNvSpPr/>
          <p:nvPr/>
        </p:nvSpPr>
        <p:spPr>
          <a:xfrm>
            <a:off x="699247" y="877808"/>
            <a:ext cx="8337177" cy="129032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lgn="ctr">
              <a:spcBef>
                <a:spcPct val="20000"/>
              </a:spcBef>
            </a:pPr>
            <a:r>
              <a:rPr lang="en-US" altLang="en-US" sz="3600" b="1">
                <a:solidFill>
                  <a:srgbClr val="FF0000"/>
                </a:solidFill>
                <a:latin typeface="Times New Roman" pitchFamily="18" charset="0"/>
              </a:rPr>
              <a:t>Qua bài tập đọc “Luật tục xưa của người Ê-đê” em hiểu được điều gì ?</a:t>
            </a:r>
            <a:endParaRPr lang="en-US" altLang="en-US" sz="3600" b="1" dirty="0">
              <a:solidFill>
                <a:srgbClr val="FF0000"/>
              </a:solidFill>
              <a:latin typeface="Times New Roman" pitchFamily="18" charset="0"/>
            </a:endParaRPr>
          </a:p>
        </p:txBody>
      </p:sp>
      <p:pic>
        <p:nvPicPr>
          <p:cNvPr id="31" name="Picture 4"/>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204720" y="2468880"/>
            <a:ext cx="9550399" cy="4246880"/>
          </a:xfrm>
          <a:prstGeom prst="rect">
            <a:avLst/>
          </a:prstGeom>
        </p:spPr>
      </p:pic>
      <p:sp>
        <p:nvSpPr>
          <p:cNvPr id="3" name="Rectangle 2"/>
          <p:cNvSpPr/>
          <p:nvPr/>
        </p:nvSpPr>
        <p:spPr>
          <a:xfrm>
            <a:off x="2844799" y="3157696"/>
            <a:ext cx="7945120" cy="2123658"/>
          </a:xfrm>
          <a:prstGeom prst="rect">
            <a:avLst/>
          </a:prstGeom>
        </p:spPr>
        <p:txBody>
          <a:bodyPr wrap="square">
            <a:spAutoFit/>
          </a:bodyPr>
          <a:lstStyle/>
          <a:p>
            <a:pPr lvl="0" algn="just">
              <a:spcBef>
                <a:spcPct val="50000"/>
              </a:spcBef>
            </a:pPr>
            <a:r>
              <a:rPr lang="en-US" altLang="en-US" sz="3000" b="1">
                <a:solidFill>
                  <a:srgbClr val="0000FF"/>
                </a:solidFill>
                <a:latin typeface="Times New Roman" pitchFamily="18" charset="0"/>
              </a:rPr>
              <a:t>    </a:t>
            </a:r>
            <a:r>
              <a:rPr lang="vi-VN" altLang="en-US" sz="4400" b="1">
                <a:latin typeface="Times New Roman" pitchFamily="18" charset="0"/>
              </a:rPr>
              <a:t>Xã</a:t>
            </a:r>
            <a:r>
              <a:rPr lang="en-US" altLang="en-US" sz="4400" b="1">
                <a:latin typeface="Times New Roman" pitchFamily="18" charset="0"/>
              </a:rPr>
              <a:t> hội nào cũng có luật pháp, mọi người phải sống và làm việc theo pháp luật.</a:t>
            </a:r>
            <a:endParaRPr lang="en-US" altLang="en-US" sz="4400" b="1" dirty="0">
              <a:latin typeface="Times New Roman" pitchFamily="18" charset="0"/>
            </a:endParaRPr>
          </a:p>
        </p:txBody>
      </p:sp>
      <p:pic>
        <p:nvPicPr>
          <p:cNvPr id="8" name="Picture 7">
            <a:extLst>
              <a:ext uri="{FF2B5EF4-FFF2-40B4-BE49-F238E27FC236}">
                <a16:creationId xmlns:a16="http://schemas.microsoft.com/office/drawing/2014/main" id="{9AD120A2-13ED-4558-A330-A9B61DC87ED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133874" y="2627183"/>
            <a:ext cx="3586480" cy="4501327"/>
          </a:xfrm>
          <a:prstGeom prst="rect">
            <a:avLst/>
          </a:prstGeom>
        </p:spPr>
      </p:pic>
    </p:spTree>
    <p:extLst>
      <p:ext uri="{BB962C8B-B14F-4D97-AF65-F5344CB8AC3E}">
        <p14:creationId xmlns:p14="http://schemas.microsoft.com/office/powerpoint/2010/main" val="20538801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000" fill="hold"/>
                                        <p:tgtEl>
                                          <p:spTgt spid="27"/>
                                        </p:tgtEl>
                                        <p:attrNameLst>
                                          <p:attrName>ppt_w</p:attrName>
                                        </p:attrNameLst>
                                      </p:cBhvr>
                                      <p:tavLst>
                                        <p:tav tm="0">
                                          <p:val>
                                            <p:fltVal val="0"/>
                                          </p:val>
                                        </p:tav>
                                        <p:tav tm="100000">
                                          <p:val>
                                            <p:strVal val="#ppt_w"/>
                                          </p:val>
                                        </p:tav>
                                      </p:tavLst>
                                    </p:anim>
                                    <p:anim calcmode="lin" valueType="num">
                                      <p:cBhvr>
                                        <p:cTn id="8" dur="1000" fill="hold"/>
                                        <p:tgtEl>
                                          <p:spTgt spid="27"/>
                                        </p:tgtEl>
                                        <p:attrNameLst>
                                          <p:attrName>ppt_h</p:attrName>
                                        </p:attrNameLst>
                                      </p:cBhvr>
                                      <p:tavLst>
                                        <p:tav tm="0">
                                          <p:val>
                                            <p:fltVal val="0"/>
                                          </p:val>
                                        </p:tav>
                                        <p:tav tm="100000">
                                          <p:val>
                                            <p:strVal val="#ppt_h"/>
                                          </p:val>
                                        </p:tav>
                                      </p:tavLst>
                                    </p:anim>
                                    <p:anim calcmode="lin" valueType="num">
                                      <p:cBhvr>
                                        <p:cTn id="9" dur="1000" fill="hold"/>
                                        <p:tgtEl>
                                          <p:spTgt spid="27"/>
                                        </p:tgtEl>
                                        <p:attrNameLst>
                                          <p:attrName>style.rotation</p:attrName>
                                        </p:attrNameLst>
                                      </p:cBhvr>
                                      <p:tavLst>
                                        <p:tav tm="0">
                                          <p:val>
                                            <p:fltVal val="90"/>
                                          </p:val>
                                        </p:tav>
                                        <p:tav tm="100000">
                                          <p:val>
                                            <p:fltVal val="0"/>
                                          </p:val>
                                        </p:tav>
                                      </p:tavLst>
                                    </p:anim>
                                    <p:animEffect transition="in" filter="fade">
                                      <p:cBhvr>
                                        <p:cTn id="10" dur="1000"/>
                                        <p:tgtEl>
                                          <p:spTgt spid="27"/>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fade">
                                      <p:cBhvr>
                                        <p:cTn id="18" dur="1000"/>
                                        <p:tgtEl>
                                          <p:spTgt spid="31"/>
                                        </p:tgtEl>
                                      </p:cBhvr>
                                    </p:animEffect>
                                    <p:anim calcmode="lin" valueType="num">
                                      <p:cBhvr>
                                        <p:cTn id="19" dur="1000" fill="hold"/>
                                        <p:tgtEl>
                                          <p:spTgt spid="31"/>
                                        </p:tgtEl>
                                        <p:attrNameLst>
                                          <p:attrName>ppt_x</p:attrName>
                                        </p:attrNameLst>
                                      </p:cBhvr>
                                      <p:tavLst>
                                        <p:tav tm="0">
                                          <p:val>
                                            <p:strVal val="#ppt_x"/>
                                          </p:val>
                                        </p:tav>
                                        <p:tav tm="100000">
                                          <p:val>
                                            <p:strVal val="#ppt_x"/>
                                          </p:val>
                                        </p:tav>
                                      </p:tavLst>
                                    </p:anim>
                                    <p:anim calcmode="lin" valueType="num">
                                      <p:cBhvr>
                                        <p:cTn id="20" dur="1000" fill="hold"/>
                                        <p:tgtEl>
                                          <p:spTgt spid="31"/>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1000"/>
                                        <p:tgtEl>
                                          <p:spTgt spid="3"/>
                                        </p:tgtEl>
                                      </p:cBhvr>
                                    </p:animEffect>
                                    <p:anim calcmode="lin" valueType="num">
                                      <p:cBhvr>
                                        <p:cTn id="24" dur="1000" fill="hold"/>
                                        <p:tgtEl>
                                          <p:spTgt spid="3"/>
                                        </p:tgtEl>
                                        <p:attrNameLst>
                                          <p:attrName>ppt_x</p:attrName>
                                        </p:attrNameLst>
                                      </p:cBhvr>
                                      <p:tavLst>
                                        <p:tav tm="0">
                                          <p:val>
                                            <p:strVal val="#ppt_x"/>
                                          </p:val>
                                        </p:tav>
                                        <p:tav tm="100000">
                                          <p:val>
                                            <p:strVal val="#ppt_x"/>
                                          </p:val>
                                        </p:tav>
                                      </p:tavLst>
                                    </p:anim>
                                    <p:anim calcmode="lin" valueType="num">
                                      <p:cBhvr>
                                        <p:cTn id="2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35" name="组合 5">
            <a:extLst>
              <a:ext uri="{FF2B5EF4-FFF2-40B4-BE49-F238E27FC236}">
                <a16:creationId xmlns:a16="http://schemas.microsoft.com/office/drawing/2014/main" id="{A4C6C8F7-D02C-4EE5-BD23-E4B4EF7B792E}"/>
              </a:ext>
            </a:extLst>
          </p:cNvPr>
          <p:cNvGrpSpPr/>
          <p:nvPr/>
        </p:nvGrpSpPr>
        <p:grpSpPr>
          <a:xfrm>
            <a:off x="3947160" y="1968447"/>
            <a:ext cx="5166360" cy="1630681"/>
            <a:chOff x="6308273" y="1073150"/>
            <a:chExt cx="4800600" cy="4711700"/>
          </a:xfrm>
        </p:grpSpPr>
        <p:sp>
          <p:nvSpPr>
            <p:cNvPr id="36" name="矩形: 圆角 6">
              <a:extLst>
                <a:ext uri="{FF2B5EF4-FFF2-40B4-BE49-F238E27FC236}">
                  <a16:creationId xmlns:a16="http://schemas.microsoft.com/office/drawing/2014/main" id="{C440382B-8EC8-4136-BA41-883C643AAAAD}"/>
                </a:ext>
              </a:extLst>
            </p:cNvPr>
            <p:cNvSpPr/>
            <p:nvPr userDrawn="1"/>
          </p:nvSpPr>
          <p:spPr>
            <a:xfrm>
              <a:off x="6308273" y="1073150"/>
              <a:ext cx="4800600" cy="4711700"/>
            </a:xfrm>
            <a:prstGeom prst="roundRect">
              <a:avLst>
                <a:gd name="adj" fmla="val 8846"/>
              </a:avLst>
            </a:prstGeom>
            <a:solidFill>
              <a:sysClr val="window" lastClr="FFFFFF"/>
            </a:solidFill>
            <a:ln w="101600" cap="flat" cmpd="sng" algn="ctr">
              <a:solidFill>
                <a:srgbClr val="BC872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字魂59号-创粗黑" panose="020F0502020204030204"/>
                <a:cs typeface="+mn-cs"/>
              </a:endParaRPr>
            </a:p>
          </p:txBody>
        </p:sp>
        <p:sp>
          <p:nvSpPr>
            <p:cNvPr id="37" name="矩形: 圆角 7">
              <a:extLst>
                <a:ext uri="{FF2B5EF4-FFF2-40B4-BE49-F238E27FC236}">
                  <a16:creationId xmlns:a16="http://schemas.microsoft.com/office/drawing/2014/main" id="{75E909D0-B284-4AAF-8356-46A39F3597B8}"/>
                </a:ext>
              </a:extLst>
            </p:cNvPr>
            <p:cNvSpPr/>
            <p:nvPr userDrawn="1"/>
          </p:nvSpPr>
          <p:spPr>
            <a:xfrm>
              <a:off x="6404667" y="1184275"/>
              <a:ext cx="4607811" cy="4489451"/>
            </a:xfrm>
            <a:prstGeom prst="roundRect">
              <a:avLst>
                <a:gd name="adj" fmla="val 8846"/>
              </a:avLst>
            </a:prstGeom>
            <a:solidFill>
              <a:sysClr val="window" lastClr="FFFFFF"/>
            </a:solidFill>
            <a:ln w="38100" cap="flat" cmpd="sng" algn="ctr">
              <a:solidFill>
                <a:srgbClr val="BC872D"/>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字魂59号-创粗黑" panose="020F0502020204030204"/>
                <a:cs typeface="+mn-cs"/>
              </a:endParaRPr>
            </a:p>
          </p:txBody>
        </p:sp>
      </p:grpSp>
      <p:pic>
        <p:nvPicPr>
          <p:cNvPr id="5" name="图片 4" descr="564ed7d2ddea4"/>
          <p:cNvPicPr>
            <a:picLocks noChangeAspect="1"/>
          </p:cNvPicPr>
          <p:nvPr/>
        </p:nvPicPr>
        <p:blipFill>
          <a:blip r:embed="rId4"/>
          <a:srcRect l="37062" t="59299" r="-8255" b="-3283"/>
          <a:stretch>
            <a:fillRect/>
          </a:stretch>
        </p:blipFill>
        <p:spPr>
          <a:xfrm flipH="1">
            <a:off x="-766638" y="2095500"/>
            <a:ext cx="9575357" cy="5598795"/>
          </a:xfrm>
          <a:prstGeom prst="ellipse">
            <a:avLst/>
          </a:prstGeom>
        </p:spPr>
      </p:pic>
      <p:pic>
        <p:nvPicPr>
          <p:cNvPr id="30" name="图片 29" descr="8b0fccb2e21d61b25266c16d7d822443"/>
          <p:cNvPicPr>
            <a:picLocks noChangeAspect="1"/>
          </p:cNvPicPr>
          <p:nvPr/>
        </p:nvPicPr>
        <p:blipFill>
          <a:blip r:embed="rId5"/>
          <a:stretch>
            <a:fillRect/>
          </a:stretch>
        </p:blipFill>
        <p:spPr>
          <a:xfrm flipH="1">
            <a:off x="635" y="364490"/>
            <a:ext cx="4719320" cy="2864485"/>
          </a:xfrm>
          <a:prstGeom prst="rect">
            <a:avLst/>
          </a:prstGeom>
        </p:spPr>
      </p:pic>
      <p:pic>
        <p:nvPicPr>
          <p:cNvPr id="31" name="Picture 30"/>
          <p:cNvPicPr>
            <a:picLocks noChangeAspect="1"/>
          </p:cNvPicPr>
          <p:nvPr/>
        </p:nvPicPr>
        <p:blipFill>
          <a:blip r:embed="rId6"/>
          <a:stretch>
            <a:fillRect/>
          </a:stretch>
        </p:blipFill>
        <p:spPr>
          <a:xfrm>
            <a:off x="3313663" y="2248212"/>
            <a:ext cx="6511092" cy="1109568"/>
          </a:xfrm>
          <a:prstGeom prst="rect">
            <a:avLst/>
          </a:prstGeom>
        </p:spPr>
      </p:pic>
      <p:pic>
        <p:nvPicPr>
          <p:cNvPr id="33" name="Picture 3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9640660" y="190002"/>
            <a:ext cx="2551340" cy="1369922"/>
          </a:xfrm>
          <a:prstGeom prst="rect">
            <a:avLst/>
          </a:prstGeom>
        </p:spPr>
      </p:pic>
      <p:pic>
        <p:nvPicPr>
          <p:cNvPr id="34" name="内容占位符 5"/>
          <p:cNvPicPr>
            <a:picLocks noChangeAspect="1"/>
          </p:cNvPicPr>
          <p:nvPr/>
        </p:nvPicPr>
        <p:blipFill rotWithShape="1">
          <a:blip r:embed="rId8" cstate="print">
            <a:extLst>
              <a:ext uri="{28A0092B-C50C-407E-A947-70E740481C1C}">
                <a14:useLocalDpi xmlns:a14="http://schemas.microsoft.com/office/drawing/2010/main" val="0"/>
              </a:ext>
            </a:extLst>
          </a:blip>
          <a:srcRect l="36990" b="63235"/>
          <a:stretch/>
        </p:blipFill>
        <p:spPr>
          <a:xfrm>
            <a:off x="8418462" y="2783788"/>
            <a:ext cx="3940352" cy="3812898"/>
          </a:xfrm>
          <a:prstGeom prst="rect">
            <a:avLst/>
          </a:prstGeom>
        </p:spPr>
      </p:pic>
    </p:spTree>
    <p:extLst>
      <p:ext uri="{BB962C8B-B14F-4D97-AF65-F5344CB8AC3E}">
        <p14:creationId xmlns:p14="http://schemas.microsoft.com/office/powerpoint/2010/main" val="18081981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barn(inVertical)">
                                      <p:cBhvr>
                                        <p:cTn id="1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0" name="图片 29" descr="8b0fccb2e21d61b25266c16d7d822443"/>
          <p:cNvPicPr>
            <a:picLocks noChangeAspect="1"/>
          </p:cNvPicPr>
          <p:nvPr/>
        </p:nvPicPr>
        <p:blipFill>
          <a:blip r:embed="rId4"/>
          <a:srcRect r="3242"/>
          <a:stretch>
            <a:fillRect/>
          </a:stretch>
        </p:blipFill>
        <p:spPr>
          <a:xfrm>
            <a:off x="8698230" y="-40640"/>
            <a:ext cx="3493770" cy="2476138"/>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67360" y="2744587"/>
            <a:ext cx="11257280" cy="3571807"/>
          </a:xfrm>
          <a:prstGeom prst="rect">
            <a:avLst/>
          </a:prstGeom>
        </p:spPr>
      </p:pic>
      <p:sp>
        <p:nvSpPr>
          <p:cNvPr id="2" name="Rectangle 1"/>
          <p:cNvSpPr/>
          <p:nvPr/>
        </p:nvSpPr>
        <p:spPr>
          <a:xfrm>
            <a:off x="1249680" y="3128194"/>
            <a:ext cx="9692640" cy="2800767"/>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4400" b="1" kern="0">
                <a:cs typeface="Times New Roman" pitchFamily="18" charset="0"/>
              </a:rPr>
              <a:t>   N</a:t>
            </a:r>
            <a:r>
              <a:rPr kumimoji="0" lang="en-US" sz="4400" b="1" i="0" u="none" strike="noStrike" kern="0" cap="none" spc="0" normalizeH="0" baseline="0" noProof="0">
                <a:ln>
                  <a:noFill/>
                </a:ln>
                <a:effectLst/>
                <a:uLnTx/>
                <a:uFillTx/>
                <a:cs typeface="Times New Roman" pitchFamily="18" charset="0"/>
              </a:rPr>
              <a:t>gười Ê-đê từ xưa đã có luật tục quy định xử phạt rất nghiêm minh, công bằng để bảo vệ cuộc sống yên lành của dân làng.</a:t>
            </a:r>
            <a:endParaRPr kumimoji="0" lang="en-US" sz="4400" b="1" i="0" u="none" strike="noStrike" kern="0" cap="none" spc="0" normalizeH="0" baseline="0" noProof="0" dirty="0">
              <a:ln>
                <a:noFill/>
              </a:ln>
              <a:effectLst/>
              <a:uLnTx/>
              <a:uFillTx/>
            </a:endParaRPr>
          </a:p>
        </p:txBody>
      </p:sp>
      <p:sp>
        <p:nvSpPr>
          <p:cNvPr id="4" name="Rectangle 3"/>
          <p:cNvSpPr/>
          <p:nvPr/>
        </p:nvSpPr>
        <p:spPr>
          <a:xfrm>
            <a:off x="3374597" y="757582"/>
            <a:ext cx="5012911" cy="1631216"/>
          </a:xfrm>
          <a:prstGeom prst="rect">
            <a:avLst/>
          </a:prstGeom>
          <a:noFill/>
        </p:spPr>
        <p:txBody>
          <a:bodyPr wrap="none" lIns="91440" tIns="45720" rIns="91440" bIns="45720">
            <a:spAutoFit/>
          </a:bodyPr>
          <a:lstStyle/>
          <a:p>
            <a:pPr algn="ctr"/>
            <a:r>
              <a:rPr lang="en-US" sz="10000" b="1" cap="none" spc="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latin typeface="UTM Conestoga" panose="02040603050506020204" pitchFamily="18" charset="0"/>
              </a:rPr>
              <a:t>Nội dung</a:t>
            </a:r>
          </a:p>
        </p:txBody>
      </p:sp>
      <p:pic>
        <p:nvPicPr>
          <p:cNvPr id="9" name="图片 32" descr="129e31cd37098471b19ff0d691246199"/>
          <p:cNvPicPr>
            <a:picLocks noChangeAspect="1"/>
          </p:cNvPicPr>
          <p:nvPr/>
        </p:nvPicPr>
        <p:blipFill>
          <a:blip r:embed="rId7"/>
          <a:stretch>
            <a:fillRect/>
          </a:stretch>
        </p:blipFill>
        <p:spPr>
          <a:xfrm>
            <a:off x="71755" y="-40640"/>
            <a:ext cx="2992120" cy="2992120"/>
          </a:xfrm>
          <a:prstGeom prst="rect">
            <a:avLst/>
          </a:prstGeom>
        </p:spPr>
      </p:pic>
    </p:spTree>
    <p:extLst>
      <p:ext uri="{BB962C8B-B14F-4D97-AF65-F5344CB8AC3E}">
        <p14:creationId xmlns:p14="http://schemas.microsoft.com/office/powerpoint/2010/main" val="32415177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5" name="图片 4" descr="564ed7d2ddea4"/>
          <p:cNvPicPr>
            <a:picLocks noChangeAspect="1"/>
          </p:cNvPicPr>
          <p:nvPr/>
        </p:nvPicPr>
        <p:blipFill>
          <a:blip r:embed="rId4"/>
          <a:srcRect t="61080" r="51656"/>
          <a:stretch>
            <a:fillRect/>
          </a:stretch>
        </p:blipFill>
        <p:spPr>
          <a:xfrm>
            <a:off x="0" y="1824354"/>
            <a:ext cx="4771390" cy="5602605"/>
          </a:xfrm>
          <a:prstGeom prst="rect">
            <a:avLst/>
          </a:prstGeom>
        </p:spPr>
      </p:pic>
      <p:grpSp>
        <p:nvGrpSpPr>
          <p:cNvPr id="12" name="组合 11"/>
          <p:cNvGrpSpPr/>
          <p:nvPr/>
        </p:nvGrpSpPr>
        <p:grpSpPr>
          <a:xfrm>
            <a:off x="7172325" y="332104"/>
            <a:ext cx="2858135" cy="2984500"/>
            <a:chOff x="11295" y="1307"/>
            <a:chExt cx="3874" cy="4046"/>
          </a:xfrm>
        </p:grpSpPr>
        <p:pic>
          <p:nvPicPr>
            <p:cNvPr id="9" name="图片 8" descr="f7d30ea4b628d33971365e72821aa1c5"/>
            <p:cNvPicPr>
              <a:picLocks noChangeAspect="1"/>
            </p:cNvPicPr>
            <p:nvPr/>
          </p:nvPicPr>
          <p:blipFill>
            <a:blip r:embed="rId5"/>
            <a:srcRect l="16885" t="7870" r="18795" b="24954"/>
            <a:stretch>
              <a:fillRect/>
            </a:stretch>
          </p:blipFill>
          <p:spPr>
            <a:xfrm>
              <a:off x="11295" y="1307"/>
              <a:ext cx="3874" cy="4046"/>
            </a:xfrm>
            <a:prstGeom prst="rect">
              <a:avLst/>
            </a:prstGeom>
          </p:spPr>
        </p:pic>
        <p:sp>
          <p:nvSpPr>
            <p:cNvPr id="11" name="文本框 10"/>
            <p:cNvSpPr txBox="1"/>
            <p:nvPr/>
          </p:nvSpPr>
          <p:spPr>
            <a:xfrm rot="20760000">
              <a:off x="12314" y="2298"/>
              <a:ext cx="2229" cy="1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8000" b="1">
                  <a:solidFill>
                    <a:prstClr val="black"/>
                  </a:solidFill>
                  <a:latin typeface="锐字工房洪荒之光中黑简1.0" panose="020B0604020202020204" charset="-122"/>
                  <a:ea typeface="锐字工房洪荒之光中黑简1.0" panose="020B0604020202020204" charset="-122"/>
                  <a:cs typeface="Times New Roman" panose="02020603050405020304" pitchFamily="18" charset="0"/>
                </a:rPr>
                <a:t>3</a:t>
              </a:r>
              <a:endParaRPr kumimoji="0" lang="en-US" altLang="zh-CN" sz="8000" b="1" i="0" u="none" strike="noStrike" kern="1200" cap="none" spc="0" normalizeH="0" baseline="0" noProof="0">
                <a:ln>
                  <a:noFill/>
                </a:ln>
                <a:solidFill>
                  <a:prstClr val="black"/>
                </a:solidFill>
                <a:effectLst/>
                <a:uLnTx/>
                <a:uFillTx/>
                <a:latin typeface="锐字工房洪荒之光中黑简1.0" panose="020B0604020202020204" charset="-122"/>
                <a:ea typeface="锐字工房洪荒之光中黑简1.0" panose="020B0604020202020204" charset="-122"/>
                <a:cs typeface="Times New Roman" panose="02020603050405020304" pitchFamily="18" charset="0"/>
              </a:endParaRPr>
            </a:p>
          </p:txBody>
        </p:sp>
      </p:grpSp>
      <p:sp>
        <p:nvSpPr>
          <p:cNvPr id="26" name="文本框 18">
            <a:extLst>
              <a:ext uri="{FF2B5EF4-FFF2-40B4-BE49-F238E27FC236}">
                <a16:creationId xmlns:a16="http://schemas.microsoft.com/office/drawing/2014/main" id="{DF3D8ABD-736B-428A-A784-D0C0763A5D61}"/>
              </a:ext>
            </a:extLst>
          </p:cNvPr>
          <p:cNvSpPr txBox="1"/>
          <p:nvPr/>
        </p:nvSpPr>
        <p:spPr>
          <a:xfrm>
            <a:off x="4084437" y="3316604"/>
            <a:ext cx="7885354" cy="163121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0000" b="1">
                <a:solidFill>
                  <a:srgbClr val="2E7E38"/>
                </a:solidFill>
                <a:latin typeface="UTM Windsor BT" panose="02040603050506020204" pitchFamily="18" charset="0"/>
                <a:ea typeface="华康少女文字W5(P)" panose="040F0500000000000000" pitchFamily="82" charset="-122"/>
              </a:rPr>
              <a:t>Luyện đọc hay</a:t>
            </a:r>
            <a:endParaRPr kumimoji="0" lang="zh-CN" altLang="en-US" sz="10000" b="1" i="0" u="none" strike="noStrike" kern="1200" cap="none" spc="0" normalizeH="0" baseline="0" noProof="0" dirty="0">
              <a:ln>
                <a:noFill/>
              </a:ln>
              <a:solidFill>
                <a:srgbClr val="2E7E38"/>
              </a:solidFill>
              <a:effectLst/>
              <a:uLnTx/>
              <a:uFillTx/>
              <a:latin typeface="UTM Windsor BT" panose="02040603050506020204" pitchFamily="18" charset="0"/>
              <a:ea typeface="华康少女文字W5(P)" panose="040F0500000000000000" pitchFamily="82" charset="-122"/>
            </a:endParaRPr>
          </a:p>
        </p:txBody>
      </p:sp>
      <p:pic>
        <p:nvPicPr>
          <p:cNvPr id="27" name="图片 21" descr="g146"/>
          <p:cNvPicPr>
            <a:picLocks noChangeAspect="1"/>
          </p:cNvPicPr>
          <p:nvPr/>
        </p:nvPicPr>
        <p:blipFill>
          <a:blip r:embed="rId6"/>
          <a:srcRect t="768" r="54649" b="50529"/>
          <a:stretch>
            <a:fillRect/>
          </a:stretch>
        </p:blipFill>
        <p:spPr>
          <a:xfrm>
            <a:off x="6295350" y="5003189"/>
            <a:ext cx="1342217" cy="1793240"/>
          </a:xfrm>
          <a:prstGeom prst="rect">
            <a:avLst/>
          </a:prstGeom>
        </p:spPr>
      </p:pic>
      <p:pic>
        <p:nvPicPr>
          <p:cNvPr id="28" name="图片 20" descr="g146"/>
          <p:cNvPicPr>
            <a:picLocks noChangeAspect="1"/>
          </p:cNvPicPr>
          <p:nvPr/>
        </p:nvPicPr>
        <p:blipFill>
          <a:blip r:embed="rId6"/>
          <a:srcRect l="49826" t="-152" r="-8" b="52218"/>
          <a:stretch>
            <a:fillRect/>
          </a:stretch>
        </p:blipFill>
        <p:spPr>
          <a:xfrm>
            <a:off x="7913381" y="4816499"/>
            <a:ext cx="1665965" cy="1979930"/>
          </a:xfrm>
          <a:prstGeom prst="rect">
            <a:avLst/>
          </a:prstGeom>
        </p:spPr>
      </p:pic>
      <p:pic>
        <p:nvPicPr>
          <p:cNvPr id="29" name="图片 22" descr="g146"/>
          <p:cNvPicPr>
            <a:picLocks noChangeAspect="1"/>
          </p:cNvPicPr>
          <p:nvPr/>
        </p:nvPicPr>
        <p:blipFill>
          <a:blip r:embed="rId6"/>
          <a:srcRect t="51120" r="50521" b="10051"/>
          <a:stretch>
            <a:fillRect/>
          </a:stretch>
        </p:blipFill>
        <p:spPr>
          <a:xfrm>
            <a:off x="10267083" y="4917441"/>
            <a:ext cx="1437236" cy="1764030"/>
          </a:xfrm>
          <a:prstGeom prst="rect">
            <a:avLst/>
          </a:prstGeom>
        </p:spPr>
      </p:pic>
      <p:pic>
        <p:nvPicPr>
          <p:cNvPr id="10" name="图片 13"/>
          <p:cNvPicPr>
            <a:picLocks noChangeAspect="1"/>
          </p:cNvPicPr>
          <p:nvPr/>
        </p:nvPicPr>
        <p:blipFill rotWithShape="1">
          <a:blip r:embed="rId7" cstate="print">
            <a:extLst>
              <a:ext uri="{28A0092B-C50C-407E-A947-70E740481C1C}">
                <a14:useLocalDpi xmlns:a14="http://schemas.microsoft.com/office/drawing/2010/main" val="0"/>
              </a:ext>
            </a:extLst>
          </a:blip>
          <a:srcRect l="25212" t="14780" r="45265" b="38396"/>
          <a:stretch>
            <a:fillRect/>
          </a:stretch>
        </p:blipFill>
        <p:spPr>
          <a:xfrm rot="1587986">
            <a:off x="2304609" y="143938"/>
            <a:ext cx="1482785" cy="1681698"/>
          </a:xfrm>
          <a:prstGeom prst="rect">
            <a:avLst/>
          </a:prstGeom>
        </p:spPr>
      </p:pic>
    </p:spTree>
    <p:extLst>
      <p:ext uri="{BB962C8B-B14F-4D97-AF65-F5344CB8AC3E}">
        <p14:creationId xmlns:p14="http://schemas.microsoft.com/office/powerpoint/2010/main" val="6904958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800" decel="100000"/>
                                        <p:tgtEl>
                                          <p:spTgt spid="10"/>
                                        </p:tgtEl>
                                      </p:cBhvr>
                                    </p:animEffect>
                                    <p:anim calcmode="lin" valueType="num">
                                      <p:cBhvr>
                                        <p:cTn id="8" dur="800" decel="100000" fill="hold"/>
                                        <p:tgtEl>
                                          <p:spTgt spid="10"/>
                                        </p:tgtEl>
                                        <p:attrNameLst>
                                          <p:attrName>style.rotation</p:attrName>
                                        </p:attrNameLst>
                                      </p:cBhvr>
                                      <p:tavLst>
                                        <p:tav tm="0">
                                          <p:val>
                                            <p:fltVal val="-90"/>
                                          </p:val>
                                        </p:tav>
                                        <p:tav tm="100000">
                                          <p:val>
                                            <p:fltVal val="0"/>
                                          </p:val>
                                        </p:tav>
                                      </p:tavLst>
                                    </p:anim>
                                    <p:anim calcmode="lin" valueType="num">
                                      <p:cBhvr>
                                        <p:cTn id="9" dur="800" decel="100000" fill="hold"/>
                                        <p:tgtEl>
                                          <p:spTgt spid="10"/>
                                        </p:tgtEl>
                                        <p:attrNameLst>
                                          <p:attrName>ppt_x</p:attrName>
                                        </p:attrNameLst>
                                      </p:cBhvr>
                                      <p:tavLst>
                                        <p:tav tm="0">
                                          <p:val>
                                            <p:strVal val="#ppt_x+0.4"/>
                                          </p:val>
                                        </p:tav>
                                        <p:tav tm="100000">
                                          <p:val>
                                            <p:strVal val="#ppt_x-0.05"/>
                                          </p:val>
                                        </p:tav>
                                      </p:tavLst>
                                    </p:anim>
                                    <p:anim calcmode="lin" valueType="num">
                                      <p:cBhvr>
                                        <p:cTn id="10" dur="800" decel="100000" fill="hold"/>
                                        <p:tgtEl>
                                          <p:spTgt spid="10"/>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 calcmode="lin" valueType="num">
                                      <p:cBhvr>
                                        <p:cTn id="22" dur="500" fill="hold"/>
                                        <p:tgtEl>
                                          <p:spTgt spid="26"/>
                                        </p:tgtEl>
                                        <p:attrNameLst>
                                          <p:attrName>ppt_w</p:attrName>
                                        </p:attrNameLst>
                                      </p:cBhvr>
                                      <p:tavLst>
                                        <p:tav tm="0">
                                          <p:val>
                                            <p:fltVal val="0"/>
                                          </p:val>
                                        </p:tav>
                                        <p:tav tm="100000">
                                          <p:val>
                                            <p:strVal val="#ppt_w"/>
                                          </p:val>
                                        </p:tav>
                                      </p:tavLst>
                                    </p:anim>
                                    <p:anim calcmode="lin" valueType="num">
                                      <p:cBhvr>
                                        <p:cTn id="23" dur="500" fill="hold"/>
                                        <p:tgtEl>
                                          <p:spTgt spid="26"/>
                                        </p:tgtEl>
                                        <p:attrNameLst>
                                          <p:attrName>ppt_h</p:attrName>
                                        </p:attrNameLst>
                                      </p:cBhvr>
                                      <p:tavLst>
                                        <p:tav tm="0">
                                          <p:val>
                                            <p:fltVal val="0"/>
                                          </p:val>
                                        </p:tav>
                                        <p:tav tm="100000">
                                          <p:val>
                                            <p:strVal val="#ppt_h"/>
                                          </p:val>
                                        </p:tav>
                                      </p:tavLst>
                                    </p:anim>
                                    <p:animEffect transition="in" filter="fade">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32" presetClass="emph" presetSubtype="0" fill="hold" nodeType="clickEffect">
                                  <p:stCondLst>
                                    <p:cond delay="0"/>
                                  </p:stCondLst>
                                  <p:childTnLst>
                                    <p:animRot by="120000">
                                      <p:cBhvr>
                                        <p:cTn id="28" dur="100" fill="hold">
                                          <p:stCondLst>
                                            <p:cond delay="0"/>
                                          </p:stCondLst>
                                        </p:cTn>
                                        <p:tgtEl>
                                          <p:spTgt spid="27"/>
                                        </p:tgtEl>
                                        <p:attrNameLst>
                                          <p:attrName>r</p:attrName>
                                        </p:attrNameLst>
                                      </p:cBhvr>
                                    </p:animRot>
                                    <p:animRot by="-240000">
                                      <p:cBhvr>
                                        <p:cTn id="29" dur="200" fill="hold">
                                          <p:stCondLst>
                                            <p:cond delay="200"/>
                                          </p:stCondLst>
                                        </p:cTn>
                                        <p:tgtEl>
                                          <p:spTgt spid="27"/>
                                        </p:tgtEl>
                                        <p:attrNameLst>
                                          <p:attrName>r</p:attrName>
                                        </p:attrNameLst>
                                      </p:cBhvr>
                                    </p:animRot>
                                    <p:animRot by="240000">
                                      <p:cBhvr>
                                        <p:cTn id="30" dur="200" fill="hold">
                                          <p:stCondLst>
                                            <p:cond delay="400"/>
                                          </p:stCondLst>
                                        </p:cTn>
                                        <p:tgtEl>
                                          <p:spTgt spid="27"/>
                                        </p:tgtEl>
                                        <p:attrNameLst>
                                          <p:attrName>r</p:attrName>
                                        </p:attrNameLst>
                                      </p:cBhvr>
                                    </p:animRot>
                                    <p:animRot by="-240000">
                                      <p:cBhvr>
                                        <p:cTn id="31" dur="200" fill="hold">
                                          <p:stCondLst>
                                            <p:cond delay="600"/>
                                          </p:stCondLst>
                                        </p:cTn>
                                        <p:tgtEl>
                                          <p:spTgt spid="27"/>
                                        </p:tgtEl>
                                        <p:attrNameLst>
                                          <p:attrName>r</p:attrName>
                                        </p:attrNameLst>
                                      </p:cBhvr>
                                    </p:animRot>
                                    <p:animRot by="120000">
                                      <p:cBhvr>
                                        <p:cTn id="32" dur="200" fill="hold">
                                          <p:stCondLst>
                                            <p:cond delay="800"/>
                                          </p:stCondLst>
                                        </p:cTn>
                                        <p:tgtEl>
                                          <p:spTgt spid="27"/>
                                        </p:tgtEl>
                                        <p:attrNameLst>
                                          <p:attrName>r</p:attrName>
                                        </p:attrNameLst>
                                      </p:cBhvr>
                                    </p:animRot>
                                  </p:childTnLst>
                                </p:cTn>
                              </p:par>
                              <p:par>
                                <p:cTn id="33" presetID="32" presetClass="emph" presetSubtype="0" fill="hold" nodeType="withEffect">
                                  <p:stCondLst>
                                    <p:cond delay="0"/>
                                  </p:stCondLst>
                                  <p:childTnLst>
                                    <p:animRot by="120000">
                                      <p:cBhvr>
                                        <p:cTn id="34" dur="100" fill="hold">
                                          <p:stCondLst>
                                            <p:cond delay="0"/>
                                          </p:stCondLst>
                                        </p:cTn>
                                        <p:tgtEl>
                                          <p:spTgt spid="28"/>
                                        </p:tgtEl>
                                        <p:attrNameLst>
                                          <p:attrName>r</p:attrName>
                                        </p:attrNameLst>
                                      </p:cBhvr>
                                    </p:animRot>
                                    <p:animRot by="-240000">
                                      <p:cBhvr>
                                        <p:cTn id="35" dur="200" fill="hold">
                                          <p:stCondLst>
                                            <p:cond delay="200"/>
                                          </p:stCondLst>
                                        </p:cTn>
                                        <p:tgtEl>
                                          <p:spTgt spid="28"/>
                                        </p:tgtEl>
                                        <p:attrNameLst>
                                          <p:attrName>r</p:attrName>
                                        </p:attrNameLst>
                                      </p:cBhvr>
                                    </p:animRot>
                                    <p:animRot by="240000">
                                      <p:cBhvr>
                                        <p:cTn id="36" dur="200" fill="hold">
                                          <p:stCondLst>
                                            <p:cond delay="400"/>
                                          </p:stCondLst>
                                        </p:cTn>
                                        <p:tgtEl>
                                          <p:spTgt spid="28"/>
                                        </p:tgtEl>
                                        <p:attrNameLst>
                                          <p:attrName>r</p:attrName>
                                        </p:attrNameLst>
                                      </p:cBhvr>
                                    </p:animRot>
                                    <p:animRot by="-240000">
                                      <p:cBhvr>
                                        <p:cTn id="37" dur="200" fill="hold">
                                          <p:stCondLst>
                                            <p:cond delay="600"/>
                                          </p:stCondLst>
                                        </p:cTn>
                                        <p:tgtEl>
                                          <p:spTgt spid="28"/>
                                        </p:tgtEl>
                                        <p:attrNameLst>
                                          <p:attrName>r</p:attrName>
                                        </p:attrNameLst>
                                      </p:cBhvr>
                                    </p:animRot>
                                    <p:animRot by="120000">
                                      <p:cBhvr>
                                        <p:cTn id="38" dur="200" fill="hold">
                                          <p:stCondLst>
                                            <p:cond delay="800"/>
                                          </p:stCondLst>
                                        </p:cTn>
                                        <p:tgtEl>
                                          <p:spTgt spid="28"/>
                                        </p:tgtEl>
                                        <p:attrNameLst>
                                          <p:attrName>r</p:attrName>
                                        </p:attrNameLst>
                                      </p:cBhvr>
                                    </p:animRot>
                                  </p:childTnLst>
                                </p:cTn>
                              </p:par>
                              <p:par>
                                <p:cTn id="39" presetID="32" presetClass="emph" presetSubtype="0" fill="hold" nodeType="withEffect">
                                  <p:stCondLst>
                                    <p:cond delay="0"/>
                                  </p:stCondLst>
                                  <p:childTnLst>
                                    <p:animRot by="120000">
                                      <p:cBhvr>
                                        <p:cTn id="40" dur="100" fill="hold">
                                          <p:stCondLst>
                                            <p:cond delay="0"/>
                                          </p:stCondLst>
                                        </p:cTn>
                                        <p:tgtEl>
                                          <p:spTgt spid="29"/>
                                        </p:tgtEl>
                                        <p:attrNameLst>
                                          <p:attrName>r</p:attrName>
                                        </p:attrNameLst>
                                      </p:cBhvr>
                                    </p:animRot>
                                    <p:animRot by="-240000">
                                      <p:cBhvr>
                                        <p:cTn id="41" dur="200" fill="hold">
                                          <p:stCondLst>
                                            <p:cond delay="200"/>
                                          </p:stCondLst>
                                        </p:cTn>
                                        <p:tgtEl>
                                          <p:spTgt spid="29"/>
                                        </p:tgtEl>
                                        <p:attrNameLst>
                                          <p:attrName>r</p:attrName>
                                        </p:attrNameLst>
                                      </p:cBhvr>
                                    </p:animRot>
                                    <p:animRot by="240000">
                                      <p:cBhvr>
                                        <p:cTn id="42" dur="200" fill="hold">
                                          <p:stCondLst>
                                            <p:cond delay="400"/>
                                          </p:stCondLst>
                                        </p:cTn>
                                        <p:tgtEl>
                                          <p:spTgt spid="29"/>
                                        </p:tgtEl>
                                        <p:attrNameLst>
                                          <p:attrName>r</p:attrName>
                                        </p:attrNameLst>
                                      </p:cBhvr>
                                    </p:animRot>
                                    <p:animRot by="-240000">
                                      <p:cBhvr>
                                        <p:cTn id="43" dur="200" fill="hold">
                                          <p:stCondLst>
                                            <p:cond delay="600"/>
                                          </p:stCondLst>
                                        </p:cTn>
                                        <p:tgtEl>
                                          <p:spTgt spid="29"/>
                                        </p:tgtEl>
                                        <p:attrNameLst>
                                          <p:attrName>r</p:attrName>
                                        </p:attrNameLst>
                                      </p:cBhvr>
                                    </p:animRot>
                                    <p:animRot by="120000">
                                      <p:cBhvr>
                                        <p:cTn id="44" dur="200" fill="hold">
                                          <p:stCondLst>
                                            <p:cond delay="800"/>
                                          </p:stCondLst>
                                        </p:cTn>
                                        <p:tgtEl>
                                          <p:spTgt spid="2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7" name="Picture 2">
            <a:extLst>
              <a:ext uri="{FF2B5EF4-FFF2-40B4-BE49-F238E27FC236}">
                <a16:creationId xmlns:a16="http://schemas.microsoft.com/office/drawing/2014/main" id="{67E7751E-BAA4-40AE-9836-D78FBD3BDB54}"/>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tretch>
            <a:fillRect/>
          </a:stretch>
        </p:blipFill>
        <p:spPr bwMode="auto">
          <a:xfrm>
            <a:off x="215458" y="241756"/>
            <a:ext cx="11749473" cy="5523717"/>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3" name="图片 19" descr="5c0707e4d83e845cf67947f493351bf1"/>
          <p:cNvPicPr>
            <a:picLocks noChangeAspect="1"/>
          </p:cNvPicPr>
          <p:nvPr/>
        </p:nvPicPr>
        <p:blipFill>
          <a:blip r:embed="rId6"/>
          <a:stretch>
            <a:fillRect/>
          </a:stretch>
        </p:blipFill>
        <p:spPr>
          <a:xfrm>
            <a:off x="4905375" y="4097507"/>
            <a:ext cx="5650230" cy="3305175"/>
          </a:xfrm>
          <a:prstGeom prst="rect">
            <a:avLst/>
          </a:prstGeom>
        </p:spPr>
      </p:pic>
      <p:pic>
        <p:nvPicPr>
          <p:cNvPr id="24" name="图片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9560560" y="-325871"/>
            <a:ext cx="2933168" cy="2439151"/>
          </a:xfrm>
          <a:prstGeom prst="rect">
            <a:avLst/>
          </a:prstGeom>
        </p:spPr>
      </p:pic>
      <p:pic>
        <p:nvPicPr>
          <p:cNvPr id="28" name="Picture 27"/>
          <p:cNvPicPr>
            <a:picLocks noChangeAspect="1"/>
          </p:cNvPicPr>
          <p:nvPr/>
        </p:nvPicPr>
        <p:blipFill>
          <a:blip r:embed="rId8"/>
          <a:stretch>
            <a:fillRect/>
          </a:stretch>
        </p:blipFill>
        <p:spPr>
          <a:xfrm>
            <a:off x="2975076" y="893704"/>
            <a:ext cx="5569484" cy="1016376"/>
          </a:xfrm>
          <a:prstGeom prst="rect">
            <a:avLst/>
          </a:prstGeom>
        </p:spPr>
      </p:pic>
      <p:sp>
        <p:nvSpPr>
          <p:cNvPr id="2" name="Rectangle 1"/>
          <p:cNvSpPr/>
          <p:nvPr/>
        </p:nvSpPr>
        <p:spPr>
          <a:xfrm>
            <a:off x="1025434" y="1910080"/>
            <a:ext cx="10333446" cy="3416320"/>
          </a:xfrm>
          <a:prstGeom prst="rect">
            <a:avLst/>
          </a:prstGeom>
        </p:spPr>
        <p:txBody>
          <a:bodyPr wrap="square">
            <a:spAutoFit/>
          </a:bodyPr>
          <a:lstStyle/>
          <a:p>
            <a:pPr lvl="0"/>
            <a:r>
              <a:rPr lang="en-US" sz="3600">
                <a:solidFill>
                  <a:srgbClr val="FF0000"/>
                </a:solidFill>
                <a:latin typeface="UTM Azuki" panose="02040603050506020204" pitchFamily="18" charset="0"/>
                <a:cs typeface="Times New Roman" pitchFamily="18" charset="0"/>
              </a:rPr>
              <a:t>    </a:t>
            </a:r>
            <a:r>
              <a:rPr lang="en-US" sz="5400">
                <a:solidFill>
                  <a:srgbClr val="002060"/>
                </a:solidFill>
                <a:latin typeface="UTM Azuki" panose="02040603050506020204" pitchFamily="18" charset="0"/>
                <a:cs typeface="Times New Roman" pitchFamily="18" charset="0"/>
              </a:rPr>
              <a:t>Đọc với giọng rõ ràng , rành mạch, dứt khoát giữa các câu, thể hiện tính chất nghiêm minh, rõ ràng của luật tục .</a:t>
            </a:r>
            <a:endParaRPr lang="en-US" sz="5400" dirty="0">
              <a:solidFill>
                <a:srgbClr val="002060"/>
              </a:solidFill>
              <a:latin typeface="UTM Azuki" panose="02040603050506020204" pitchFamily="18" charset="0"/>
              <a:cs typeface="Times New Roman" pitchFamily="18" charset="0"/>
            </a:endParaRPr>
          </a:p>
        </p:txBody>
      </p:sp>
    </p:spTree>
    <p:extLst>
      <p:ext uri="{BB962C8B-B14F-4D97-AF65-F5344CB8AC3E}">
        <p14:creationId xmlns:p14="http://schemas.microsoft.com/office/powerpoint/2010/main" val="41849443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5500"/>
                                  </p:stCondLst>
                                  <p:childTnLst>
                                    <p:set>
                                      <p:cBhvr>
                                        <p:cTn id="6" dur="1" fill="hold">
                                          <p:stCondLst>
                                            <p:cond delay="0"/>
                                          </p:stCondLst>
                                        </p:cTn>
                                        <p:tgtEl>
                                          <p:spTgt spid="24"/>
                                        </p:tgtEl>
                                        <p:attrNameLst>
                                          <p:attrName>style.visibility</p:attrName>
                                        </p:attrNameLst>
                                      </p:cBhvr>
                                      <p:to>
                                        <p:strVal val="visible"/>
                                      </p:to>
                                    </p:set>
                                    <p:animEffect transition="in" filter="circle(out)">
                                      <p:cBhvr>
                                        <p:cTn id="7" dur="2000"/>
                                        <p:tgtEl>
                                          <p:spTgt spid="24"/>
                                        </p:tgtEl>
                                      </p:cBhvr>
                                    </p:animEffect>
                                  </p:childTnLst>
                                </p:cTn>
                              </p:par>
                              <p:par>
                                <p:cTn id="8" presetID="8" presetClass="emph" presetSubtype="0" fill="hold" nodeType="withEffect">
                                  <p:stCondLst>
                                    <p:cond delay="7000"/>
                                  </p:stCondLst>
                                  <p:childTnLst>
                                    <p:animRot by="21600000">
                                      <p:cBhvr>
                                        <p:cTn id="9" dur="1500" fill="hold"/>
                                        <p:tgtEl>
                                          <p:spTgt spid="24"/>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ppt_w</p:attrName>
                                        </p:attrNameLst>
                                      </p:cBhvr>
                                      <p:tavLst>
                                        <p:tav tm="0">
                                          <p:val>
                                            <p:fltVal val="0"/>
                                          </p:val>
                                        </p:tav>
                                        <p:tav tm="100000">
                                          <p:val>
                                            <p:strVal val="#ppt_w"/>
                                          </p:val>
                                        </p:tav>
                                      </p:tavLst>
                                    </p:anim>
                                    <p:anim calcmode="lin" valueType="num">
                                      <p:cBhvr>
                                        <p:cTn id="15" dur="500" fill="hold"/>
                                        <p:tgtEl>
                                          <p:spTgt spid="27"/>
                                        </p:tgtEl>
                                        <p:attrNameLst>
                                          <p:attrName>ppt_h</p:attrName>
                                        </p:attrNameLst>
                                      </p:cBhvr>
                                      <p:tavLst>
                                        <p:tav tm="0">
                                          <p:val>
                                            <p:fltVal val="0"/>
                                          </p:val>
                                        </p:tav>
                                        <p:tav tm="100000">
                                          <p:val>
                                            <p:strVal val="#ppt_h"/>
                                          </p:val>
                                        </p:tav>
                                      </p:tavLst>
                                    </p:anim>
                                    <p:animEffect transition="in" filter="fade">
                                      <p:cBhvr>
                                        <p:cTn id="16" dur="500"/>
                                        <p:tgtEl>
                                          <p:spTgt spid="27"/>
                                        </p:tgtEl>
                                      </p:cBhvr>
                                    </p:animEffect>
                                  </p:childTnLst>
                                </p:cTn>
                              </p:par>
                              <p:par>
                                <p:cTn id="17" presetID="53" presetClass="entr" presetSubtype="16"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p:cTn id="19" dur="500" fill="hold"/>
                                        <p:tgtEl>
                                          <p:spTgt spid="28"/>
                                        </p:tgtEl>
                                        <p:attrNameLst>
                                          <p:attrName>ppt_w</p:attrName>
                                        </p:attrNameLst>
                                      </p:cBhvr>
                                      <p:tavLst>
                                        <p:tav tm="0">
                                          <p:val>
                                            <p:fltVal val="0"/>
                                          </p:val>
                                        </p:tav>
                                        <p:tav tm="100000">
                                          <p:val>
                                            <p:strVal val="#ppt_w"/>
                                          </p:val>
                                        </p:tav>
                                      </p:tavLst>
                                    </p:anim>
                                    <p:anim calcmode="lin" valueType="num">
                                      <p:cBhvr>
                                        <p:cTn id="20" dur="500" fill="hold"/>
                                        <p:tgtEl>
                                          <p:spTgt spid="28"/>
                                        </p:tgtEl>
                                        <p:attrNameLst>
                                          <p:attrName>ppt_h</p:attrName>
                                        </p:attrNameLst>
                                      </p:cBhvr>
                                      <p:tavLst>
                                        <p:tav tm="0">
                                          <p:val>
                                            <p:fltVal val="0"/>
                                          </p:val>
                                        </p:tav>
                                        <p:tav tm="100000">
                                          <p:val>
                                            <p:strVal val="#ppt_h"/>
                                          </p:val>
                                        </p:tav>
                                      </p:tavLst>
                                    </p:anim>
                                    <p:animEffect transition="in" filter="fade">
                                      <p:cBhvr>
                                        <p:cTn id="21" dur="500"/>
                                        <p:tgtEl>
                                          <p:spTgt spid="28"/>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p:cTn id="24" dur="500" fill="hold"/>
                                        <p:tgtEl>
                                          <p:spTgt spid="2"/>
                                        </p:tgtEl>
                                        <p:attrNameLst>
                                          <p:attrName>ppt_w</p:attrName>
                                        </p:attrNameLst>
                                      </p:cBhvr>
                                      <p:tavLst>
                                        <p:tav tm="0">
                                          <p:val>
                                            <p:fltVal val="0"/>
                                          </p:val>
                                        </p:tav>
                                        <p:tav tm="100000">
                                          <p:val>
                                            <p:strVal val="#ppt_w"/>
                                          </p:val>
                                        </p:tav>
                                      </p:tavLst>
                                    </p:anim>
                                    <p:anim calcmode="lin" valueType="num">
                                      <p:cBhvr>
                                        <p:cTn id="25" dur="500" fill="hold"/>
                                        <p:tgtEl>
                                          <p:spTgt spid="2"/>
                                        </p:tgtEl>
                                        <p:attrNameLst>
                                          <p:attrName>ppt_h</p:attrName>
                                        </p:attrNameLst>
                                      </p:cBhvr>
                                      <p:tavLst>
                                        <p:tav tm="0">
                                          <p:val>
                                            <p:fltVal val="0"/>
                                          </p:val>
                                        </p:tav>
                                        <p:tav tm="100000">
                                          <p:val>
                                            <p:strVal val="#ppt_h"/>
                                          </p:val>
                                        </p:tav>
                                      </p:tavLst>
                                    </p:anim>
                                    <p:animEffect transition="in" filter="fade">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0" name="图片 29" descr="8b0fccb2e21d61b25266c16d7d822443"/>
          <p:cNvPicPr>
            <a:picLocks noChangeAspect="1"/>
          </p:cNvPicPr>
          <p:nvPr/>
        </p:nvPicPr>
        <p:blipFill>
          <a:blip r:embed="rId4"/>
          <a:srcRect r="3242"/>
          <a:stretch>
            <a:fillRect/>
          </a:stretch>
        </p:blipFill>
        <p:spPr>
          <a:xfrm>
            <a:off x="9311640" y="-95250"/>
            <a:ext cx="2880360" cy="1807210"/>
          </a:xfrm>
          <a:prstGeom prst="rect">
            <a:avLst/>
          </a:prstGeom>
        </p:spPr>
      </p:pic>
      <p:sp>
        <p:nvSpPr>
          <p:cNvPr id="17" name="TextBox 16"/>
          <p:cNvSpPr txBox="1"/>
          <p:nvPr/>
        </p:nvSpPr>
        <p:spPr>
          <a:xfrm>
            <a:off x="354330" y="808355"/>
            <a:ext cx="10039350" cy="5262979"/>
          </a:xfrm>
          <a:prstGeom prst="rect">
            <a:avLst/>
          </a:prstGeom>
          <a:solidFill>
            <a:sysClr val="window" lastClr="FFFFFF"/>
          </a:solidFill>
          <a:ln w="25400" cap="flat" cmpd="sng" algn="ctr">
            <a:solidFill>
              <a:srgbClr val="8064A2"/>
            </a:solidFill>
            <a:prstDash val="solid"/>
          </a:ln>
          <a:effectLst/>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Tội</a:t>
            </a:r>
            <a:r>
              <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không</a:t>
            </a:r>
            <a:r>
              <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hỏi</a:t>
            </a:r>
            <a:r>
              <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err="1">
                <a:ln>
                  <a:noFill/>
                </a:ln>
                <a:solidFill>
                  <a:prstClr val="black"/>
                </a:solidFill>
                <a:effectLst/>
                <a:uLnTx/>
                <a:uFillTx/>
                <a:latin typeface="Times New Roman" pitchFamily="18" charset="0"/>
                <a:ea typeface="+mn-ea"/>
                <a:cs typeface="Times New Roman" pitchFamily="18" charset="0"/>
              </a:rPr>
              <a:t>mẹ</a:t>
            </a:r>
            <a:r>
              <a:rPr kumimoji="0" lang="en-US" sz="2800" b="1" i="0" u="none" strike="noStrike" kern="0" cap="none" spc="0" normalizeH="0" baseline="0" noProof="0">
                <a:ln>
                  <a:noFill/>
                </a:ln>
                <a:solidFill>
                  <a:prstClr val="black"/>
                </a:solidFill>
                <a:effectLst/>
                <a:uLnTx/>
                <a:uFillTx/>
                <a:latin typeface="Times New Roman" pitchFamily="18" charset="0"/>
                <a:ea typeface="+mn-ea"/>
                <a:cs typeface="Times New Roman" pitchFamily="18" charset="0"/>
              </a:rPr>
              <a:t> cha.</a:t>
            </a:r>
            <a:endPar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prstClr val="black"/>
                </a:solidFill>
                <a:effectLst/>
                <a:uLnTx/>
                <a:uFillTx/>
                <a:latin typeface="Times New Roman" pitchFamily="18" charset="0"/>
                <a:ea typeface="+mn-ea"/>
                <a:cs typeface="Times New Roman" pitchFamily="18" charset="0"/>
              </a:rPr>
              <a:t>    Có </a:t>
            </a:r>
            <a:r>
              <a:rPr kumimoji="0" lang="en-US" sz="28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cây</a:t>
            </a:r>
            <a:r>
              <a:rPr kumimoji="0" lang="en-US" sz="28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đa</a:t>
            </a:r>
            <a:r>
              <a:rPr kumimoji="0" lang="en-US" sz="28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phải</a:t>
            </a:r>
            <a:r>
              <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hỏi</a:t>
            </a:r>
            <a:r>
              <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cây</a:t>
            </a:r>
            <a:r>
              <a:rPr kumimoji="0" lang="en-US" sz="28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đa</a:t>
            </a:r>
            <a:r>
              <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có</a:t>
            </a:r>
            <a:r>
              <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cây</a:t>
            </a:r>
            <a:r>
              <a:rPr kumimoji="0" lang="en-US" sz="28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sung </a:t>
            </a:r>
            <a:r>
              <a:rPr kumimoji="0" lang="en-US" sz="28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phải</a:t>
            </a:r>
            <a:r>
              <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hỏi</a:t>
            </a:r>
            <a:r>
              <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cây</a:t>
            </a:r>
            <a:r>
              <a:rPr kumimoji="0" lang="en-US" sz="28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sung</a:t>
            </a:r>
            <a:r>
              <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có</a:t>
            </a:r>
            <a:r>
              <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mẹ</a:t>
            </a:r>
            <a:r>
              <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cha </a:t>
            </a:r>
            <a:r>
              <a:rPr kumimoji="0" lang="en-US" sz="28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phải</a:t>
            </a:r>
            <a:r>
              <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hỏi</a:t>
            </a:r>
            <a:r>
              <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mẹ</a:t>
            </a:r>
            <a:r>
              <a:rPr kumimoji="0" lang="en-US" sz="28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cha.</a:t>
            </a:r>
            <a:r>
              <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Đi</a:t>
            </a:r>
            <a:r>
              <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rừng</a:t>
            </a:r>
            <a:r>
              <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lấy</a:t>
            </a:r>
            <a:r>
              <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củi</a:t>
            </a:r>
            <a:r>
              <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mà</a:t>
            </a:r>
            <a:r>
              <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không</a:t>
            </a:r>
            <a:r>
              <a:rPr kumimoji="0" lang="en-US" sz="28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hỏi</a:t>
            </a:r>
            <a:r>
              <a:rPr kumimoji="0" lang="en-US" sz="28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cha</a:t>
            </a:r>
            <a:r>
              <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đi</a:t>
            </a:r>
            <a:r>
              <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suối</a:t>
            </a:r>
            <a:r>
              <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lấy</a:t>
            </a:r>
            <a:r>
              <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nước</a:t>
            </a:r>
            <a:r>
              <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mà</a:t>
            </a:r>
            <a:r>
              <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chẳng</a:t>
            </a:r>
            <a:r>
              <a:rPr kumimoji="0" lang="en-US" sz="28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nói</a:t>
            </a:r>
            <a:r>
              <a:rPr kumimoji="0" lang="en-US" sz="28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err="1">
                <a:ln>
                  <a:noFill/>
                </a:ln>
                <a:solidFill>
                  <a:srgbClr val="FF0000"/>
                </a:solidFill>
                <a:effectLst/>
                <a:uLnTx/>
                <a:uFillTx/>
                <a:latin typeface="Times New Roman" pitchFamily="18" charset="0"/>
                <a:ea typeface="+mn-ea"/>
                <a:cs typeface="Times New Roman" pitchFamily="18" charset="0"/>
              </a:rPr>
              <a:t>với</a:t>
            </a:r>
            <a:r>
              <a:rPr kumimoji="0" lang="en-US" sz="2800" b="1" i="0" u="none" strike="noStrike" kern="0" cap="none" spc="0" normalizeH="0" baseline="0" noProof="0">
                <a:ln>
                  <a:noFill/>
                </a:ln>
                <a:solidFill>
                  <a:srgbClr val="FF0000"/>
                </a:solidFill>
                <a:effectLst/>
                <a:uLnTx/>
                <a:uFillTx/>
                <a:latin typeface="Times New Roman" pitchFamily="18" charset="0"/>
                <a:ea typeface="+mn-ea"/>
                <a:cs typeface="Times New Roman" pitchFamily="18" charset="0"/>
              </a:rPr>
              <a:t> mẹ</a:t>
            </a:r>
            <a:r>
              <a:rPr kumimoji="0" lang="en-US" sz="2800" b="1" i="0" u="none" strike="noStrike" kern="0" cap="none" spc="0" normalizeH="0" baseline="0" noProof="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bán</a:t>
            </a:r>
            <a:r>
              <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cái</a:t>
            </a:r>
            <a:r>
              <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này</a:t>
            </a:r>
            <a:r>
              <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mua</a:t>
            </a:r>
            <a:r>
              <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cái</a:t>
            </a:r>
            <a:r>
              <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nọ</a:t>
            </a:r>
            <a:r>
              <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mà</a:t>
            </a:r>
            <a:r>
              <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không</a:t>
            </a:r>
            <a:r>
              <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hỏi</a:t>
            </a:r>
            <a:r>
              <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ông</a:t>
            </a:r>
            <a:r>
              <a:rPr kumimoji="0" lang="en-US" sz="28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già</a:t>
            </a:r>
            <a:r>
              <a:rPr kumimoji="0" lang="en-US" sz="28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bà</a:t>
            </a:r>
            <a:r>
              <a:rPr kumimoji="0" lang="en-US" sz="28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cả</a:t>
            </a:r>
            <a:r>
              <a:rPr kumimoji="0" lang="en-US" sz="28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là</a:t>
            </a:r>
            <a:r>
              <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sai</a:t>
            </a:r>
            <a:r>
              <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phải</a:t>
            </a:r>
            <a:r>
              <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đưa</a:t>
            </a:r>
            <a:r>
              <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ra</a:t>
            </a:r>
            <a:r>
              <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xét</a:t>
            </a:r>
            <a:r>
              <a:rPr kumimoji="0" lang="en-US" sz="28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xử</a:t>
            </a:r>
            <a:r>
              <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Tội</a:t>
            </a:r>
            <a:r>
              <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err="1">
                <a:ln>
                  <a:noFill/>
                </a:ln>
                <a:solidFill>
                  <a:prstClr val="black"/>
                </a:solidFill>
                <a:effectLst/>
                <a:uLnTx/>
                <a:uFillTx/>
                <a:latin typeface="Times New Roman" pitchFamily="18" charset="0"/>
                <a:ea typeface="+mn-ea"/>
                <a:cs typeface="Times New Roman" pitchFamily="18" charset="0"/>
              </a:rPr>
              <a:t>ăn</a:t>
            </a:r>
            <a:r>
              <a:rPr kumimoji="0" lang="en-US" sz="2800" b="1" i="0" u="none" strike="noStrike" kern="0" cap="none" spc="0" normalizeH="0" baseline="0" noProof="0">
                <a:ln>
                  <a:noFill/>
                </a:ln>
                <a:solidFill>
                  <a:prstClr val="black"/>
                </a:solidFill>
                <a:effectLst/>
                <a:uLnTx/>
                <a:uFillTx/>
                <a:latin typeface="Times New Roman" pitchFamily="18" charset="0"/>
                <a:ea typeface="+mn-ea"/>
                <a:cs typeface="Times New Roman" pitchFamily="18" charset="0"/>
              </a:rPr>
              <a:t> cắp.</a:t>
            </a:r>
            <a:endPar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prstClr val="black"/>
                </a:solidFill>
                <a:effectLst/>
                <a:uLnTx/>
                <a:uFillTx/>
                <a:latin typeface="Times New Roman" pitchFamily="18" charset="0"/>
                <a:ea typeface="+mn-ea"/>
                <a:cs typeface="Times New Roman" pitchFamily="18" charset="0"/>
              </a:rPr>
              <a:t>    Kẻ </a:t>
            </a:r>
            <a:r>
              <a:rPr kumimoji="0" lang="en-US" sz="28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thò</a:t>
            </a:r>
            <a:r>
              <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tay</a:t>
            </a:r>
            <a:r>
              <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ra</a:t>
            </a:r>
            <a:r>
              <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để</a:t>
            </a:r>
            <a:r>
              <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đánh</a:t>
            </a:r>
            <a:r>
              <a:rPr kumimoji="0" lang="en-US" sz="28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cắp</a:t>
            </a:r>
            <a:r>
              <a:rPr kumimoji="0" lang="en-US" sz="28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của</a:t>
            </a:r>
            <a:r>
              <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người</a:t>
            </a:r>
            <a:r>
              <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khác</a:t>
            </a:r>
            <a:r>
              <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là</a:t>
            </a:r>
            <a:r>
              <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kẻ</a:t>
            </a:r>
            <a:r>
              <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có</a:t>
            </a:r>
            <a:r>
              <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tội</a:t>
            </a:r>
            <a:r>
              <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Kẻ</a:t>
            </a:r>
            <a:r>
              <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đó</a:t>
            </a:r>
            <a:r>
              <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phải</a:t>
            </a:r>
            <a:r>
              <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trả</a:t>
            </a:r>
            <a:r>
              <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lại</a:t>
            </a:r>
            <a:r>
              <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err="1">
                <a:ln>
                  <a:noFill/>
                </a:ln>
                <a:solidFill>
                  <a:srgbClr val="FF0000"/>
                </a:solidFill>
                <a:effectLst/>
                <a:uLnTx/>
                <a:uFillTx/>
                <a:latin typeface="Times New Roman" pitchFamily="18" charset="0"/>
                <a:ea typeface="+mn-ea"/>
                <a:cs typeface="Times New Roman" pitchFamily="18" charset="0"/>
              </a:rPr>
              <a:t>đủ</a:t>
            </a:r>
            <a:r>
              <a:rPr kumimoji="0" lang="en-US" sz="2800" b="1" i="0" u="none" strike="noStrike" kern="0" cap="none" spc="0" normalizeH="0" baseline="0" noProof="0">
                <a:ln>
                  <a:noFill/>
                </a:ln>
                <a:solidFill>
                  <a:srgbClr val="FF0000"/>
                </a:solidFill>
                <a:effectLst/>
                <a:uLnTx/>
                <a:uFillTx/>
                <a:latin typeface="Times New Roman" pitchFamily="18" charset="0"/>
                <a:ea typeface="+mn-ea"/>
                <a:cs typeface="Times New Roman" pitchFamily="18" charset="0"/>
              </a:rPr>
              <a:t> giá</a:t>
            </a:r>
            <a:r>
              <a:rPr kumimoji="0" lang="en-US" sz="2800" b="1" i="0" u="none" strike="noStrike" kern="0" cap="none" spc="0" normalizeH="0" baseline="0" noProof="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ngoài</a:t>
            </a:r>
            <a:r>
              <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ra</a:t>
            </a:r>
            <a:r>
              <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phải</a:t>
            </a:r>
            <a:r>
              <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bồi</a:t>
            </a:r>
            <a:r>
              <a:rPr kumimoji="0" lang="en-US" sz="28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thường</a:t>
            </a:r>
            <a:r>
              <a:rPr kumimoji="0" lang="en-US" sz="28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gấp</a:t>
            </a:r>
            <a:r>
              <a:rPr kumimoji="0" lang="en-US" sz="28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đôi</a:t>
            </a:r>
            <a:r>
              <a:rPr kumimoji="0" lang="en-US" sz="28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số</a:t>
            </a:r>
            <a:r>
              <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của</a:t>
            </a:r>
            <a:r>
              <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cải</a:t>
            </a:r>
            <a:r>
              <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đã</a:t>
            </a:r>
            <a:r>
              <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lấy</a:t>
            </a:r>
            <a:r>
              <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cắp</a:t>
            </a:r>
            <a:r>
              <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Tội</a:t>
            </a:r>
            <a:r>
              <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giúp</a:t>
            </a:r>
            <a:r>
              <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kẻ</a:t>
            </a:r>
            <a:r>
              <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err="1">
                <a:ln>
                  <a:noFill/>
                </a:ln>
                <a:solidFill>
                  <a:prstClr val="black"/>
                </a:solidFill>
                <a:effectLst/>
                <a:uLnTx/>
                <a:uFillTx/>
                <a:latin typeface="Times New Roman" pitchFamily="18" charset="0"/>
                <a:ea typeface="+mn-ea"/>
                <a:cs typeface="Times New Roman" pitchFamily="18" charset="0"/>
              </a:rPr>
              <a:t>có</a:t>
            </a:r>
            <a:r>
              <a:rPr kumimoji="0" lang="en-US" sz="2800" b="1" i="0" u="none" strike="noStrike" kern="0" cap="none" spc="0" normalizeH="0" baseline="0" noProof="0">
                <a:ln>
                  <a:noFill/>
                </a:ln>
                <a:solidFill>
                  <a:prstClr val="black"/>
                </a:solidFill>
                <a:effectLst/>
                <a:uLnTx/>
                <a:uFillTx/>
                <a:latin typeface="Times New Roman" pitchFamily="18" charset="0"/>
                <a:ea typeface="+mn-ea"/>
                <a:cs typeface="Times New Roman" pitchFamily="18" charset="0"/>
              </a:rPr>
              <a:t> tội.</a:t>
            </a:r>
            <a:endPar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endParaRPr>
          </a:p>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a:ln>
                  <a:noFill/>
                </a:ln>
                <a:solidFill>
                  <a:prstClr val="black"/>
                </a:solidFill>
                <a:effectLst/>
                <a:uLnTx/>
                <a:uFillTx/>
                <a:latin typeface="Times New Roman" pitchFamily="18" charset="0"/>
                <a:ea typeface="+mn-ea"/>
                <a:cs typeface="Times New Roman" pitchFamily="18" charset="0"/>
              </a:rPr>
              <a:t>    Kẻ </a:t>
            </a:r>
            <a:r>
              <a:rPr kumimoji="0" lang="en-US" sz="28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đi</a:t>
            </a:r>
            <a:r>
              <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cùng</a:t>
            </a:r>
            <a:r>
              <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đi</a:t>
            </a:r>
            <a:r>
              <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bước</a:t>
            </a:r>
            <a:r>
              <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cùng</a:t>
            </a:r>
            <a:r>
              <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bước</a:t>
            </a:r>
            <a:r>
              <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nói</a:t>
            </a:r>
            <a:r>
              <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cùng</a:t>
            </a:r>
            <a:r>
              <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nói</a:t>
            </a:r>
            <a:r>
              <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với</a:t>
            </a:r>
            <a:r>
              <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kẻ</a:t>
            </a:r>
            <a:r>
              <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có</a:t>
            </a:r>
            <a:r>
              <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tội</a:t>
            </a:r>
            <a:r>
              <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cũng</a:t>
            </a:r>
            <a:r>
              <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dirty="0" err="1">
                <a:ln>
                  <a:noFill/>
                </a:ln>
                <a:solidFill>
                  <a:prstClr val="black"/>
                </a:solidFill>
                <a:effectLst/>
                <a:uLnTx/>
                <a:uFillTx/>
                <a:latin typeface="Times New Roman" pitchFamily="18" charset="0"/>
                <a:ea typeface="+mn-ea"/>
                <a:cs typeface="Times New Roman" pitchFamily="18" charset="0"/>
              </a:rPr>
              <a:t>là</a:t>
            </a:r>
            <a:r>
              <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2800" b="1" i="0" u="none" strike="noStrike" kern="0" cap="none" spc="0" normalizeH="0" baseline="0" noProof="0" err="1">
                <a:ln>
                  <a:noFill/>
                </a:ln>
                <a:solidFill>
                  <a:prstClr val="black"/>
                </a:solidFill>
                <a:effectLst/>
                <a:uLnTx/>
                <a:uFillTx/>
                <a:latin typeface="Times New Roman" pitchFamily="18" charset="0"/>
                <a:ea typeface="+mn-ea"/>
                <a:cs typeface="Times New Roman" pitchFamily="18" charset="0"/>
              </a:rPr>
              <a:t>có</a:t>
            </a:r>
            <a:r>
              <a:rPr kumimoji="0" lang="en-US" sz="2800" b="1" i="0" u="none" strike="noStrike" kern="0" cap="none" spc="0" normalizeH="0" baseline="0" noProof="0">
                <a:ln>
                  <a:noFill/>
                </a:ln>
                <a:solidFill>
                  <a:prstClr val="black"/>
                </a:solidFill>
                <a:effectLst/>
                <a:uLnTx/>
                <a:uFillTx/>
                <a:latin typeface="Times New Roman" pitchFamily="18" charset="0"/>
                <a:ea typeface="+mn-ea"/>
                <a:cs typeface="Times New Roman" pitchFamily="18" charset="0"/>
              </a:rPr>
              <a:t> tội.</a:t>
            </a:r>
            <a:endParaRPr kumimoji="0" lang="en-US" sz="2800" b="1" i="0" u="none" strike="noStrike" kern="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pic>
        <p:nvPicPr>
          <p:cNvPr id="18" name="图片 13" descr="881ae0fcb1cb535f942aacde7e7d5f6e"/>
          <p:cNvPicPr>
            <a:picLocks noChangeAspect="1"/>
          </p:cNvPicPr>
          <p:nvPr/>
        </p:nvPicPr>
        <p:blipFill>
          <a:blip r:embed="rId5"/>
          <a:srcRect t="39169"/>
          <a:stretch>
            <a:fillRect/>
          </a:stretch>
        </p:blipFill>
        <p:spPr>
          <a:xfrm>
            <a:off x="7428230" y="5240020"/>
            <a:ext cx="4892675" cy="1995170"/>
          </a:xfrm>
          <a:prstGeom prst="rect">
            <a:avLst/>
          </a:prstGeom>
        </p:spPr>
      </p:pic>
      <p:sp>
        <p:nvSpPr>
          <p:cNvPr id="19" name="Line 49"/>
          <p:cNvSpPr>
            <a:spLocks noChangeShapeType="1"/>
          </p:cNvSpPr>
          <p:nvPr/>
        </p:nvSpPr>
        <p:spPr bwMode="auto">
          <a:xfrm flipH="1">
            <a:off x="2397910" y="1330960"/>
            <a:ext cx="76200" cy="3810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0" name="Line 49"/>
          <p:cNvSpPr>
            <a:spLocks noChangeShapeType="1"/>
          </p:cNvSpPr>
          <p:nvPr/>
        </p:nvSpPr>
        <p:spPr bwMode="auto">
          <a:xfrm flipH="1">
            <a:off x="6917316" y="1330960"/>
            <a:ext cx="76200" cy="3810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1" name="Line 49"/>
          <p:cNvSpPr>
            <a:spLocks noChangeShapeType="1"/>
          </p:cNvSpPr>
          <p:nvPr/>
        </p:nvSpPr>
        <p:spPr bwMode="auto">
          <a:xfrm flipH="1">
            <a:off x="10858500" y="1330960"/>
            <a:ext cx="76200" cy="3810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2" name="Line 49"/>
          <p:cNvSpPr>
            <a:spLocks noChangeShapeType="1"/>
          </p:cNvSpPr>
          <p:nvPr/>
        </p:nvSpPr>
        <p:spPr bwMode="auto">
          <a:xfrm flipH="1">
            <a:off x="1612067" y="1790617"/>
            <a:ext cx="76200" cy="3810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3" name="Line 49"/>
          <p:cNvSpPr>
            <a:spLocks noChangeShapeType="1"/>
          </p:cNvSpPr>
          <p:nvPr/>
        </p:nvSpPr>
        <p:spPr bwMode="auto">
          <a:xfrm flipH="1">
            <a:off x="6841116" y="1790617"/>
            <a:ext cx="76200" cy="3810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5" name="Line 49"/>
          <p:cNvSpPr>
            <a:spLocks noChangeShapeType="1"/>
          </p:cNvSpPr>
          <p:nvPr/>
        </p:nvSpPr>
        <p:spPr bwMode="auto">
          <a:xfrm flipH="1">
            <a:off x="2900222" y="3439844"/>
            <a:ext cx="76200" cy="3810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Tree>
    <p:extLst>
      <p:ext uri="{BB962C8B-B14F-4D97-AF65-F5344CB8AC3E}">
        <p14:creationId xmlns:p14="http://schemas.microsoft.com/office/powerpoint/2010/main" val="20120869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ox(i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ox(in)">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ox(in)">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ox(in)">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box(in)">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box(in)">
                                      <p:cBhvr>
                                        <p:cTn id="3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7000" r="-27000"/>
          </a:stretch>
        </a:blipFill>
        <a:effectLst/>
      </p:bgPr>
    </p:bg>
    <p:spTree>
      <p:nvGrpSpPr>
        <p:cNvPr id="1" name=""/>
        <p:cNvGrpSpPr/>
        <p:nvPr/>
      </p:nvGrpSpPr>
      <p:grpSpPr>
        <a:xfrm>
          <a:off x="0" y="0"/>
          <a:ext cx="0" cy="0"/>
          <a:chOff x="0" y="0"/>
          <a:chExt cx="0" cy="0"/>
        </a:xfrm>
      </p:grpSpPr>
      <p:pic>
        <p:nvPicPr>
          <p:cNvPr id="9" name="图片 37" descr="图片包含 玩具, 玩偶, 室内&#10;&#10;已生成极高可信度的说明">
            <a:extLst>
              <a:ext uri="{FF2B5EF4-FFF2-40B4-BE49-F238E27FC236}">
                <a16:creationId xmlns:a16="http://schemas.microsoft.com/office/drawing/2014/main" id="{A7942F2D-70B3-4EE5-8872-F2D4F45FF4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50955" y="4496569"/>
            <a:ext cx="7890088" cy="2486943"/>
          </a:xfrm>
          <a:prstGeom prst="rect">
            <a:avLst/>
          </a:prstGeom>
        </p:spPr>
      </p:pic>
      <p:sp>
        <p:nvSpPr>
          <p:cNvPr id="3" name="Rectangle 2"/>
          <p:cNvSpPr/>
          <p:nvPr/>
        </p:nvSpPr>
        <p:spPr>
          <a:xfrm>
            <a:off x="5107405" y="1339570"/>
            <a:ext cx="2938626" cy="1107996"/>
          </a:xfrm>
          <a:prstGeom prst="rect">
            <a:avLst/>
          </a:prstGeom>
          <a:noFill/>
        </p:spPr>
        <p:txBody>
          <a:bodyPr wrap="none" lIns="91440" tIns="45720" rIns="91440" bIns="45720">
            <a:spAutoFit/>
          </a:bodyPr>
          <a:lstStyle/>
          <a:p>
            <a:pPr algn="ctr"/>
            <a:r>
              <a:rPr lang="en-US" sz="6600" b="1" cap="none" spc="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UTM Androgyne" panose="02040603050506020204" pitchFamily="18" charset="0"/>
              </a:rPr>
              <a:t>Dặn dò</a:t>
            </a:r>
          </a:p>
        </p:txBody>
      </p:sp>
      <p:sp>
        <p:nvSpPr>
          <p:cNvPr id="4" name="TextBox 3"/>
          <p:cNvSpPr txBox="1"/>
          <p:nvPr/>
        </p:nvSpPr>
        <p:spPr>
          <a:xfrm>
            <a:off x="3424586" y="2592990"/>
            <a:ext cx="8422640" cy="1323439"/>
          </a:xfrm>
          <a:prstGeom prst="rect">
            <a:avLst/>
          </a:prstGeom>
          <a:noFill/>
        </p:spPr>
        <p:txBody>
          <a:bodyPr wrap="square" rtlCol="0">
            <a:spAutoFit/>
          </a:bodyPr>
          <a:lstStyle/>
          <a:p>
            <a:r>
              <a:rPr lang="en-US" sz="4000" b="1">
                <a:solidFill>
                  <a:srgbClr val="FF0000"/>
                </a:solidFill>
                <a:latin typeface="UTM Azuki" panose="02040603050506020204" pitchFamily="18" charset="0"/>
                <a:cs typeface="Times New Roman" panose="02020603050405020304" pitchFamily="18" charset="0"/>
              </a:rPr>
              <a:t>- Luyện đọc và ôn lại nội dung bài.</a:t>
            </a:r>
          </a:p>
          <a:p>
            <a:r>
              <a:rPr lang="en-US" sz="4000" b="1">
                <a:solidFill>
                  <a:srgbClr val="FF0000"/>
                </a:solidFill>
                <a:latin typeface="UTM Azuki" panose="02040603050506020204" pitchFamily="18" charset="0"/>
                <a:cs typeface="Times New Roman" panose="02020603050405020304" pitchFamily="18" charset="0"/>
              </a:rPr>
              <a:t>- Chuẩn bị cho bài Hộp thư mật.</a:t>
            </a:r>
          </a:p>
        </p:txBody>
      </p:sp>
    </p:spTree>
    <p:extLst>
      <p:ext uri="{BB962C8B-B14F-4D97-AF65-F5344CB8AC3E}">
        <p14:creationId xmlns:p14="http://schemas.microsoft.com/office/powerpoint/2010/main" val="6455736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3A20EF8-D10A-4E93-A090-BE5E7DD314C4}"/>
              </a:ext>
            </a:extLst>
          </p:cNvPr>
          <p:cNvPicPr>
            <a:picLocks noChangeAspect="1"/>
          </p:cNvPicPr>
          <p:nvPr/>
        </p:nvPicPr>
        <p:blipFill>
          <a:blip r:embed="rId4"/>
          <a:stretch>
            <a:fillRect/>
          </a:stretch>
        </p:blipFill>
        <p:spPr>
          <a:xfrm>
            <a:off x="2229713" y="152822"/>
            <a:ext cx="8835932" cy="4670815"/>
          </a:xfrm>
          <a:prstGeom prst="rect">
            <a:avLst/>
          </a:prstGeom>
        </p:spPr>
      </p:pic>
    </p:spTree>
    <p:extLst>
      <p:ext uri="{BB962C8B-B14F-4D97-AF65-F5344CB8AC3E}">
        <p14:creationId xmlns:p14="http://schemas.microsoft.com/office/powerpoint/2010/main" val="19126432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28" name="Group 27"/>
          <p:cNvGrpSpPr/>
          <p:nvPr/>
        </p:nvGrpSpPr>
        <p:grpSpPr>
          <a:xfrm>
            <a:off x="1487124" y="201499"/>
            <a:ext cx="9226595" cy="1859236"/>
            <a:chOff x="2170983" y="645106"/>
            <a:chExt cx="6460399" cy="1544488"/>
          </a:xfrm>
        </p:grpSpPr>
        <p:sp>
          <p:nvSpPr>
            <p:cNvPr id="29" name="Rounded Rectangle 28"/>
            <p:cNvSpPr/>
            <p:nvPr/>
          </p:nvSpPr>
          <p:spPr>
            <a:xfrm>
              <a:off x="2323383" y="797506"/>
              <a:ext cx="6307999" cy="1392088"/>
            </a:xfrm>
            <a:prstGeom prst="roundRect">
              <a:avLst/>
            </a:prstGeom>
            <a:solidFill>
              <a:srgbClr val="4472C4">
                <a:lumMod val="60000"/>
                <a:lumOff val="40000"/>
              </a:srgbClr>
            </a:solidFill>
            <a:ln w="28575" cap="flat" cmpd="sng" algn="ctr">
              <a:noFill/>
              <a:prstDash val="dash"/>
              <a:miter lim="800000"/>
            </a:ln>
            <a:effectLst/>
          </p:spPr>
          <p:txBody>
            <a:bodyPr rtlCol="0" anchor="ctr"/>
            <a:lstStyle/>
            <a:p>
              <a:pPr algn="ctr">
                <a:defRPr/>
              </a:pPr>
              <a:endParaRPr lang="en-US" kern="0">
                <a:solidFill>
                  <a:prstClr val="black"/>
                </a:solidFill>
                <a:latin typeface="等线"/>
              </a:endParaRPr>
            </a:p>
          </p:txBody>
        </p:sp>
        <p:sp>
          <p:nvSpPr>
            <p:cNvPr id="30" name="Rounded Rectangle 29"/>
            <p:cNvSpPr/>
            <p:nvPr/>
          </p:nvSpPr>
          <p:spPr>
            <a:xfrm>
              <a:off x="2170983" y="645106"/>
              <a:ext cx="6307999" cy="1392088"/>
            </a:xfrm>
            <a:prstGeom prst="roundRect">
              <a:avLst/>
            </a:prstGeom>
            <a:solidFill>
              <a:sysClr val="window" lastClr="FFFFFF"/>
            </a:solidFill>
            <a:ln w="28575" cap="flat" cmpd="sng" algn="ctr">
              <a:solidFill>
                <a:sysClr val="windowText" lastClr="000000"/>
              </a:solidFill>
              <a:prstDash val="dash"/>
              <a:miter lim="800000"/>
            </a:ln>
            <a:effectLst/>
          </p:spPr>
          <p:txBody>
            <a:bodyPr rtlCol="0" anchor="ctr"/>
            <a:lstStyle/>
            <a:p>
              <a:pPr algn="ctr">
                <a:defRPr/>
              </a:pPr>
              <a:endParaRPr lang="en-US" kern="0">
                <a:solidFill>
                  <a:prstClr val="black"/>
                </a:solidFill>
                <a:latin typeface="等线"/>
              </a:endParaRPr>
            </a:p>
          </p:txBody>
        </p:sp>
      </p:grpSp>
      <p:pic>
        <p:nvPicPr>
          <p:cNvPr id="5" name="图片 4" descr="564ed7d2ddea4"/>
          <p:cNvPicPr>
            <a:picLocks noChangeAspect="1"/>
          </p:cNvPicPr>
          <p:nvPr/>
        </p:nvPicPr>
        <p:blipFill>
          <a:blip r:embed="rId4"/>
          <a:srcRect t="61080" r="51656"/>
          <a:stretch>
            <a:fillRect/>
          </a:stretch>
        </p:blipFill>
        <p:spPr>
          <a:xfrm>
            <a:off x="-344805" y="1997075"/>
            <a:ext cx="4771390" cy="4939030"/>
          </a:xfrm>
          <a:prstGeom prst="rect">
            <a:avLst/>
          </a:prstGeom>
        </p:spPr>
      </p:pic>
      <p:sp>
        <p:nvSpPr>
          <p:cNvPr id="26" name="TextBox 25"/>
          <p:cNvSpPr txBox="1"/>
          <p:nvPr/>
        </p:nvSpPr>
        <p:spPr>
          <a:xfrm>
            <a:off x="1288748" y="416653"/>
            <a:ext cx="9143032" cy="1200329"/>
          </a:xfrm>
          <a:prstGeom prst="rect">
            <a:avLst/>
          </a:prstGeom>
          <a:noFill/>
        </p:spPr>
        <p:txBody>
          <a:bodyPr wrap="square" rtlCol="0">
            <a:spAutoFit/>
          </a:bodyPr>
          <a:lstStyle/>
          <a:p>
            <a:pPr algn="ctr">
              <a:defRPr/>
            </a:pPr>
            <a:r>
              <a:rPr lang="en-US" sz="3600" b="1">
                <a:solidFill>
                  <a:prstClr val="black"/>
                </a:solidFill>
                <a:latin typeface="UTM Androgyne" panose="02040603050506020204" pitchFamily="18" charset="0"/>
              </a:rPr>
              <a:t>Câu 1: </a:t>
            </a:r>
            <a:r>
              <a:rPr lang="en-US" sz="3600" b="1">
                <a:solidFill>
                  <a:srgbClr val="002060"/>
                </a:solidFill>
                <a:latin typeface="UTM Androgyne" panose="02040603050506020204" pitchFamily="18" charset="0"/>
              </a:rPr>
              <a:t>Em hãy cho biết người chiến sĩ đi tuần trong hoàn cảnh nào ? </a:t>
            </a:r>
            <a:endParaRPr lang="en-US" sz="3600" b="1" dirty="0">
              <a:solidFill>
                <a:srgbClr val="002060"/>
              </a:solidFill>
              <a:latin typeface="UTM Androgyne" panose="02040603050506020204" pitchFamily="18" charset="0"/>
            </a:endParaRPr>
          </a:p>
        </p:txBody>
      </p:sp>
      <p:pic>
        <p:nvPicPr>
          <p:cNvPr id="3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8318425">
            <a:off x="3099535" y="2362849"/>
            <a:ext cx="1285183" cy="1008181"/>
          </a:xfrm>
          <a:prstGeom prst="rect">
            <a:avLst/>
          </a:prstGeom>
        </p:spPr>
      </p:pic>
      <p:grpSp>
        <p:nvGrpSpPr>
          <p:cNvPr id="32" name="Group 31"/>
          <p:cNvGrpSpPr/>
          <p:nvPr/>
        </p:nvGrpSpPr>
        <p:grpSpPr>
          <a:xfrm>
            <a:off x="4609234" y="2866939"/>
            <a:ext cx="6615026" cy="2631989"/>
            <a:chOff x="2170983" y="645106"/>
            <a:chExt cx="6460399" cy="1544488"/>
          </a:xfrm>
        </p:grpSpPr>
        <p:sp>
          <p:nvSpPr>
            <p:cNvPr id="33" name="Rounded Rectangle 32"/>
            <p:cNvSpPr/>
            <p:nvPr/>
          </p:nvSpPr>
          <p:spPr>
            <a:xfrm>
              <a:off x="2323383" y="797506"/>
              <a:ext cx="6307999" cy="1392088"/>
            </a:xfrm>
            <a:prstGeom prst="roundRect">
              <a:avLst/>
            </a:prstGeom>
            <a:solidFill>
              <a:srgbClr val="ED7D31">
                <a:lumMod val="60000"/>
                <a:lumOff val="40000"/>
              </a:srgbClr>
            </a:solidFill>
            <a:ln w="28575" cap="flat" cmpd="sng" algn="ctr">
              <a:noFill/>
              <a:prstDash val="dash"/>
              <a:miter lim="800000"/>
            </a:ln>
            <a:effectLst/>
          </p:spPr>
          <p:txBody>
            <a:bodyPr rtlCol="0" anchor="ctr"/>
            <a:lstStyle/>
            <a:p>
              <a:pPr algn="ctr">
                <a:defRPr/>
              </a:pPr>
              <a:endParaRPr lang="en-US" kern="0">
                <a:solidFill>
                  <a:prstClr val="black"/>
                </a:solidFill>
                <a:latin typeface="等线"/>
              </a:endParaRPr>
            </a:p>
          </p:txBody>
        </p:sp>
        <p:sp>
          <p:nvSpPr>
            <p:cNvPr id="34" name="Rounded Rectangle 33"/>
            <p:cNvSpPr/>
            <p:nvPr/>
          </p:nvSpPr>
          <p:spPr>
            <a:xfrm>
              <a:off x="2170983" y="645106"/>
              <a:ext cx="6307999" cy="1392089"/>
            </a:xfrm>
            <a:prstGeom prst="roundRect">
              <a:avLst/>
            </a:prstGeom>
            <a:solidFill>
              <a:sysClr val="window" lastClr="FFFFFF"/>
            </a:solidFill>
            <a:ln w="28575" cap="flat" cmpd="sng" algn="ctr">
              <a:solidFill>
                <a:sysClr val="windowText" lastClr="000000"/>
              </a:solidFill>
              <a:prstDash val="dash"/>
              <a:miter lim="800000"/>
            </a:ln>
            <a:effectLst/>
          </p:spPr>
          <p:txBody>
            <a:bodyPr rtlCol="0" anchor="ctr"/>
            <a:lstStyle/>
            <a:p>
              <a:pPr algn="ctr">
                <a:defRPr/>
              </a:pPr>
              <a:endParaRPr lang="en-US" kern="0">
                <a:solidFill>
                  <a:prstClr val="black"/>
                </a:solidFill>
                <a:latin typeface="等线"/>
              </a:endParaRPr>
            </a:p>
          </p:txBody>
        </p:sp>
      </p:grpSp>
      <p:sp>
        <p:nvSpPr>
          <p:cNvPr id="35" name="TextBox 34"/>
          <p:cNvSpPr txBox="1"/>
          <p:nvPr/>
        </p:nvSpPr>
        <p:spPr>
          <a:xfrm>
            <a:off x="4638266" y="3175917"/>
            <a:ext cx="6381584" cy="1754326"/>
          </a:xfrm>
          <a:prstGeom prst="rect">
            <a:avLst/>
          </a:prstGeom>
          <a:noFill/>
        </p:spPr>
        <p:txBody>
          <a:bodyPr wrap="square" rtlCol="0">
            <a:spAutoFit/>
          </a:bodyPr>
          <a:lstStyle/>
          <a:p>
            <a:pPr algn="ctr">
              <a:defRPr/>
            </a:pPr>
            <a:r>
              <a:rPr lang="en-US" sz="3600" b="1">
                <a:solidFill>
                  <a:srgbClr val="FF0000"/>
                </a:solidFill>
                <a:latin typeface="UTM Androgyne" panose="02040603050506020204" pitchFamily="18" charset="0"/>
              </a:rPr>
              <a:t>Các chú đi tuần trong hoàn cảnh đêm khuya, gió rét, mọi người đã yên giấc ngủ say. </a:t>
            </a:r>
            <a:endParaRPr lang="en-US" sz="3600" b="1" dirty="0">
              <a:solidFill>
                <a:srgbClr val="FF0000"/>
              </a:solidFill>
              <a:latin typeface="UTM Androgyne" panose="02040603050506020204" pitchFamily="18" charset="0"/>
            </a:endParaRPr>
          </a:p>
        </p:txBody>
      </p:sp>
    </p:spTree>
    <p:extLst>
      <p:ext uri="{BB962C8B-B14F-4D97-AF65-F5344CB8AC3E}">
        <p14:creationId xmlns:p14="http://schemas.microsoft.com/office/powerpoint/2010/main" val="36150049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down)">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wipe(down)">
                                      <p:cBhvr>
                                        <p:cTn id="15" dur="500"/>
                                        <p:tgtEl>
                                          <p:spTgt spid="31"/>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1000"/>
                                        <p:tgtEl>
                                          <p:spTgt spid="32"/>
                                        </p:tgtEl>
                                      </p:cBhvr>
                                    </p:animEffect>
                                    <p:anim calcmode="lin" valueType="num">
                                      <p:cBhvr>
                                        <p:cTn id="21" dur="1000" fill="hold"/>
                                        <p:tgtEl>
                                          <p:spTgt spid="32"/>
                                        </p:tgtEl>
                                        <p:attrNameLst>
                                          <p:attrName>ppt_x</p:attrName>
                                        </p:attrNameLst>
                                      </p:cBhvr>
                                      <p:tavLst>
                                        <p:tav tm="0">
                                          <p:val>
                                            <p:strVal val="#ppt_x"/>
                                          </p:val>
                                        </p:tav>
                                        <p:tav tm="100000">
                                          <p:val>
                                            <p:strVal val="#ppt_x"/>
                                          </p:val>
                                        </p:tav>
                                      </p:tavLst>
                                    </p:anim>
                                    <p:anim calcmode="lin" valueType="num">
                                      <p:cBhvr>
                                        <p:cTn id="22" dur="1000" fill="hold"/>
                                        <p:tgtEl>
                                          <p:spTgt spid="32"/>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1000"/>
                                        <p:tgtEl>
                                          <p:spTgt spid="35"/>
                                        </p:tgtEl>
                                      </p:cBhvr>
                                    </p:animEffect>
                                    <p:anim calcmode="lin" valueType="num">
                                      <p:cBhvr>
                                        <p:cTn id="26" dur="1000" fill="hold"/>
                                        <p:tgtEl>
                                          <p:spTgt spid="35"/>
                                        </p:tgtEl>
                                        <p:attrNameLst>
                                          <p:attrName>ppt_x</p:attrName>
                                        </p:attrNameLst>
                                      </p:cBhvr>
                                      <p:tavLst>
                                        <p:tav tm="0">
                                          <p:val>
                                            <p:strVal val="#ppt_x"/>
                                          </p:val>
                                        </p:tav>
                                        <p:tav tm="100000">
                                          <p:val>
                                            <p:strVal val="#ppt_x"/>
                                          </p:val>
                                        </p:tav>
                                      </p:tavLst>
                                    </p:anim>
                                    <p:anim calcmode="lin" valueType="num">
                                      <p:cBhvr>
                                        <p:cTn id="27"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28" name="Group 27"/>
          <p:cNvGrpSpPr/>
          <p:nvPr/>
        </p:nvGrpSpPr>
        <p:grpSpPr>
          <a:xfrm>
            <a:off x="1291500" y="191962"/>
            <a:ext cx="9432336" cy="1859236"/>
            <a:chOff x="2170983" y="645106"/>
            <a:chExt cx="6460399" cy="1544488"/>
          </a:xfrm>
        </p:grpSpPr>
        <p:sp>
          <p:nvSpPr>
            <p:cNvPr id="29" name="Rounded Rectangle 28"/>
            <p:cNvSpPr/>
            <p:nvPr/>
          </p:nvSpPr>
          <p:spPr>
            <a:xfrm>
              <a:off x="2323383" y="797506"/>
              <a:ext cx="6307999" cy="1392088"/>
            </a:xfrm>
            <a:prstGeom prst="roundRect">
              <a:avLst/>
            </a:prstGeom>
            <a:solidFill>
              <a:srgbClr val="4472C4">
                <a:lumMod val="60000"/>
                <a:lumOff val="40000"/>
              </a:srgbClr>
            </a:solidFill>
            <a:ln w="28575" cap="flat" cmpd="sng" algn="ctr">
              <a:no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等线"/>
                <a:ea typeface="+mn-ea"/>
                <a:cs typeface="+mn-cs"/>
              </a:endParaRPr>
            </a:p>
          </p:txBody>
        </p:sp>
        <p:sp>
          <p:nvSpPr>
            <p:cNvPr id="30" name="Rounded Rectangle 29"/>
            <p:cNvSpPr/>
            <p:nvPr/>
          </p:nvSpPr>
          <p:spPr>
            <a:xfrm>
              <a:off x="2170983" y="645106"/>
              <a:ext cx="6307999" cy="1392088"/>
            </a:xfrm>
            <a:prstGeom prst="roundRect">
              <a:avLst/>
            </a:prstGeom>
            <a:solidFill>
              <a:sysClr val="window" lastClr="FFFFFF"/>
            </a:solidFill>
            <a:ln w="28575" cap="flat" cmpd="sng" algn="ctr">
              <a:solidFill>
                <a:sysClr val="windowText" lastClr="00000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等线"/>
                <a:ea typeface="+mn-ea"/>
                <a:cs typeface="+mn-cs"/>
              </a:endParaRPr>
            </a:p>
          </p:txBody>
        </p:sp>
      </p:grpSp>
      <p:pic>
        <p:nvPicPr>
          <p:cNvPr id="5" name="图片 4" descr="564ed7d2ddea4"/>
          <p:cNvPicPr>
            <a:picLocks noChangeAspect="1"/>
          </p:cNvPicPr>
          <p:nvPr/>
        </p:nvPicPr>
        <p:blipFill>
          <a:blip r:embed="rId4"/>
          <a:srcRect t="61080" r="51656"/>
          <a:stretch>
            <a:fillRect/>
          </a:stretch>
        </p:blipFill>
        <p:spPr>
          <a:xfrm>
            <a:off x="-344805" y="1997075"/>
            <a:ext cx="4771390" cy="4939030"/>
          </a:xfrm>
          <a:prstGeom prst="rect">
            <a:avLst/>
          </a:prstGeom>
        </p:spPr>
      </p:pic>
      <p:sp>
        <p:nvSpPr>
          <p:cNvPr id="26" name="TextBox 25"/>
          <p:cNvSpPr txBox="1"/>
          <p:nvPr/>
        </p:nvSpPr>
        <p:spPr>
          <a:xfrm>
            <a:off x="1246544" y="416653"/>
            <a:ext cx="935639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UTM Androgyne" panose="02040603050506020204" pitchFamily="18" charset="0"/>
              </a:rPr>
              <a:t>Câu 2: </a:t>
            </a:r>
            <a:r>
              <a:rPr lang="en-US" sz="3600" b="1">
                <a:solidFill>
                  <a:srgbClr val="002060"/>
                </a:solidFill>
                <a:latin typeface="UTM Androgyne" panose="02040603050506020204" pitchFamily="18" charset="0"/>
              </a:rPr>
              <a:t>Qua hình ảnh người chiến sĩ đi tuần, tác giả bài thơ muốn nói lên điều gì </a:t>
            </a:r>
            <a:r>
              <a:rPr kumimoji="0" lang="en-US" sz="3600" b="1" i="0" u="none" strike="noStrike" kern="1200" cap="none" spc="0" normalizeH="0" baseline="0" noProof="0">
                <a:ln>
                  <a:noFill/>
                </a:ln>
                <a:solidFill>
                  <a:srgbClr val="002060"/>
                </a:solidFill>
                <a:effectLst/>
                <a:uLnTx/>
                <a:uFillTx/>
                <a:latin typeface="UTM Androgyne" panose="02040603050506020204" pitchFamily="18" charset="0"/>
              </a:rPr>
              <a:t> ? </a:t>
            </a:r>
            <a:endParaRPr kumimoji="0" lang="en-US" sz="3600" b="1" i="0" u="none" strike="noStrike" kern="1200" cap="none" spc="0" normalizeH="0" baseline="0" noProof="0" dirty="0">
              <a:ln>
                <a:noFill/>
              </a:ln>
              <a:solidFill>
                <a:srgbClr val="002060"/>
              </a:solidFill>
              <a:effectLst/>
              <a:uLnTx/>
              <a:uFillTx/>
              <a:latin typeface="UTM Androgyne" panose="02040603050506020204" pitchFamily="18" charset="0"/>
            </a:endParaRPr>
          </a:p>
        </p:txBody>
      </p:sp>
      <p:pic>
        <p:nvPicPr>
          <p:cNvPr id="3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8318425">
            <a:off x="3099535" y="2362849"/>
            <a:ext cx="1285183" cy="1008181"/>
          </a:xfrm>
          <a:prstGeom prst="rect">
            <a:avLst/>
          </a:prstGeom>
        </p:spPr>
      </p:pic>
      <p:grpSp>
        <p:nvGrpSpPr>
          <p:cNvPr id="32" name="Group 31"/>
          <p:cNvGrpSpPr/>
          <p:nvPr/>
        </p:nvGrpSpPr>
        <p:grpSpPr>
          <a:xfrm>
            <a:off x="4609234" y="2866939"/>
            <a:ext cx="6615026" cy="2631989"/>
            <a:chOff x="2170983" y="645106"/>
            <a:chExt cx="6460399" cy="1544488"/>
          </a:xfrm>
        </p:grpSpPr>
        <p:sp>
          <p:nvSpPr>
            <p:cNvPr id="33" name="Rounded Rectangle 32"/>
            <p:cNvSpPr/>
            <p:nvPr/>
          </p:nvSpPr>
          <p:spPr>
            <a:xfrm>
              <a:off x="2323383" y="797506"/>
              <a:ext cx="6307999" cy="1392088"/>
            </a:xfrm>
            <a:prstGeom prst="roundRect">
              <a:avLst/>
            </a:prstGeom>
            <a:solidFill>
              <a:srgbClr val="ED7D31">
                <a:lumMod val="60000"/>
                <a:lumOff val="40000"/>
              </a:srgbClr>
            </a:solidFill>
            <a:ln w="28575" cap="flat" cmpd="sng" algn="ctr">
              <a:no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等线"/>
                <a:ea typeface="+mn-ea"/>
                <a:cs typeface="+mn-cs"/>
              </a:endParaRPr>
            </a:p>
          </p:txBody>
        </p:sp>
        <p:sp>
          <p:nvSpPr>
            <p:cNvPr id="34" name="Rounded Rectangle 33"/>
            <p:cNvSpPr/>
            <p:nvPr/>
          </p:nvSpPr>
          <p:spPr>
            <a:xfrm>
              <a:off x="2170983" y="645106"/>
              <a:ext cx="6307999" cy="1392089"/>
            </a:xfrm>
            <a:prstGeom prst="roundRect">
              <a:avLst/>
            </a:prstGeom>
            <a:solidFill>
              <a:sysClr val="window" lastClr="FFFFFF"/>
            </a:solidFill>
            <a:ln w="28575" cap="flat" cmpd="sng" algn="ctr">
              <a:solidFill>
                <a:sysClr val="windowText" lastClr="00000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等线"/>
                <a:ea typeface="+mn-ea"/>
                <a:cs typeface="+mn-cs"/>
              </a:endParaRPr>
            </a:p>
          </p:txBody>
        </p:sp>
      </p:grpSp>
      <p:sp>
        <p:nvSpPr>
          <p:cNvPr id="35" name="TextBox 34"/>
          <p:cNvSpPr txBox="1"/>
          <p:nvPr/>
        </p:nvSpPr>
        <p:spPr>
          <a:xfrm>
            <a:off x="4609234" y="2866939"/>
            <a:ext cx="6381584"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a:solidFill>
                  <a:srgbClr val="FF0000"/>
                </a:solidFill>
                <a:latin typeface="UTM Androgyne" panose="02040603050506020204" pitchFamily="18" charset="0"/>
              </a:rPr>
              <a:t>Tác giả muốn ca ngợi những người chiến sĩ tận tụy, yêu thương trẻ thơ và quên mình vì hạnh phúc của trẻ.</a:t>
            </a:r>
            <a:r>
              <a:rPr kumimoji="0" lang="en-US" sz="3600" b="1" i="0" u="none" strike="noStrike" kern="1200" cap="none" spc="0" normalizeH="0" baseline="0" noProof="0">
                <a:ln>
                  <a:noFill/>
                </a:ln>
                <a:solidFill>
                  <a:srgbClr val="FF0000"/>
                </a:solidFill>
                <a:effectLst/>
                <a:uLnTx/>
                <a:uFillTx/>
                <a:latin typeface="UTM Androgyne" panose="02040603050506020204" pitchFamily="18" charset="0"/>
              </a:rPr>
              <a:t> </a:t>
            </a:r>
            <a:endParaRPr kumimoji="0" lang="en-US" sz="3600" b="1" i="0" u="none" strike="noStrike" kern="1200" cap="none" spc="0" normalizeH="0" baseline="0" noProof="0" dirty="0">
              <a:ln>
                <a:noFill/>
              </a:ln>
              <a:solidFill>
                <a:srgbClr val="FF0000"/>
              </a:solidFill>
              <a:effectLst/>
              <a:uLnTx/>
              <a:uFillTx/>
              <a:latin typeface="UTM Androgyne" panose="02040603050506020204" pitchFamily="18" charset="0"/>
            </a:endParaRPr>
          </a:p>
        </p:txBody>
      </p:sp>
    </p:spTree>
    <p:extLst>
      <p:ext uri="{BB962C8B-B14F-4D97-AF65-F5344CB8AC3E}">
        <p14:creationId xmlns:p14="http://schemas.microsoft.com/office/powerpoint/2010/main" val="24969321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anim calcmode="lin" valueType="num">
                                      <p:cBhvr>
                                        <p:cTn id="13" dur="500" fill="hold"/>
                                        <p:tgtEl>
                                          <p:spTgt spid="28"/>
                                        </p:tgtEl>
                                        <p:attrNameLst>
                                          <p:attrName>ppt_x</p:attrName>
                                        </p:attrNameLst>
                                      </p:cBhvr>
                                      <p:tavLst>
                                        <p:tav tm="0">
                                          <p:val>
                                            <p:strVal val="#ppt_x"/>
                                          </p:val>
                                        </p:tav>
                                        <p:tav tm="100000">
                                          <p:val>
                                            <p:strVal val="#ppt_x"/>
                                          </p:val>
                                        </p:tav>
                                      </p:tavLst>
                                    </p:anim>
                                    <p:anim calcmode="lin" valueType="num">
                                      <p:cBhvr>
                                        <p:cTn id="14" dur="5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down)">
                                      <p:cBhvr>
                                        <p:cTn id="19" dur="500"/>
                                        <p:tgtEl>
                                          <p:spTgt spid="31"/>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fade">
                                      <p:cBhvr>
                                        <p:cTn id="24" dur="1000"/>
                                        <p:tgtEl>
                                          <p:spTgt spid="35"/>
                                        </p:tgtEl>
                                      </p:cBhvr>
                                    </p:animEffect>
                                    <p:anim calcmode="lin" valueType="num">
                                      <p:cBhvr>
                                        <p:cTn id="25" dur="1000" fill="hold"/>
                                        <p:tgtEl>
                                          <p:spTgt spid="35"/>
                                        </p:tgtEl>
                                        <p:attrNameLst>
                                          <p:attrName>ppt_x</p:attrName>
                                        </p:attrNameLst>
                                      </p:cBhvr>
                                      <p:tavLst>
                                        <p:tav tm="0">
                                          <p:val>
                                            <p:strVal val="#ppt_x"/>
                                          </p:val>
                                        </p:tav>
                                        <p:tav tm="100000">
                                          <p:val>
                                            <p:strVal val="#ppt_x"/>
                                          </p:val>
                                        </p:tav>
                                      </p:tavLst>
                                    </p:anim>
                                    <p:anim calcmode="lin" valueType="num">
                                      <p:cBhvr>
                                        <p:cTn id="26" dur="1000" fill="hold"/>
                                        <p:tgtEl>
                                          <p:spTgt spid="35"/>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1000"/>
                                        <p:tgtEl>
                                          <p:spTgt spid="32"/>
                                        </p:tgtEl>
                                      </p:cBhvr>
                                    </p:animEffect>
                                    <p:anim calcmode="lin" valueType="num">
                                      <p:cBhvr>
                                        <p:cTn id="30" dur="1000" fill="hold"/>
                                        <p:tgtEl>
                                          <p:spTgt spid="32"/>
                                        </p:tgtEl>
                                        <p:attrNameLst>
                                          <p:attrName>ppt_x</p:attrName>
                                        </p:attrNameLst>
                                      </p:cBhvr>
                                      <p:tavLst>
                                        <p:tav tm="0">
                                          <p:val>
                                            <p:strVal val="#ppt_x"/>
                                          </p:val>
                                        </p:tav>
                                        <p:tav tm="100000">
                                          <p:val>
                                            <p:strVal val="#ppt_x"/>
                                          </p:val>
                                        </p:tav>
                                      </p:tavLst>
                                    </p:anim>
                                    <p:anim calcmode="lin" valueType="num">
                                      <p:cBhvr>
                                        <p:cTn id="31"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28" name="Group 27"/>
          <p:cNvGrpSpPr/>
          <p:nvPr/>
        </p:nvGrpSpPr>
        <p:grpSpPr>
          <a:xfrm>
            <a:off x="1365204" y="411479"/>
            <a:ext cx="9432336" cy="1120141"/>
            <a:chOff x="2170983" y="645106"/>
            <a:chExt cx="6460399" cy="1544488"/>
          </a:xfrm>
        </p:grpSpPr>
        <p:sp>
          <p:nvSpPr>
            <p:cNvPr id="29" name="Rounded Rectangle 28"/>
            <p:cNvSpPr/>
            <p:nvPr/>
          </p:nvSpPr>
          <p:spPr>
            <a:xfrm>
              <a:off x="2323383" y="797506"/>
              <a:ext cx="6307999" cy="1392088"/>
            </a:xfrm>
            <a:prstGeom prst="roundRect">
              <a:avLst/>
            </a:prstGeom>
            <a:solidFill>
              <a:srgbClr val="4472C4">
                <a:lumMod val="60000"/>
                <a:lumOff val="40000"/>
              </a:srgbClr>
            </a:solidFill>
            <a:ln w="28575" cap="flat" cmpd="sng" algn="ctr">
              <a:no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等线"/>
                <a:ea typeface="+mn-ea"/>
                <a:cs typeface="+mn-cs"/>
              </a:endParaRPr>
            </a:p>
          </p:txBody>
        </p:sp>
        <p:sp>
          <p:nvSpPr>
            <p:cNvPr id="30" name="Rounded Rectangle 29"/>
            <p:cNvSpPr/>
            <p:nvPr/>
          </p:nvSpPr>
          <p:spPr>
            <a:xfrm>
              <a:off x="2170983" y="645106"/>
              <a:ext cx="6307999" cy="1392088"/>
            </a:xfrm>
            <a:prstGeom prst="roundRect">
              <a:avLst/>
            </a:prstGeom>
            <a:solidFill>
              <a:sysClr val="window" lastClr="FFFFFF"/>
            </a:solidFill>
            <a:ln w="28575" cap="flat" cmpd="sng" algn="ctr">
              <a:solidFill>
                <a:sysClr val="windowText" lastClr="00000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等线"/>
                <a:ea typeface="+mn-ea"/>
                <a:cs typeface="+mn-cs"/>
              </a:endParaRPr>
            </a:p>
          </p:txBody>
        </p:sp>
      </p:grpSp>
      <p:pic>
        <p:nvPicPr>
          <p:cNvPr id="5" name="图片 4" descr="564ed7d2ddea4"/>
          <p:cNvPicPr>
            <a:picLocks noChangeAspect="1"/>
          </p:cNvPicPr>
          <p:nvPr/>
        </p:nvPicPr>
        <p:blipFill>
          <a:blip r:embed="rId4"/>
          <a:srcRect t="61080" r="51656"/>
          <a:stretch>
            <a:fillRect/>
          </a:stretch>
        </p:blipFill>
        <p:spPr>
          <a:xfrm>
            <a:off x="-344805" y="1997075"/>
            <a:ext cx="4771390" cy="4939030"/>
          </a:xfrm>
          <a:prstGeom prst="rect">
            <a:avLst/>
          </a:prstGeom>
        </p:spPr>
      </p:pic>
      <p:sp>
        <p:nvSpPr>
          <p:cNvPr id="26" name="TextBox 25"/>
          <p:cNvSpPr txBox="1"/>
          <p:nvPr/>
        </p:nvSpPr>
        <p:spPr>
          <a:xfrm>
            <a:off x="1291922" y="582954"/>
            <a:ext cx="935639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UTM Androgyne" panose="02040603050506020204" pitchFamily="18" charset="0"/>
              </a:rPr>
              <a:t>Câu 3: </a:t>
            </a:r>
            <a:r>
              <a:rPr lang="en-US" sz="3600" b="1">
                <a:solidFill>
                  <a:srgbClr val="002060"/>
                </a:solidFill>
                <a:latin typeface="UTM Androgyne" panose="02040603050506020204" pitchFamily="18" charset="0"/>
              </a:rPr>
              <a:t>Nội dung chính của bài thơ là</a:t>
            </a:r>
            <a:r>
              <a:rPr kumimoji="0" lang="en-US" sz="3600" b="1" i="0" u="none" strike="noStrike" kern="1200" cap="none" spc="0" normalizeH="0" baseline="0" noProof="0">
                <a:ln>
                  <a:noFill/>
                </a:ln>
                <a:solidFill>
                  <a:srgbClr val="002060"/>
                </a:solidFill>
                <a:effectLst/>
                <a:uLnTx/>
                <a:uFillTx/>
                <a:latin typeface="UTM Androgyne" panose="02040603050506020204" pitchFamily="18" charset="0"/>
              </a:rPr>
              <a:t> gì  ? </a:t>
            </a:r>
            <a:endParaRPr kumimoji="0" lang="en-US" sz="3600" b="1" i="0" u="none" strike="noStrike" kern="1200" cap="none" spc="0" normalizeH="0" baseline="0" noProof="0" dirty="0">
              <a:ln>
                <a:noFill/>
              </a:ln>
              <a:solidFill>
                <a:srgbClr val="002060"/>
              </a:solidFill>
              <a:effectLst/>
              <a:uLnTx/>
              <a:uFillTx/>
              <a:latin typeface="UTM Androgyne" panose="02040603050506020204" pitchFamily="18" charset="0"/>
            </a:endParaRPr>
          </a:p>
        </p:txBody>
      </p:sp>
      <p:pic>
        <p:nvPicPr>
          <p:cNvPr id="3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8318425">
            <a:off x="3092555" y="1904218"/>
            <a:ext cx="1285183" cy="1008181"/>
          </a:xfrm>
          <a:prstGeom prst="rect">
            <a:avLst/>
          </a:prstGeom>
        </p:spPr>
      </p:pic>
      <p:grpSp>
        <p:nvGrpSpPr>
          <p:cNvPr id="32" name="Group 31"/>
          <p:cNvGrpSpPr/>
          <p:nvPr/>
        </p:nvGrpSpPr>
        <p:grpSpPr>
          <a:xfrm>
            <a:off x="4426584" y="2029700"/>
            <a:ext cx="7292975" cy="3624339"/>
            <a:chOff x="2170983" y="645106"/>
            <a:chExt cx="6460399" cy="1544488"/>
          </a:xfrm>
        </p:grpSpPr>
        <p:sp>
          <p:nvSpPr>
            <p:cNvPr id="33" name="Rounded Rectangle 32"/>
            <p:cNvSpPr/>
            <p:nvPr/>
          </p:nvSpPr>
          <p:spPr>
            <a:xfrm>
              <a:off x="2323383" y="797506"/>
              <a:ext cx="6307999" cy="1392088"/>
            </a:xfrm>
            <a:prstGeom prst="roundRect">
              <a:avLst/>
            </a:prstGeom>
            <a:solidFill>
              <a:srgbClr val="ED7D31">
                <a:lumMod val="60000"/>
                <a:lumOff val="40000"/>
              </a:srgbClr>
            </a:solidFill>
            <a:ln w="28575" cap="flat" cmpd="sng" algn="ctr">
              <a:no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等线"/>
                <a:ea typeface="+mn-ea"/>
                <a:cs typeface="+mn-cs"/>
              </a:endParaRPr>
            </a:p>
          </p:txBody>
        </p:sp>
        <p:sp>
          <p:nvSpPr>
            <p:cNvPr id="34" name="Rounded Rectangle 33"/>
            <p:cNvSpPr/>
            <p:nvPr/>
          </p:nvSpPr>
          <p:spPr>
            <a:xfrm>
              <a:off x="2170983" y="645106"/>
              <a:ext cx="6307999" cy="1392089"/>
            </a:xfrm>
            <a:prstGeom prst="roundRect">
              <a:avLst/>
            </a:prstGeom>
            <a:solidFill>
              <a:sysClr val="window" lastClr="FFFFFF"/>
            </a:solidFill>
            <a:ln w="28575" cap="flat" cmpd="sng" algn="ctr">
              <a:solidFill>
                <a:sysClr val="windowText" lastClr="00000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等线"/>
                <a:ea typeface="+mn-ea"/>
                <a:cs typeface="+mn-cs"/>
              </a:endParaRPr>
            </a:p>
          </p:txBody>
        </p:sp>
      </p:grpSp>
      <p:sp>
        <p:nvSpPr>
          <p:cNvPr id="35" name="TextBox 34"/>
          <p:cNvSpPr txBox="1"/>
          <p:nvPr/>
        </p:nvSpPr>
        <p:spPr>
          <a:xfrm>
            <a:off x="4537257" y="2231896"/>
            <a:ext cx="6899588"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a:solidFill>
                  <a:srgbClr val="FF0000"/>
                </a:solidFill>
                <a:latin typeface="UTM Androgyne" panose="02040603050506020204" pitchFamily="18" charset="0"/>
              </a:rPr>
              <a:t>Các chiến sĩ yêu thương các cháu học sinh, sẵn sàng chịu gian khổ, khó khăn để bảo vệ cuộc sống bình yên và tương lai tươi đẹp của các cháu.</a:t>
            </a:r>
            <a:r>
              <a:rPr kumimoji="0" lang="en-US" sz="3600" b="1" i="0" u="none" strike="noStrike" kern="1200" cap="none" spc="0" normalizeH="0" baseline="0" noProof="0">
                <a:ln>
                  <a:noFill/>
                </a:ln>
                <a:solidFill>
                  <a:srgbClr val="FF0000"/>
                </a:solidFill>
                <a:effectLst/>
                <a:uLnTx/>
                <a:uFillTx/>
                <a:latin typeface="UTM Androgyne" panose="02040603050506020204" pitchFamily="18" charset="0"/>
              </a:rPr>
              <a:t> </a:t>
            </a:r>
            <a:endParaRPr kumimoji="0" lang="en-US" sz="3600" b="1" i="0" u="none" strike="noStrike" kern="1200" cap="none" spc="0" normalizeH="0" baseline="0" noProof="0" dirty="0">
              <a:ln>
                <a:noFill/>
              </a:ln>
              <a:solidFill>
                <a:srgbClr val="FF0000"/>
              </a:solidFill>
              <a:effectLst/>
              <a:uLnTx/>
              <a:uFillTx/>
              <a:latin typeface="UTM Androgyne" panose="02040603050506020204" pitchFamily="18" charset="0"/>
            </a:endParaRPr>
          </a:p>
        </p:txBody>
      </p:sp>
    </p:spTree>
    <p:extLst>
      <p:ext uri="{BB962C8B-B14F-4D97-AF65-F5344CB8AC3E}">
        <p14:creationId xmlns:p14="http://schemas.microsoft.com/office/powerpoint/2010/main" val="34887907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anim calcmode="lin" valueType="num">
                                      <p:cBhvr>
                                        <p:cTn id="13" dur="500" fill="hold"/>
                                        <p:tgtEl>
                                          <p:spTgt spid="28"/>
                                        </p:tgtEl>
                                        <p:attrNameLst>
                                          <p:attrName>ppt_x</p:attrName>
                                        </p:attrNameLst>
                                      </p:cBhvr>
                                      <p:tavLst>
                                        <p:tav tm="0">
                                          <p:val>
                                            <p:strVal val="#ppt_x"/>
                                          </p:val>
                                        </p:tav>
                                        <p:tav tm="100000">
                                          <p:val>
                                            <p:strVal val="#ppt_x"/>
                                          </p:val>
                                        </p:tav>
                                      </p:tavLst>
                                    </p:anim>
                                    <p:anim calcmode="lin" valueType="num">
                                      <p:cBhvr>
                                        <p:cTn id="14" dur="5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down)">
                                      <p:cBhvr>
                                        <p:cTn id="19" dur="500"/>
                                        <p:tgtEl>
                                          <p:spTgt spid="31"/>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fade">
                                      <p:cBhvr>
                                        <p:cTn id="24" dur="1000"/>
                                        <p:tgtEl>
                                          <p:spTgt spid="35"/>
                                        </p:tgtEl>
                                      </p:cBhvr>
                                    </p:animEffect>
                                    <p:anim calcmode="lin" valueType="num">
                                      <p:cBhvr>
                                        <p:cTn id="25" dur="1000" fill="hold"/>
                                        <p:tgtEl>
                                          <p:spTgt spid="35"/>
                                        </p:tgtEl>
                                        <p:attrNameLst>
                                          <p:attrName>ppt_x</p:attrName>
                                        </p:attrNameLst>
                                      </p:cBhvr>
                                      <p:tavLst>
                                        <p:tav tm="0">
                                          <p:val>
                                            <p:strVal val="#ppt_x"/>
                                          </p:val>
                                        </p:tav>
                                        <p:tav tm="100000">
                                          <p:val>
                                            <p:strVal val="#ppt_x"/>
                                          </p:val>
                                        </p:tav>
                                      </p:tavLst>
                                    </p:anim>
                                    <p:anim calcmode="lin" valueType="num">
                                      <p:cBhvr>
                                        <p:cTn id="26" dur="1000" fill="hold"/>
                                        <p:tgtEl>
                                          <p:spTgt spid="35"/>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1000"/>
                                        <p:tgtEl>
                                          <p:spTgt spid="32"/>
                                        </p:tgtEl>
                                      </p:cBhvr>
                                    </p:animEffect>
                                    <p:anim calcmode="lin" valueType="num">
                                      <p:cBhvr>
                                        <p:cTn id="30" dur="1000" fill="hold"/>
                                        <p:tgtEl>
                                          <p:spTgt spid="32"/>
                                        </p:tgtEl>
                                        <p:attrNameLst>
                                          <p:attrName>ppt_x</p:attrName>
                                        </p:attrNameLst>
                                      </p:cBhvr>
                                      <p:tavLst>
                                        <p:tav tm="0">
                                          <p:val>
                                            <p:strVal val="#ppt_x"/>
                                          </p:val>
                                        </p:tav>
                                        <p:tav tm="100000">
                                          <p:val>
                                            <p:strVal val="#ppt_x"/>
                                          </p:val>
                                        </p:tav>
                                      </p:tavLst>
                                    </p:anim>
                                    <p:anim calcmode="lin" valueType="num">
                                      <p:cBhvr>
                                        <p:cTn id="31"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1A31E615-37C6-4327-91C7-AB9CCEEF8064}"/>
              </a:ext>
            </a:extLst>
          </p:cNvPr>
          <p:cNvPicPr>
            <a:picLocks noChangeAspect="1"/>
          </p:cNvPicPr>
          <p:nvPr/>
        </p:nvPicPr>
        <p:blipFill>
          <a:blip r:embed="rId4"/>
          <a:stretch>
            <a:fillRect/>
          </a:stretch>
        </p:blipFill>
        <p:spPr>
          <a:xfrm>
            <a:off x="144546" y="520505"/>
            <a:ext cx="7272254" cy="2842455"/>
          </a:xfrm>
          <a:prstGeom prst="rect">
            <a:avLst/>
          </a:prstGeom>
        </p:spPr>
      </p:pic>
      <p:pic>
        <p:nvPicPr>
          <p:cNvPr id="5" name="图片 4" descr="564ed7d2ddea4"/>
          <p:cNvPicPr>
            <a:picLocks noChangeAspect="1"/>
          </p:cNvPicPr>
          <p:nvPr/>
        </p:nvPicPr>
        <p:blipFill>
          <a:blip r:embed="rId5"/>
          <a:srcRect t="61080" r="51656"/>
          <a:stretch>
            <a:fillRect/>
          </a:stretch>
        </p:blipFill>
        <p:spPr>
          <a:xfrm>
            <a:off x="0" y="3596639"/>
            <a:ext cx="3606800" cy="3603625"/>
          </a:xfrm>
          <a:prstGeom prst="rect">
            <a:avLst/>
          </a:prstGeom>
        </p:spPr>
      </p:pic>
      <p:pic>
        <p:nvPicPr>
          <p:cNvPr id="26" name="Picture 3"/>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colorTemperature colorTemp="11200"/>
                    </a14:imgEffect>
                    <a14:imgEffect>
                      <a14:saturation sat="400000"/>
                    </a14:imgEffect>
                  </a14:imgLayer>
                </a14:imgProps>
              </a:ext>
              <a:ext uri="{28A0092B-C50C-407E-A947-70E740481C1C}">
                <a14:useLocalDpi xmlns:a14="http://schemas.microsoft.com/office/drawing/2010/main" val="0"/>
              </a:ext>
            </a:extLst>
          </a:blip>
          <a:srcRect l="4273" t="2231" r="9148" b="2256"/>
          <a:stretch/>
        </p:blipFill>
        <p:spPr bwMode="auto">
          <a:xfrm>
            <a:off x="7867535" y="182880"/>
            <a:ext cx="3780514" cy="6358597"/>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sp>
        <p:nvSpPr>
          <p:cNvPr id="27" name="Rectangle 26">
            <a:extLst>
              <a:ext uri="{FF2B5EF4-FFF2-40B4-BE49-F238E27FC236}">
                <a16:creationId xmlns:a16="http://schemas.microsoft.com/office/drawing/2014/main" id="{0A3B86B5-224A-488B-ACA7-43010F3B490C}"/>
              </a:ext>
            </a:extLst>
          </p:cNvPr>
          <p:cNvSpPr/>
          <p:nvPr/>
        </p:nvSpPr>
        <p:spPr>
          <a:xfrm>
            <a:off x="2678643" y="702511"/>
            <a:ext cx="2056974" cy="923330"/>
          </a:xfrm>
          <a:prstGeom prst="rect">
            <a:avLst/>
          </a:prstGeom>
          <a:noFill/>
        </p:spPr>
        <p:txBody>
          <a:bodyPr wrap="none" lIns="91440" tIns="45720" rIns="91440" bIns="45720">
            <a:spAutoFit/>
          </a:bodyPr>
          <a:lstStyle/>
          <a:p>
            <a:pPr algn="ctr"/>
            <a:r>
              <a:rPr lang="en-US" sz="5400" u="sng">
                <a:ln w="0">
                  <a:solidFill>
                    <a:srgbClr val="FF6600"/>
                  </a:solidFill>
                </a:ln>
                <a:solidFill>
                  <a:srgbClr val="00B050"/>
                </a:solidFill>
                <a:effectLst>
                  <a:outerShdw blurRad="38100" dist="25400" dir="5400000" algn="ctr" rotWithShape="0">
                    <a:srgbClr val="6E747A">
                      <a:alpha val="43000"/>
                    </a:srgbClr>
                  </a:outerShdw>
                </a:effectLst>
                <a:latin typeface="UTM ViceroyJF" panose="02040603050506020204" pitchFamily="18" charset="0"/>
              </a:rPr>
              <a:t>Tập đọc</a:t>
            </a:r>
            <a:endParaRPr lang="en-US" sz="5400" u="sng" dirty="0">
              <a:ln w="0">
                <a:solidFill>
                  <a:srgbClr val="FF6600"/>
                </a:solidFill>
              </a:ln>
              <a:solidFill>
                <a:srgbClr val="00B050"/>
              </a:solidFill>
              <a:effectLst>
                <a:outerShdw blurRad="38100" dist="25400" dir="5400000" algn="ctr" rotWithShape="0">
                  <a:srgbClr val="6E747A">
                    <a:alpha val="43000"/>
                  </a:srgbClr>
                </a:outerShdw>
              </a:effectLst>
              <a:latin typeface="UTM ViceroyJF" panose="02040603050506020204" pitchFamily="18" charset="0"/>
            </a:endParaRPr>
          </a:p>
        </p:txBody>
      </p:sp>
      <p:sp>
        <p:nvSpPr>
          <p:cNvPr id="29" name="Rectangle 28">
            <a:extLst>
              <a:ext uri="{FF2B5EF4-FFF2-40B4-BE49-F238E27FC236}">
                <a16:creationId xmlns:a16="http://schemas.microsoft.com/office/drawing/2014/main" id="{0A3B86B5-224A-488B-ACA7-43010F3B490C}"/>
              </a:ext>
            </a:extLst>
          </p:cNvPr>
          <p:cNvSpPr/>
          <p:nvPr/>
        </p:nvSpPr>
        <p:spPr>
          <a:xfrm>
            <a:off x="-274320" y="1407841"/>
            <a:ext cx="7962900" cy="923330"/>
          </a:xfrm>
          <a:prstGeom prst="rect">
            <a:avLst/>
          </a:prstGeom>
          <a:noFill/>
        </p:spPr>
        <p:txBody>
          <a:bodyPr wrap="square" lIns="91440" tIns="45720" rIns="91440" bIns="45720">
            <a:spAutoFit/>
          </a:bodyPr>
          <a:lstStyle/>
          <a:p>
            <a:pPr algn="ctr"/>
            <a:r>
              <a:rPr lang="en-US" sz="5400">
                <a:ln w="0">
                  <a:solidFill>
                    <a:srgbClr val="FF6600"/>
                  </a:solidFill>
                </a:ln>
                <a:solidFill>
                  <a:srgbClr val="FF6600"/>
                </a:solidFill>
                <a:effectLst>
                  <a:outerShdw blurRad="38100" dist="25400" dir="5400000" algn="ctr" rotWithShape="0">
                    <a:srgbClr val="6E747A">
                      <a:alpha val="43000"/>
                    </a:srgbClr>
                  </a:outerShdw>
                </a:effectLst>
                <a:latin typeface="UTM ViceroyJF" panose="02040603050506020204" pitchFamily="18" charset="0"/>
              </a:rPr>
              <a:t>Luật tục xưa của người Ê-đê</a:t>
            </a:r>
            <a:r>
              <a:rPr lang="vi-VN" sz="5400">
                <a:ln w="0">
                  <a:solidFill>
                    <a:srgbClr val="FF6600"/>
                  </a:solidFill>
                </a:ln>
                <a:solidFill>
                  <a:srgbClr val="FF6600"/>
                </a:solidFill>
                <a:effectLst>
                  <a:outerShdw blurRad="38100" dist="25400" dir="5400000" algn="ctr" rotWithShape="0">
                    <a:srgbClr val="6E747A">
                      <a:alpha val="43000"/>
                    </a:srgbClr>
                  </a:outerShdw>
                </a:effectLst>
                <a:latin typeface="UTM ViceroyJF" panose="02040603050506020204" pitchFamily="18" charset="0"/>
              </a:rPr>
              <a:t> </a:t>
            </a:r>
            <a:endParaRPr lang="en-US" sz="5400" dirty="0">
              <a:ln w="0">
                <a:solidFill>
                  <a:srgbClr val="FF6600"/>
                </a:solidFill>
              </a:ln>
              <a:solidFill>
                <a:srgbClr val="FF6600"/>
              </a:solidFill>
              <a:effectLst>
                <a:outerShdw blurRad="38100" dist="25400" dir="5400000" algn="ctr" rotWithShape="0">
                  <a:srgbClr val="6E747A">
                    <a:alpha val="43000"/>
                  </a:srgbClr>
                </a:outerShdw>
              </a:effectLst>
              <a:latin typeface="UTM ViceroyJF" panose="02040603050506020204" pitchFamily="18" charset="0"/>
            </a:endParaRPr>
          </a:p>
        </p:txBody>
      </p:sp>
      <p:sp>
        <p:nvSpPr>
          <p:cNvPr id="2" name="TextBox 1"/>
          <p:cNvSpPr txBox="1"/>
          <p:nvPr/>
        </p:nvSpPr>
        <p:spPr>
          <a:xfrm>
            <a:off x="2331605" y="2348189"/>
            <a:ext cx="5535930" cy="461665"/>
          </a:xfrm>
          <a:prstGeom prst="rect">
            <a:avLst/>
          </a:prstGeom>
          <a:noFill/>
        </p:spPr>
        <p:txBody>
          <a:bodyPr wrap="square" rtlCol="0">
            <a:spAutoFit/>
          </a:bodyPr>
          <a:lstStyle/>
          <a:p>
            <a:r>
              <a:rPr lang="en-US" sz="2400" b="1">
                <a:latin typeface="HP001 4 hàng" panose="020B0603050302020204" pitchFamily="34" charset="0"/>
              </a:rPr>
              <a:t>Ngô Đức Thịnh – Chu Thái Sơn</a:t>
            </a:r>
          </a:p>
        </p:txBody>
      </p:sp>
    </p:spTree>
    <p:extLst>
      <p:ext uri="{BB962C8B-B14F-4D97-AF65-F5344CB8AC3E}">
        <p14:creationId xmlns:p14="http://schemas.microsoft.com/office/powerpoint/2010/main" val="10121997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par>
                                <p:cTn id="15" presetID="53" presetClass="entr" presetSubtype="16"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p:cTn id="17" dur="500" fill="hold"/>
                                        <p:tgtEl>
                                          <p:spTgt spid="28"/>
                                        </p:tgtEl>
                                        <p:attrNameLst>
                                          <p:attrName>ppt_w</p:attrName>
                                        </p:attrNameLst>
                                      </p:cBhvr>
                                      <p:tavLst>
                                        <p:tav tm="0">
                                          <p:val>
                                            <p:fltVal val="0"/>
                                          </p:val>
                                        </p:tav>
                                        <p:tav tm="100000">
                                          <p:val>
                                            <p:strVal val="#ppt_w"/>
                                          </p:val>
                                        </p:tav>
                                      </p:tavLst>
                                    </p:anim>
                                    <p:anim calcmode="lin" valueType="num">
                                      <p:cBhvr>
                                        <p:cTn id="18" dur="500" fill="hold"/>
                                        <p:tgtEl>
                                          <p:spTgt spid="28"/>
                                        </p:tgtEl>
                                        <p:attrNameLst>
                                          <p:attrName>ppt_h</p:attrName>
                                        </p:attrNameLst>
                                      </p:cBhvr>
                                      <p:tavLst>
                                        <p:tav tm="0">
                                          <p:val>
                                            <p:fltVal val="0"/>
                                          </p:val>
                                        </p:tav>
                                        <p:tav tm="100000">
                                          <p:val>
                                            <p:strVal val="#ppt_h"/>
                                          </p:val>
                                        </p:tav>
                                      </p:tavLst>
                                    </p:anim>
                                    <p:animEffect transition="in" filter="fade">
                                      <p:cBhvr>
                                        <p:cTn id="19" dur="500"/>
                                        <p:tgtEl>
                                          <p:spTgt spid="2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0" name="图片 29" descr="8b0fccb2e21d61b25266c16d7d822443"/>
          <p:cNvPicPr>
            <a:picLocks noChangeAspect="1"/>
          </p:cNvPicPr>
          <p:nvPr/>
        </p:nvPicPr>
        <p:blipFill>
          <a:blip r:embed="rId4"/>
          <a:srcRect r="3242"/>
          <a:stretch>
            <a:fillRect/>
          </a:stretch>
        </p:blipFill>
        <p:spPr>
          <a:xfrm>
            <a:off x="7856220" y="-32385"/>
            <a:ext cx="4335780" cy="2482215"/>
          </a:xfrm>
          <a:prstGeom prst="rect">
            <a:avLst/>
          </a:prstGeom>
        </p:spPr>
      </p:pic>
      <p:grpSp>
        <p:nvGrpSpPr>
          <p:cNvPr id="2" name="组合 1"/>
          <p:cNvGrpSpPr/>
          <p:nvPr/>
        </p:nvGrpSpPr>
        <p:grpSpPr>
          <a:xfrm>
            <a:off x="558165" y="1654175"/>
            <a:ext cx="9465945" cy="2776220"/>
            <a:chOff x="707" y="2702"/>
            <a:chExt cx="11912" cy="3140"/>
          </a:xfrm>
        </p:grpSpPr>
        <p:grpSp>
          <p:nvGrpSpPr>
            <p:cNvPr id="23" name="组合 22"/>
            <p:cNvGrpSpPr/>
            <p:nvPr/>
          </p:nvGrpSpPr>
          <p:grpSpPr>
            <a:xfrm>
              <a:off x="707" y="2702"/>
              <a:ext cx="3118" cy="3118"/>
              <a:chOff x="707" y="2702"/>
              <a:chExt cx="3118" cy="3118"/>
            </a:xfrm>
          </p:grpSpPr>
          <p:grpSp>
            <p:nvGrpSpPr>
              <p:cNvPr id="3" name="组合 2"/>
              <p:cNvGrpSpPr/>
              <p:nvPr/>
            </p:nvGrpSpPr>
            <p:grpSpPr>
              <a:xfrm>
                <a:off x="707" y="2702"/>
                <a:ext cx="3118" cy="3118"/>
                <a:chOff x="1736" y="2746"/>
                <a:chExt cx="3118" cy="3118"/>
              </a:xfrm>
              <a:solidFill>
                <a:srgbClr val="00B0F0"/>
              </a:solidFill>
            </p:grpSpPr>
            <p:sp>
              <p:nvSpPr>
                <p:cNvPr id="271" name=" 271"/>
                <p:cNvSpPr/>
                <p:nvPr/>
              </p:nvSpPr>
              <p:spPr>
                <a:xfrm>
                  <a:off x="1736" y="2746"/>
                  <a:ext cx="3118" cy="3118"/>
                </a:xfrm>
                <a:custGeom>
                  <a:avLst/>
                  <a:gdLst>
                    <a:gd name="connsiteX0" fmla="*/ 2055718 w 4111436"/>
                    <a:gd name="connsiteY0" fmla="*/ 3729003 h 4111436"/>
                    <a:gd name="connsiteX1" fmla="*/ 2055718 w 4111436"/>
                    <a:gd name="connsiteY1" fmla="*/ 4019426 h 4111436"/>
                    <a:gd name="connsiteX2" fmla="*/ 2055718 w 4111436"/>
                    <a:gd name="connsiteY2" fmla="*/ 3729003 h 4111436"/>
                    <a:gd name="connsiteX3" fmla="*/ 2488796 w 4111436"/>
                    <a:gd name="connsiteY3" fmla="*/ 3671988 h 4111436"/>
                    <a:gd name="connsiteX4" fmla="*/ 2563963 w 4111436"/>
                    <a:gd name="connsiteY4" fmla="*/ 3952515 h 4111436"/>
                    <a:gd name="connsiteX5" fmla="*/ 2488796 w 4111436"/>
                    <a:gd name="connsiteY5" fmla="*/ 3671988 h 4111436"/>
                    <a:gd name="connsiteX6" fmla="*/ 1622639 w 4111436"/>
                    <a:gd name="connsiteY6" fmla="*/ 3671987 h 4111436"/>
                    <a:gd name="connsiteX7" fmla="*/ 1547472 w 4111436"/>
                    <a:gd name="connsiteY7" fmla="*/ 3952514 h 4111436"/>
                    <a:gd name="connsiteX8" fmla="*/ 1622639 w 4111436"/>
                    <a:gd name="connsiteY8" fmla="*/ 3671987 h 4111436"/>
                    <a:gd name="connsiteX9" fmla="*/ 2892361 w 4111436"/>
                    <a:gd name="connsiteY9" fmla="*/ 3504825 h 4111436"/>
                    <a:gd name="connsiteX10" fmla="*/ 3037572 w 4111436"/>
                    <a:gd name="connsiteY10" fmla="*/ 3756339 h 4111436"/>
                    <a:gd name="connsiteX11" fmla="*/ 2892361 w 4111436"/>
                    <a:gd name="connsiteY11" fmla="*/ 3504825 h 4111436"/>
                    <a:gd name="connsiteX12" fmla="*/ 1219076 w 4111436"/>
                    <a:gd name="connsiteY12" fmla="*/ 3504825 h 4111436"/>
                    <a:gd name="connsiteX13" fmla="*/ 1073864 w 4111436"/>
                    <a:gd name="connsiteY13" fmla="*/ 3756338 h 4111436"/>
                    <a:gd name="connsiteX14" fmla="*/ 1219076 w 4111436"/>
                    <a:gd name="connsiteY14" fmla="*/ 3504825 h 4111436"/>
                    <a:gd name="connsiteX15" fmla="*/ 3323502 w 4111436"/>
                    <a:gd name="connsiteY15" fmla="*/ 3230123 h 4111436"/>
                    <a:gd name="connsiteX16" fmla="*/ 3444269 w 4111436"/>
                    <a:gd name="connsiteY16" fmla="*/ 3444269 h 4111436"/>
                    <a:gd name="connsiteX17" fmla="*/ 3238909 w 4111436"/>
                    <a:gd name="connsiteY17" fmla="*/ 3238909 h 4111436"/>
                    <a:gd name="connsiteX18" fmla="*/ 3323502 w 4111436"/>
                    <a:gd name="connsiteY18" fmla="*/ 3230123 h 4111436"/>
                    <a:gd name="connsiteX19" fmla="*/ 787934 w 4111436"/>
                    <a:gd name="connsiteY19" fmla="*/ 3230122 h 4111436"/>
                    <a:gd name="connsiteX20" fmla="*/ 872527 w 4111436"/>
                    <a:gd name="connsiteY20" fmla="*/ 3238909 h 4111436"/>
                    <a:gd name="connsiteX21" fmla="*/ 667167 w 4111436"/>
                    <a:gd name="connsiteY21" fmla="*/ 3444269 h 4111436"/>
                    <a:gd name="connsiteX22" fmla="*/ 787934 w 4111436"/>
                    <a:gd name="connsiteY22" fmla="*/ 3230122 h 4111436"/>
                    <a:gd name="connsiteX23" fmla="*/ 3715047 w 4111436"/>
                    <a:gd name="connsiteY23" fmla="*/ 2836253 h 4111436"/>
                    <a:gd name="connsiteX24" fmla="*/ 3756338 w 4111436"/>
                    <a:gd name="connsiteY24" fmla="*/ 3037573 h 4111436"/>
                    <a:gd name="connsiteX25" fmla="*/ 3504825 w 4111436"/>
                    <a:gd name="connsiteY25" fmla="*/ 2892361 h 4111436"/>
                    <a:gd name="connsiteX26" fmla="*/ 3715047 w 4111436"/>
                    <a:gd name="connsiteY26" fmla="*/ 2836253 h 4111436"/>
                    <a:gd name="connsiteX27" fmla="*/ 396389 w 4111436"/>
                    <a:gd name="connsiteY27" fmla="*/ 2836252 h 4111436"/>
                    <a:gd name="connsiteX28" fmla="*/ 606611 w 4111436"/>
                    <a:gd name="connsiteY28" fmla="*/ 2892361 h 4111436"/>
                    <a:gd name="connsiteX29" fmla="*/ 355097 w 4111436"/>
                    <a:gd name="connsiteY29" fmla="*/ 3037572 h 4111436"/>
                    <a:gd name="connsiteX30" fmla="*/ 396389 w 4111436"/>
                    <a:gd name="connsiteY30" fmla="*/ 2836252 h 4111436"/>
                    <a:gd name="connsiteX31" fmla="*/ 3954844 w 4111436"/>
                    <a:gd name="connsiteY31" fmla="*/ 2366424 h 4111436"/>
                    <a:gd name="connsiteX32" fmla="*/ 3952514 w 4111436"/>
                    <a:gd name="connsiteY32" fmla="*/ 2563964 h 4111436"/>
                    <a:gd name="connsiteX33" fmla="*/ 3671987 w 4111436"/>
                    <a:gd name="connsiteY33" fmla="*/ 2488797 h 4111436"/>
                    <a:gd name="connsiteX34" fmla="*/ 3954844 w 4111436"/>
                    <a:gd name="connsiteY34" fmla="*/ 2366424 h 4111436"/>
                    <a:gd name="connsiteX35" fmla="*/ 156592 w 4111436"/>
                    <a:gd name="connsiteY35" fmla="*/ 2366423 h 4111436"/>
                    <a:gd name="connsiteX36" fmla="*/ 439449 w 4111436"/>
                    <a:gd name="connsiteY36" fmla="*/ 2488796 h 4111436"/>
                    <a:gd name="connsiteX37" fmla="*/ 158922 w 4111436"/>
                    <a:gd name="connsiteY37" fmla="*/ 2563963 h 4111436"/>
                    <a:gd name="connsiteX38" fmla="*/ 156592 w 4111436"/>
                    <a:gd name="connsiteY38" fmla="*/ 2366423 h 4111436"/>
                    <a:gd name="connsiteX39" fmla="*/ 4008082 w 4111436"/>
                    <a:gd name="connsiteY39" fmla="*/ 1860732 h 4111436"/>
                    <a:gd name="connsiteX40" fmla="*/ 4019426 w 4111436"/>
                    <a:gd name="connsiteY40" fmla="*/ 2055719 h 4111436"/>
                    <a:gd name="connsiteX41" fmla="*/ 3729003 w 4111436"/>
                    <a:gd name="connsiteY41" fmla="*/ 2055719 h 4111436"/>
                    <a:gd name="connsiteX42" fmla="*/ 4008082 w 4111436"/>
                    <a:gd name="connsiteY42" fmla="*/ 1860732 h 4111436"/>
                    <a:gd name="connsiteX43" fmla="*/ 103354 w 4111436"/>
                    <a:gd name="connsiteY43" fmla="*/ 1860732 h 4111436"/>
                    <a:gd name="connsiteX44" fmla="*/ 382433 w 4111436"/>
                    <a:gd name="connsiteY44" fmla="*/ 2055718 h 4111436"/>
                    <a:gd name="connsiteX45" fmla="*/ 92010 w 4111436"/>
                    <a:gd name="connsiteY45" fmla="*/ 2055718 h 4111436"/>
                    <a:gd name="connsiteX46" fmla="*/ 103354 w 4111436"/>
                    <a:gd name="connsiteY46" fmla="*/ 1860732 h 4111436"/>
                    <a:gd name="connsiteX47" fmla="*/ 3923829 w 4111436"/>
                    <a:gd name="connsiteY47" fmla="*/ 1358232 h 4111436"/>
                    <a:gd name="connsiteX48" fmla="*/ 3952515 w 4111436"/>
                    <a:gd name="connsiteY48" fmla="*/ 1547474 h 4111436"/>
                    <a:gd name="connsiteX49" fmla="*/ 3671988 w 4111436"/>
                    <a:gd name="connsiteY49" fmla="*/ 1622641 h 4111436"/>
                    <a:gd name="connsiteX50" fmla="*/ 3923829 w 4111436"/>
                    <a:gd name="connsiteY50" fmla="*/ 1358232 h 4111436"/>
                    <a:gd name="connsiteX51" fmla="*/ 187608 w 4111436"/>
                    <a:gd name="connsiteY51" fmla="*/ 1358232 h 4111436"/>
                    <a:gd name="connsiteX52" fmla="*/ 439450 w 4111436"/>
                    <a:gd name="connsiteY52" fmla="*/ 1622641 h 4111436"/>
                    <a:gd name="connsiteX53" fmla="*/ 158923 w 4111436"/>
                    <a:gd name="connsiteY53" fmla="*/ 1547474 h 4111436"/>
                    <a:gd name="connsiteX54" fmla="*/ 187608 w 4111436"/>
                    <a:gd name="connsiteY54" fmla="*/ 1358232 h 4111436"/>
                    <a:gd name="connsiteX55" fmla="*/ 3709013 w 4111436"/>
                    <a:gd name="connsiteY55" fmla="*/ 895087 h 4111436"/>
                    <a:gd name="connsiteX56" fmla="*/ 3756339 w 4111436"/>
                    <a:gd name="connsiteY56" fmla="*/ 1073865 h 4111436"/>
                    <a:gd name="connsiteX57" fmla="*/ 3504825 w 4111436"/>
                    <a:gd name="connsiteY57" fmla="*/ 1219077 h 4111436"/>
                    <a:gd name="connsiteX58" fmla="*/ 3709013 w 4111436"/>
                    <a:gd name="connsiteY58" fmla="*/ 895087 h 4111436"/>
                    <a:gd name="connsiteX59" fmla="*/ 402423 w 4111436"/>
                    <a:gd name="connsiteY59" fmla="*/ 895086 h 4111436"/>
                    <a:gd name="connsiteX60" fmla="*/ 606612 w 4111436"/>
                    <a:gd name="connsiteY60" fmla="*/ 1219076 h 4111436"/>
                    <a:gd name="connsiteX61" fmla="*/ 355098 w 4111436"/>
                    <a:gd name="connsiteY61" fmla="*/ 1073864 h 4111436"/>
                    <a:gd name="connsiteX62" fmla="*/ 402423 w 4111436"/>
                    <a:gd name="connsiteY62" fmla="*/ 895086 h 4111436"/>
                    <a:gd name="connsiteX63" fmla="*/ 3379430 w 4111436"/>
                    <a:gd name="connsiteY63" fmla="*/ 504060 h 4111436"/>
                    <a:gd name="connsiteX64" fmla="*/ 3444269 w 4111436"/>
                    <a:gd name="connsiteY64" fmla="*/ 667168 h 4111436"/>
                    <a:gd name="connsiteX65" fmla="*/ 3238909 w 4111436"/>
                    <a:gd name="connsiteY65" fmla="*/ 872528 h 4111436"/>
                    <a:gd name="connsiteX66" fmla="*/ 3379430 w 4111436"/>
                    <a:gd name="connsiteY66" fmla="*/ 504060 h 4111436"/>
                    <a:gd name="connsiteX67" fmla="*/ 732007 w 4111436"/>
                    <a:gd name="connsiteY67" fmla="*/ 504060 h 4111436"/>
                    <a:gd name="connsiteX68" fmla="*/ 872528 w 4111436"/>
                    <a:gd name="connsiteY68" fmla="*/ 872527 h 4111436"/>
                    <a:gd name="connsiteX69" fmla="*/ 667167 w 4111436"/>
                    <a:gd name="connsiteY69" fmla="*/ 667167 h 4111436"/>
                    <a:gd name="connsiteX70" fmla="*/ 732007 w 4111436"/>
                    <a:gd name="connsiteY70" fmla="*/ 504060 h 4111436"/>
                    <a:gd name="connsiteX71" fmla="*/ 2958580 w 4111436"/>
                    <a:gd name="connsiteY71" fmla="*/ 212554 h 4111436"/>
                    <a:gd name="connsiteX72" fmla="*/ 3037573 w 4111436"/>
                    <a:gd name="connsiteY72" fmla="*/ 355098 h 4111436"/>
                    <a:gd name="connsiteX73" fmla="*/ 2892361 w 4111436"/>
                    <a:gd name="connsiteY73" fmla="*/ 606612 h 4111436"/>
                    <a:gd name="connsiteX74" fmla="*/ 2958580 w 4111436"/>
                    <a:gd name="connsiteY74" fmla="*/ 212554 h 4111436"/>
                    <a:gd name="connsiteX75" fmla="*/ 1152857 w 4111436"/>
                    <a:gd name="connsiteY75" fmla="*/ 212554 h 4111436"/>
                    <a:gd name="connsiteX76" fmla="*/ 1219077 w 4111436"/>
                    <a:gd name="connsiteY76" fmla="*/ 606611 h 4111436"/>
                    <a:gd name="connsiteX77" fmla="*/ 1073865 w 4111436"/>
                    <a:gd name="connsiteY77" fmla="*/ 355098 h 4111436"/>
                    <a:gd name="connsiteX78" fmla="*/ 1152857 w 4111436"/>
                    <a:gd name="connsiteY78" fmla="*/ 212554 h 4111436"/>
                    <a:gd name="connsiteX79" fmla="*/ 2476140 w 4111436"/>
                    <a:gd name="connsiteY79" fmla="*/ 40943 h 4111436"/>
                    <a:gd name="connsiteX80" fmla="*/ 2563964 w 4111436"/>
                    <a:gd name="connsiteY80" fmla="*/ 158922 h 4111436"/>
                    <a:gd name="connsiteX81" fmla="*/ 2488797 w 4111436"/>
                    <a:gd name="connsiteY81" fmla="*/ 439449 h 4111436"/>
                    <a:gd name="connsiteX82" fmla="*/ 2476140 w 4111436"/>
                    <a:gd name="connsiteY82" fmla="*/ 40943 h 4111436"/>
                    <a:gd name="connsiteX83" fmla="*/ 1635297 w 4111436"/>
                    <a:gd name="connsiteY83" fmla="*/ 40941 h 4111436"/>
                    <a:gd name="connsiteX84" fmla="*/ 1622640 w 4111436"/>
                    <a:gd name="connsiteY84" fmla="*/ 439449 h 4111436"/>
                    <a:gd name="connsiteX85" fmla="*/ 1547473 w 4111436"/>
                    <a:gd name="connsiteY85" fmla="*/ 158922 h 4111436"/>
                    <a:gd name="connsiteX86" fmla="*/ 1635297 w 4111436"/>
                    <a:gd name="connsiteY86" fmla="*/ 40941 h 4111436"/>
                    <a:gd name="connsiteX87" fmla="*/ 2171086 w 4111436"/>
                    <a:gd name="connsiteY87" fmla="*/ 781 h 4111436"/>
                    <a:gd name="connsiteX88" fmla="*/ 2055719 w 4111436"/>
                    <a:gd name="connsiteY88" fmla="*/ 382434 h 4111436"/>
                    <a:gd name="connsiteX89" fmla="*/ 1940352 w 4111436"/>
                    <a:gd name="connsiteY89" fmla="*/ 783 h 4111436"/>
                    <a:gd name="connsiteX90" fmla="*/ 2055719 w 4111436"/>
                    <a:gd name="connsiteY90" fmla="*/ 92011 h 4111436"/>
                    <a:gd name="connsiteX91" fmla="*/ 2171086 w 4111436"/>
                    <a:gd name="connsiteY91" fmla="*/ 781 h 4111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4111436" h="4111436">
                      <a:moveTo>
                        <a:pt x="2055718" y="3729003"/>
                      </a:moveTo>
                      <a:cubicBezTo>
                        <a:pt x="2451017" y="4019426"/>
                        <a:pt x="2136392" y="4245311"/>
                        <a:pt x="2055718" y="4019426"/>
                      </a:cubicBezTo>
                      <a:cubicBezTo>
                        <a:pt x="1975045" y="4245311"/>
                        <a:pt x="1660420" y="4019426"/>
                        <a:pt x="2055718" y="3729003"/>
                      </a:cubicBezTo>
                      <a:close/>
                      <a:moveTo>
                        <a:pt x="2488796" y="3671988"/>
                      </a:moveTo>
                      <a:cubicBezTo>
                        <a:pt x="2945792" y="3850204"/>
                        <a:pt x="2700351" y="4149823"/>
                        <a:pt x="2563963" y="3952515"/>
                      </a:cubicBezTo>
                      <a:cubicBezTo>
                        <a:pt x="2544502" y="4191583"/>
                        <a:pt x="2182134" y="4054825"/>
                        <a:pt x="2488796" y="3671988"/>
                      </a:cubicBezTo>
                      <a:close/>
                      <a:moveTo>
                        <a:pt x="1622639" y="3671987"/>
                      </a:moveTo>
                      <a:cubicBezTo>
                        <a:pt x="1929302" y="4054825"/>
                        <a:pt x="1566934" y="4191583"/>
                        <a:pt x="1547472" y="3952514"/>
                      </a:cubicBezTo>
                      <a:cubicBezTo>
                        <a:pt x="1411085" y="4149823"/>
                        <a:pt x="1165644" y="3850204"/>
                        <a:pt x="1622639" y="3671987"/>
                      </a:cubicBezTo>
                      <a:close/>
                      <a:moveTo>
                        <a:pt x="2892361" y="3504825"/>
                      </a:moveTo>
                      <a:cubicBezTo>
                        <a:pt x="3379911" y="3558689"/>
                        <a:pt x="3220380" y="3911624"/>
                        <a:pt x="3037572" y="3756339"/>
                      </a:cubicBezTo>
                      <a:cubicBezTo>
                        <a:pt x="3080650" y="3992297"/>
                        <a:pt x="2695234" y="3953988"/>
                        <a:pt x="2892361" y="3504825"/>
                      </a:cubicBezTo>
                      <a:close/>
                      <a:moveTo>
                        <a:pt x="1219076" y="3504825"/>
                      </a:moveTo>
                      <a:cubicBezTo>
                        <a:pt x="1416203" y="3953988"/>
                        <a:pt x="1030787" y="3992297"/>
                        <a:pt x="1073864" y="3756338"/>
                      </a:cubicBezTo>
                      <a:cubicBezTo>
                        <a:pt x="891057" y="3911624"/>
                        <a:pt x="731526" y="3558689"/>
                        <a:pt x="1219076" y="3504825"/>
                      </a:cubicBezTo>
                      <a:close/>
                      <a:moveTo>
                        <a:pt x="3323502" y="3230123"/>
                      </a:moveTo>
                      <a:cubicBezTo>
                        <a:pt x="3715342" y="3210632"/>
                        <a:pt x="3647491" y="3540532"/>
                        <a:pt x="3444269" y="3444269"/>
                      </a:cubicBezTo>
                      <a:cubicBezTo>
                        <a:pt x="3546949" y="3661039"/>
                        <a:pt x="3164751" y="3723787"/>
                        <a:pt x="3238909" y="3238909"/>
                      </a:cubicBezTo>
                      <a:cubicBezTo>
                        <a:pt x="3269214" y="3234274"/>
                        <a:pt x="3297379" y="3231422"/>
                        <a:pt x="3323502" y="3230123"/>
                      </a:cubicBezTo>
                      <a:close/>
                      <a:moveTo>
                        <a:pt x="787934" y="3230122"/>
                      </a:moveTo>
                      <a:cubicBezTo>
                        <a:pt x="814056" y="3231422"/>
                        <a:pt x="842222" y="3234274"/>
                        <a:pt x="872527" y="3238909"/>
                      </a:cubicBezTo>
                      <a:cubicBezTo>
                        <a:pt x="946685" y="3723787"/>
                        <a:pt x="564487" y="3661039"/>
                        <a:pt x="667167" y="3444269"/>
                      </a:cubicBezTo>
                      <a:cubicBezTo>
                        <a:pt x="463946" y="3540532"/>
                        <a:pt x="396094" y="3210632"/>
                        <a:pt x="787934" y="3230122"/>
                      </a:cubicBezTo>
                      <a:close/>
                      <a:moveTo>
                        <a:pt x="3715047" y="2836253"/>
                      </a:moveTo>
                      <a:cubicBezTo>
                        <a:pt x="3958712" y="2824701"/>
                        <a:pt x="3948055" y="3072573"/>
                        <a:pt x="3756338" y="3037573"/>
                      </a:cubicBezTo>
                      <a:cubicBezTo>
                        <a:pt x="3911624" y="3220380"/>
                        <a:pt x="3558689" y="3379911"/>
                        <a:pt x="3504825" y="2892361"/>
                      </a:cubicBezTo>
                      <a:cubicBezTo>
                        <a:pt x="3589043" y="2855400"/>
                        <a:pt x="3658817" y="2838918"/>
                        <a:pt x="3715047" y="2836253"/>
                      </a:cubicBezTo>
                      <a:close/>
                      <a:moveTo>
                        <a:pt x="396389" y="2836252"/>
                      </a:moveTo>
                      <a:cubicBezTo>
                        <a:pt x="452619" y="2838918"/>
                        <a:pt x="522393" y="2855399"/>
                        <a:pt x="606611" y="2892361"/>
                      </a:cubicBezTo>
                      <a:cubicBezTo>
                        <a:pt x="552747" y="3379911"/>
                        <a:pt x="199812" y="3220380"/>
                        <a:pt x="355097" y="3037572"/>
                      </a:cubicBezTo>
                      <a:cubicBezTo>
                        <a:pt x="163381" y="3072573"/>
                        <a:pt x="152725" y="2824701"/>
                        <a:pt x="396389" y="2836252"/>
                      </a:cubicBezTo>
                      <a:close/>
                      <a:moveTo>
                        <a:pt x="3954844" y="2366424"/>
                      </a:moveTo>
                      <a:cubicBezTo>
                        <a:pt x="4103597" y="2375127"/>
                        <a:pt x="4116874" y="2550584"/>
                        <a:pt x="3952514" y="2563964"/>
                      </a:cubicBezTo>
                      <a:cubicBezTo>
                        <a:pt x="4149823" y="2700351"/>
                        <a:pt x="3850204" y="2945792"/>
                        <a:pt x="3671987" y="2488797"/>
                      </a:cubicBezTo>
                      <a:cubicBezTo>
                        <a:pt x="3791624" y="2392965"/>
                        <a:pt x="3887230" y="2362468"/>
                        <a:pt x="3954844" y="2366424"/>
                      </a:cubicBezTo>
                      <a:close/>
                      <a:moveTo>
                        <a:pt x="156592" y="2366423"/>
                      </a:moveTo>
                      <a:cubicBezTo>
                        <a:pt x="224207" y="2362467"/>
                        <a:pt x="319813" y="2392964"/>
                        <a:pt x="439449" y="2488796"/>
                      </a:cubicBezTo>
                      <a:cubicBezTo>
                        <a:pt x="261233" y="2945792"/>
                        <a:pt x="-38385" y="2700351"/>
                        <a:pt x="158922" y="2563963"/>
                      </a:cubicBezTo>
                      <a:cubicBezTo>
                        <a:pt x="-5437" y="2550584"/>
                        <a:pt x="7840" y="2375127"/>
                        <a:pt x="156592" y="2366423"/>
                      </a:cubicBezTo>
                      <a:close/>
                      <a:moveTo>
                        <a:pt x="4008082" y="1860732"/>
                      </a:moveTo>
                      <a:cubicBezTo>
                        <a:pt x="4125310" y="1863490"/>
                        <a:pt x="4160604" y="2005298"/>
                        <a:pt x="4019426" y="2055719"/>
                      </a:cubicBezTo>
                      <a:cubicBezTo>
                        <a:pt x="4245311" y="2136392"/>
                        <a:pt x="4019426" y="2451017"/>
                        <a:pt x="3729003" y="2055719"/>
                      </a:cubicBezTo>
                      <a:cubicBezTo>
                        <a:pt x="3837912" y="1907482"/>
                        <a:pt x="3937745" y="1859078"/>
                        <a:pt x="4008082" y="1860732"/>
                      </a:cubicBezTo>
                      <a:close/>
                      <a:moveTo>
                        <a:pt x="103354" y="1860732"/>
                      </a:moveTo>
                      <a:cubicBezTo>
                        <a:pt x="173691" y="1859078"/>
                        <a:pt x="273524" y="1907481"/>
                        <a:pt x="382433" y="2055718"/>
                      </a:cubicBezTo>
                      <a:cubicBezTo>
                        <a:pt x="92010" y="2451017"/>
                        <a:pt x="-133875" y="2136392"/>
                        <a:pt x="92010" y="2055718"/>
                      </a:cubicBezTo>
                      <a:cubicBezTo>
                        <a:pt x="-49167" y="2005298"/>
                        <a:pt x="-13874" y="1863489"/>
                        <a:pt x="103354" y="1860732"/>
                      </a:cubicBezTo>
                      <a:close/>
                      <a:moveTo>
                        <a:pt x="3923829" y="1358232"/>
                      </a:moveTo>
                      <a:cubicBezTo>
                        <a:pt x="4017255" y="1359533"/>
                        <a:pt x="4063500" y="1470756"/>
                        <a:pt x="3952515" y="1547474"/>
                      </a:cubicBezTo>
                      <a:cubicBezTo>
                        <a:pt x="4191583" y="1566935"/>
                        <a:pt x="4054825" y="1929303"/>
                        <a:pt x="3671988" y="1622641"/>
                      </a:cubicBezTo>
                      <a:cubicBezTo>
                        <a:pt x="3749957" y="1422705"/>
                        <a:pt x="3851164" y="1357220"/>
                        <a:pt x="3923829" y="1358232"/>
                      </a:cubicBezTo>
                      <a:close/>
                      <a:moveTo>
                        <a:pt x="187608" y="1358232"/>
                      </a:moveTo>
                      <a:cubicBezTo>
                        <a:pt x="260273" y="1357220"/>
                        <a:pt x="361480" y="1422705"/>
                        <a:pt x="439450" y="1622641"/>
                      </a:cubicBezTo>
                      <a:cubicBezTo>
                        <a:pt x="56612" y="1929303"/>
                        <a:pt x="-80145" y="1566935"/>
                        <a:pt x="158923" y="1547474"/>
                      </a:cubicBezTo>
                      <a:cubicBezTo>
                        <a:pt x="47937" y="1470756"/>
                        <a:pt x="94182" y="1359532"/>
                        <a:pt x="187608" y="1358232"/>
                      </a:cubicBezTo>
                      <a:close/>
                      <a:moveTo>
                        <a:pt x="3709013" y="895087"/>
                      </a:moveTo>
                      <a:cubicBezTo>
                        <a:pt x="3784569" y="896877"/>
                        <a:pt x="3833981" y="982461"/>
                        <a:pt x="3756339" y="1073865"/>
                      </a:cubicBezTo>
                      <a:cubicBezTo>
                        <a:pt x="3992297" y="1030788"/>
                        <a:pt x="3953988" y="1416203"/>
                        <a:pt x="3504825" y="1219077"/>
                      </a:cubicBezTo>
                      <a:cubicBezTo>
                        <a:pt x="3531757" y="975302"/>
                        <a:pt x="3633457" y="893297"/>
                        <a:pt x="3709013" y="895087"/>
                      </a:cubicBezTo>
                      <a:close/>
                      <a:moveTo>
                        <a:pt x="402423" y="895086"/>
                      </a:moveTo>
                      <a:cubicBezTo>
                        <a:pt x="477979" y="893297"/>
                        <a:pt x="579679" y="975301"/>
                        <a:pt x="606612" y="1219076"/>
                      </a:cubicBezTo>
                      <a:cubicBezTo>
                        <a:pt x="157448" y="1416203"/>
                        <a:pt x="119139" y="1030788"/>
                        <a:pt x="355098" y="1073864"/>
                      </a:cubicBezTo>
                      <a:cubicBezTo>
                        <a:pt x="277455" y="982461"/>
                        <a:pt x="326867" y="896876"/>
                        <a:pt x="402423" y="895086"/>
                      </a:cubicBezTo>
                      <a:close/>
                      <a:moveTo>
                        <a:pt x="3379430" y="504060"/>
                      </a:moveTo>
                      <a:cubicBezTo>
                        <a:pt x="3441305" y="506975"/>
                        <a:pt x="3489192" y="572331"/>
                        <a:pt x="3444269" y="667168"/>
                      </a:cubicBezTo>
                      <a:cubicBezTo>
                        <a:pt x="3661039" y="564487"/>
                        <a:pt x="3723787" y="946686"/>
                        <a:pt x="3238909" y="872528"/>
                      </a:cubicBezTo>
                      <a:cubicBezTo>
                        <a:pt x="3197195" y="599784"/>
                        <a:pt x="3299875" y="500312"/>
                        <a:pt x="3379430" y="504060"/>
                      </a:cubicBezTo>
                      <a:close/>
                      <a:moveTo>
                        <a:pt x="732007" y="504060"/>
                      </a:moveTo>
                      <a:cubicBezTo>
                        <a:pt x="811561" y="500312"/>
                        <a:pt x="914241" y="599783"/>
                        <a:pt x="872528" y="872527"/>
                      </a:cubicBezTo>
                      <a:cubicBezTo>
                        <a:pt x="387649" y="946686"/>
                        <a:pt x="450398" y="564487"/>
                        <a:pt x="667167" y="667167"/>
                      </a:cubicBezTo>
                      <a:cubicBezTo>
                        <a:pt x="622245" y="572331"/>
                        <a:pt x="670131" y="506975"/>
                        <a:pt x="732007" y="504060"/>
                      </a:cubicBezTo>
                      <a:close/>
                      <a:moveTo>
                        <a:pt x="2958580" y="212554"/>
                      </a:moveTo>
                      <a:cubicBezTo>
                        <a:pt x="3009624" y="216698"/>
                        <a:pt x="3053727" y="266613"/>
                        <a:pt x="3037573" y="355098"/>
                      </a:cubicBezTo>
                      <a:cubicBezTo>
                        <a:pt x="3220380" y="199812"/>
                        <a:pt x="3379911" y="552747"/>
                        <a:pt x="2892361" y="606612"/>
                      </a:cubicBezTo>
                      <a:cubicBezTo>
                        <a:pt x="2769157" y="325885"/>
                        <a:pt x="2873508" y="205647"/>
                        <a:pt x="2958580" y="212554"/>
                      </a:cubicBezTo>
                      <a:close/>
                      <a:moveTo>
                        <a:pt x="1152857" y="212554"/>
                      </a:moveTo>
                      <a:cubicBezTo>
                        <a:pt x="1237929" y="205647"/>
                        <a:pt x="1342281" y="325885"/>
                        <a:pt x="1219077" y="606611"/>
                      </a:cubicBezTo>
                      <a:cubicBezTo>
                        <a:pt x="731526" y="552747"/>
                        <a:pt x="891057" y="199812"/>
                        <a:pt x="1073865" y="355098"/>
                      </a:cubicBezTo>
                      <a:cubicBezTo>
                        <a:pt x="1057711" y="266613"/>
                        <a:pt x="1101814" y="216698"/>
                        <a:pt x="1152857" y="212554"/>
                      </a:cubicBezTo>
                      <a:close/>
                      <a:moveTo>
                        <a:pt x="2476140" y="40943"/>
                      </a:moveTo>
                      <a:cubicBezTo>
                        <a:pt x="2518313" y="46208"/>
                        <a:pt x="2557882" y="84213"/>
                        <a:pt x="2563964" y="158922"/>
                      </a:cubicBezTo>
                      <a:cubicBezTo>
                        <a:pt x="2700351" y="-38385"/>
                        <a:pt x="2945792" y="261233"/>
                        <a:pt x="2488797" y="439449"/>
                      </a:cubicBezTo>
                      <a:cubicBezTo>
                        <a:pt x="2277966" y="176248"/>
                        <a:pt x="2383357" y="29360"/>
                        <a:pt x="2476140" y="40943"/>
                      </a:cubicBezTo>
                      <a:close/>
                      <a:moveTo>
                        <a:pt x="1635297" y="40941"/>
                      </a:moveTo>
                      <a:cubicBezTo>
                        <a:pt x="1728079" y="29358"/>
                        <a:pt x="1833470" y="176248"/>
                        <a:pt x="1622640" y="439449"/>
                      </a:cubicBezTo>
                      <a:cubicBezTo>
                        <a:pt x="1165644" y="261233"/>
                        <a:pt x="1411085" y="-38387"/>
                        <a:pt x="1547473" y="158922"/>
                      </a:cubicBezTo>
                      <a:cubicBezTo>
                        <a:pt x="1553555" y="84213"/>
                        <a:pt x="1593123" y="46206"/>
                        <a:pt x="1635297" y="40941"/>
                      </a:cubicBezTo>
                      <a:close/>
                      <a:moveTo>
                        <a:pt x="2171086" y="781"/>
                      </a:moveTo>
                      <a:cubicBezTo>
                        <a:pt x="2263704" y="13607"/>
                        <a:pt x="2327487" y="182768"/>
                        <a:pt x="2055719" y="382434"/>
                      </a:cubicBezTo>
                      <a:cubicBezTo>
                        <a:pt x="1783951" y="182768"/>
                        <a:pt x="1847733" y="13608"/>
                        <a:pt x="1940352" y="783"/>
                      </a:cubicBezTo>
                      <a:cubicBezTo>
                        <a:pt x="1982451" y="-5047"/>
                        <a:pt x="2030509" y="21423"/>
                        <a:pt x="2055719" y="92011"/>
                      </a:cubicBezTo>
                      <a:cubicBezTo>
                        <a:pt x="2080930" y="21423"/>
                        <a:pt x="2128987" y="-5049"/>
                        <a:pt x="2171086" y="781"/>
                      </a:cubicBezTo>
                      <a:close/>
                    </a:path>
                  </a:pathLst>
                </a:custGeom>
                <a:solidFill>
                  <a:srgbClr val="FFDE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184" name=" 184"/>
                <p:cNvSpPr/>
                <p:nvPr/>
              </p:nvSpPr>
              <p:spPr>
                <a:xfrm>
                  <a:off x="2125" y="3135"/>
                  <a:ext cx="2339" cy="2339"/>
                </a:xfrm>
                <a:prstGeom prst="ellipse">
                  <a:avLst/>
                </a:prstGeom>
                <a:solidFill>
                  <a:srgbClr val="FFDE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grpSp>
          <p:pic>
            <p:nvPicPr>
              <p:cNvPr id="22" name="图片 21" descr="20080220085227583"/>
              <p:cNvPicPr>
                <a:picLocks noChangeAspect="1"/>
              </p:cNvPicPr>
              <p:nvPr/>
            </p:nvPicPr>
            <p:blipFill>
              <a:blip r:embed="rId5"/>
              <a:stretch>
                <a:fillRect/>
              </a:stretch>
            </p:blipFill>
            <p:spPr>
              <a:xfrm>
                <a:off x="1411" y="3405"/>
                <a:ext cx="1711" cy="1711"/>
              </a:xfrm>
              <a:prstGeom prst="rect">
                <a:avLst/>
              </a:prstGeom>
            </p:spPr>
          </p:pic>
        </p:grpSp>
        <p:grpSp>
          <p:nvGrpSpPr>
            <p:cNvPr id="25" name="组合 24"/>
            <p:cNvGrpSpPr/>
            <p:nvPr/>
          </p:nvGrpSpPr>
          <p:grpSpPr>
            <a:xfrm>
              <a:off x="5073" y="2724"/>
              <a:ext cx="3118" cy="3118"/>
              <a:chOff x="5073" y="2724"/>
              <a:chExt cx="3118" cy="3118"/>
            </a:xfrm>
          </p:grpSpPr>
          <p:grpSp>
            <p:nvGrpSpPr>
              <p:cNvPr id="16" name="组合 15"/>
              <p:cNvGrpSpPr/>
              <p:nvPr/>
            </p:nvGrpSpPr>
            <p:grpSpPr>
              <a:xfrm>
                <a:off x="5073" y="2724"/>
                <a:ext cx="3118" cy="3118"/>
                <a:chOff x="1736" y="2746"/>
                <a:chExt cx="3118" cy="3118"/>
              </a:xfrm>
              <a:solidFill>
                <a:srgbClr val="FFC000"/>
              </a:solidFill>
            </p:grpSpPr>
            <p:sp>
              <p:nvSpPr>
                <p:cNvPr id="17" name=" 271"/>
                <p:cNvSpPr/>
                <p:nvPr/>
              </p:nvSpPr>
              <p:spPr>
                <a:xfrm>
                  <a:off x="1736" y="2746"/>
                  <a:ext cx="3118" cy="3118"/>
                </a:xfrm>
                <a:custGeom>
                  <a:avLst/>
                  <a:gdLst>
                    <a:gd name="connsiteX0" fmla="*/ 2055718 w 4111436"/>
                    <a:gd name="connsiteY0" fmla="*/ 3729003 h 4111436"/>
                    <a:gd name="connsiteX1" fmla="*/ 2055718 w 4111436"/>
                    <a:gd name="connsiteY1" fmla="*/ 4019426 h 4111436"/>
                    <a:gd name="connsiteX2" fmla="*/ 2055718 w 4111436"/>
                    <a:gd name="connsiteY2" fmla="*/ 3729003 h 4111436"/>
                    <a:gd name="connsiteX3" fmla="*/ 2488796 w 4111436"/>
                    <a:gd name="connsiteY3" fmla="*/ 3671988 h 4111436"/>
                    <a:gd name="connsiteX4" fmla="*/ 2563963 w 4111436"/>
                    <a:gd name="connsiteY4" fmla="*/ 3952515 h 4111436"/>
                    <a:gd name="connsiteX5" fmla="*/ 2488796 w 4111436"/>
                    <a:gd name="connsiteY5" fmla="*/ 3671988 h 4111436"/>
                    <a:gd name="connsiteX6" fmla="*/ 1622639 w 4111436"/>
                    <a:gd name="connsiteY6" fmla="*/ 3671987 h 4111436"/>
                    <a:gd name="connsiteX7" fmla="*/ 1547472 w 4111436"/>
                    <a:gd name="connsiteY7" fmla="*/ 3952514 h 4111436"/>
                    <a:gd name="connsiteX8" fmla="*/ 1622639 w 4111436"/>
                    <a:gd name="connsiteY8" fmla="*/ 3671987 h 4111436"/>
                    <a:gd name="connsiteX9" fmla="*/ 2892361 w 4111436"/>
                    <a:gd name="connsiteY9" fmla="*/ 3504825 h 4111436"/>
                    <a:gd name="connsiteX10" fmla="*/ 3037572 w 4111436"/>
                    <a:gd name="connsiteY10" fmla="*/ 3756339 h 4111436"/>
                    <a:gd name="connsiteX11" fmla="*/ 2892361 w 4111436"/>
                    <a:gd name="connsiteY11" fmla="*/ 3504825 h 4111436"/>
                    <a:gd name="connsiteX12" fmla="*/ 1219076 w 4111436"/>
                    <a:gd name="connsiteY12" fmla="*/ 3504825 h 4111436"/>
                    <a:gd name="connsiteX13" fmla="*/ 1073864 w 4111436"/>
                    <a:gd name="connsiteY13" fmla="*/ 3756338 h 4111436"/>
                    <a:gd name="connsiteX14" fmla="*/ 1219076 w 4111436"/>
                    <a:gd name="connsiteY14" fmla="*/ 3504825 h 4111436"/>
                    <a:gd name="connsiteX15" fmla="*/ 3323502 w 4111436"/>
                    <a:gd name="connsiteY15" fmla="*/ 3230123 h 4111436"/>
                    <a:gd name="connsiteX16" fmla="*/ 3444269 w 4111436"/>
                    <a:gd name="connsiteY16" fmla="*/ 3444269 h 4111436"/>
                    <a:gd name="connsiteX17" fmla="*/ 3238909 w 4111436"/>
                    <a:gd name="connsiteY17" fmla="*/ 3238909 h 4111436"/>
                    <a:gd name="connsiteX18" fmla="*/ 3323502 w 4111436"/>
                    <a:gd name="connsiteY18" fmla="*/ 3230123 h 4111436"/>
                    <a:gd name="connsiteX19" fmla="*/ 787934 w 4111436"/>
                    <a:gd name="connsiteY19" fmla="*/ 3230122 h 4111436"/>
                    <a:gd name="connsiteX20" fmla="*/ 872527 w 4111436"/>
                    <a:gd name="connsiteY20" fmla="*/ 3238909 h 4111436"/>
                    <a:gd name="connsiteX21" fmla="*/ 667167 w 4111436"/>
                    <a:gd name="connsiteY21" fmla="*/ 3444269 h 4111436"/>
                    <a:gd name="connsiteX22" fmla="*/ 787934 w 4111436"/>
                    <a:gd name="connsiteY22" fmla="*/ 3230122 h 4111436"/>
                    <a:gd name="connsiteX23" fmla="*/ 3715047 w 4111436"/>
                    <a:gd name="connsiteY23" fmla="*/ 2836253 h 4111436"/>
                    <a:gd name="connsiteX24" fmla="*/ 3756338 w 4111436"/>
                    <a:gd name="connsiteY24" fmla="*/ 3037573 h 4111436"/>
                    <a:gd name="connsiteX25" fmla="*/ 3504825 w 4111436"/>
                    <a:gd name="connsiteY25" fmla="*/ 2892361 h 4111436"/>
                    <a:gd name="connsiteX26" fmla="*/ 3715047 w 4111436"/>
                    <a:gd name="connsiteY26" fmla="*/ 2836253 h 4111436"/>
                    <a:gd name="connsiteX27" fmla="*/ 396389 w 4111436"/>
                    <a:gd name="connsiteY27" fmla="*/ 2836252 h 4111436"/>
                    <a:gd name="connsiteX28" fmla="*/ 606611 w 4111436"/>
                    <a:gd name="connsiteY28" fmla="*/ 2892361 h 4111436"/>
                    <a:gd name="connsiteX29" fmla="*/ 355097 w 4111436"/>
                    <a:gd name="connsiteY29" fmla="*/ 3037572 h 4111436"/>
                    <a:gd name="connsiteX30" fmla="*/ 396389 w 4111436"/>
                    <a:gd name="connsiteY30" fmla="*/ 2836252 h 4111436"/>
                    <a:gd name="connsiteX31" fmla="*/ 3954844 w 4111436"/>
                    <a:gd name="connsiteY31" fmla="*/ 2366424 h 4111436"/>
                    <a:gd name="connsiteX32" fmla="*/ 3952514 w 4111436"/>
                    <a:gd name="connsiteY32" fmla="*/ 2563964 h 4111436"/>
                    <a:gd name="connsiteX33" fmla="*/ 3671987 w 4111436"/>
                    <a:gd name="connsiteY33" fmla="*/ 2488797 h 4111436"/>
                    <a:gd name="connsiteX34" fmla="*/ 3954844 w 4111436"/>
                    <a:gd name="connsiteY34" fmla="*/ 2366424 h 4111436"/>
                    <a:gd name="connsiteX35" fmla="*/ 156592 w 4111436"/>
                    <a:gd name="connsiteY35" fmla="*/ 2366423 h 4111436"/>
                    <a:gd name="connsiteX36" fmla="*/ 439449 w 4111436"/>
                    <a:gd name="connsiteY36" fmla="*/ 2488796 h 4111436"/>
                    <a:gd name="connsiteX37" fmla="*/ 158922 w 4111436"/>
                    <a:gd name="connsiteY37" fmla="*/ 2563963 h 4111436"/>
                    <a:gd name="connsiteX38" fmla="*/ 156592 w 4111436"/>
                    <a:gd name="connsiteY38" fmla="*/ 2366423 h 4111436"/>
                    <a:gd name="connsiteX39" fmla="*/ 4008082 w 4111436"/>
                    <a:gd name="connsiteY39" fmla="*/ 1860732 h 4111436"/>
                    <a:gd name="connsiteX40" fmla="*/ 4019426 w 4111436"/>
                    <a:gd name="connsiteY40" fmla="*/ 2055719 h 4111436"/>
                    <a:gd name="connsiteX41" fmla="*/ 3729003 w 4111436"/>
                    <a:gd name="connsiteY41" fmla="*/ 2055719 h 4111436"/>
                    <a:gd name="connsiteX42" fmla="*/ 4008082 w 4111436"/>
                    <a:gd name="connsiteY42" fmla="*/ 1860732 h 4111436"/>
                    <a:gd name="connsiteX43" fmla="*/ 103354 w 4111436"/>
                    <a:gd name="connsiteY43" fmla="*/ 1860732 h 4111436"/>
                    <a:gd name="connsiteX44" fmla="*/ 382433 w 4111436"/>
                    <a:gd name="connsiteY44" fmla="*/ 2055718 h 4111436"/>
                    <a:gd name="connsiteX45" fmla="*/ 92010 w 4111436"/>
                    <a:gd name="connsiteY45" fmla="*/ 2055718 h 4111436"/>
                    <a:gd name="connsiteX46" fmla="*/ 103354 w 4111436"/>
                    <a:gd name="connsiteY46" fmla="*/ 1860732 h 4111436"/>
                    <a:gd name="connsiteX47" fmla="*/ 3923829 w 4111436"/>
                    <a:gd name="connsiteY47" fmla="*/ 1358232 h 4111436"/>
                    <a:gd name="connsiteX48" fmla="*/ 3952515 w 4111436"/>
                    <a:gd name="connsiteY48" fmla="*/ 1547474 h 4111436"/>
                    <a:gd name="connsiteX49" fmla="*/ 3671988 w 4111436"/>
                    <a:gd name="connsiteY49" fmla="*/ 1622641 h 4111436"/>
                    <a:gd name="connsiteX50" fmla="*/ 3923829 w 4111436"/>
                    <a:gd name="connsiteY50" fmla="*/ 1358232 h 4111436"/>
                    <a:gd name="connsiteX51" fmla="*/ 187608 w 4111436"/>
                    <a:gd name="connsiteY51" fmla="*/ 1358232 h 4111436"/>
                    <a:gd name="connsiteX52" fmla="*/ 439450 w 4111436"/>
                    <a:gd name="connsiteY52" fmla="*/ 1622641 h 4111436"/>
                    <a:gd name="connsiteX53" fmla="*/ 158923 w 4111436"/>
                    <a:gd name="connsiteY53" fmla="*/ 1547474 h 4111436"/>
                    <a:gd name="connsiteX54" fmla="*/ 187608 w 4111436"/>
                    <a:gd name="connsiteY54" fmla="*/ 1358232 h 4111436"/>
                    <a:gd name="connsiteX55" fmla="*/ 3709013 w 4111436"/>
                    <a:gd name="connsiteY55" fmla="*/ 895087 h 4111436"/>
                    <a:gd name="connsiteX56" fmla="*/ 3756339 w 4111436"/>
                    <a:gd name="connsiteY56" fmla="*/ 1073865 h 4111436"/>
                    <a:gd name="connsiteX57" fmla="*/ 3504825 w 4111436"/>
                    <a:gd name="connsiteY57" fmla="*/ 1219077 h 4111436"/>
                    <a:gd name="connsiteX58" fmla="*/ 3709013 w 4111436"/>
                    <a:gd name="connsiteY58" fmla="*/ 895087 h 4111436"/>
                    <a:gd name="connsiteX59" fmla="*/ 402423 w 4111436"/>
                    <a:gd name="connsiteY59" fmla="*/ 895086 h 4111436"/>
                    <a:gd name="connsiteX60" fmla="*/ 606612 w 4111436"/>
                    <a:gd name="connsiteY60" fmla="*/ 1219076 h 4111436"/>
                    <a:gd name="connsiteX61" fmla="*/ 355098 w 4111436"/>
                    <a:gd name="connsiteY61" fmla="*/ 1073864 h 4111436"/>
                    <a:gd name="connsiteX62" fmla="*/ 402423 w 4111436"/>
                    <a:gd name="connsiteY62" fmla="*/ 895086 h 4111436"/>
                    <a:gd name="connsiteX63" fmla="*/ 3379430 w 4111436"/>
                    <a:gd name="connsiteY63" fmla="*/ 504060 h 4111436"/>
                    <a:gd name="connsiteX64" fmla="*/ 3444269 w 4111436"/>
                    <a:gd name="connsiteY64" fmla="*/ 667168 h 4111436"/>
                    <a:gd name="connsiteX65" fmla="*/ 3238909 w 4111436"/>
                    <a:gd name="connsiteY65" fmla="*/ 872528 h 4111436"/>
                    <a:gd name="connsiteX66" fmla="*/ 3379430 w 4111436"/>
                    <a:gd name="connsiteY66" fmla="*/ 504060 h 4111436"/>
                    <a:gd name="connsiteX67" fmla="*/ 732007 w 4111436"/>
                    <a:gd name="connsiteY67" fmla="*/ 504060 h 4111436"/>
                    <a:gd name="connsiteX68" fmla="*/ 872528 w 4111436"/>
                    <a:gd name="connsiteY68" fmla="*/ 872527 h 4111436"/>
                    <a:gd name="connsiteX69" fmla="*/ 667167 w 4111436"/>
                    <a:gd name="connsiteY69" fmla="*/ 667167 h 4111436"/>
                    <a:gd name="connsiteX70" fmla="*/ 732007 w 4111436"/>
                    <a:gd name="connsiteY70" fmla="*/ 504060 h 4111436"/>
                    <a:gd name="connsiteX71" fmla="*/ 2958580 w 4111436"/>
                    <a:gd name="connsiteY71" fmla="*/ 212554 h 4111436"/>
                    <a:gd name="connsiteX72" fmla="*/ 3037573 w 4111436"/>
                    <a:gd name="connsiteY72" fmla="*/ 355098 h 4111436"/>
                    <a:gd name="connsiteX73" fmla="*/ 2892361 w 4111436"/>
                    <a:gd name="connsiteY73" fmla="*/ 606612 h 4111436"/>
                    <a:gd name="connsiteX74" fmla="*/ 2958580 w 4111436"/>
                    <a:gd name="connsiteY74" fmla="*/ 212554 h 4111436"/>
                    <a:gd name="connsiteX75" fmla="*/ 1152857 w 4111436"/>
                    <a:gd name="connsiteY75" fmla="*/ 212554 h 4111436"/>
                    <a:gd name="connsiteX76" fmla="*/ 1219077 w 4111436"/>
                    <a:gd name="connsiteY76" fmla="*/ 606611 h 4111436"/>
                    <a:gd name="connsiteX77" fmla="*/ 1073865 w 4111436"/>
                    <a:gd name="connsiteY77" fmla="*/ 355098 h 4111436"/>
                    <a:gd name="connsiteX78" fmla="*/ 1152857 w 4111436"/>
                    <a:gd name="connsiteY78" fmla="*/ 212554 h 4111436"/>
                    <a:gd name="connsiteX79" fmla="*/ 2476140 w 4111436"/>
                    <a:gd name="connsiteY79" fmla="*/ 40943 h 4111436"/>
                    <a:gd name="connsiteX80" fmla="*/ 2563964 w 4111436"/>
                    <a:gd name="connsiteY80" fmla="*/ 158922 h 4111436"/>
                    <a:gd name="connsiteX81" fmla="*/ 2488797 w 4111436"/>
                    <a:gd name="connsiteY81" fmla="*/ 439449 h 4111436"/>
                    <a:gd name="connsiteX82" fmla="*/ 2476140 w 4111436"/>
                    <a:gd name="connsiteY82" fmla="*/ 40943 h 4111436"/>
                    <a:gd name="connsiteX83" fmla="*/ 1635297 w 4111436"/>
                    <a:gd name="connsiteY83" fmla="*/ 40941 h 4111436"/>
                    <a:gd name="connsiteX84" fmla="*/ 1622640 w 4111436"/>
                    <a:gd name="connsiteY84" fmla="*/ 439449 h 4111436"/>
                    <a:gd name="connsiteX85" fmla="*/ 1547473 w 4111436"/>
                    <a:gd name="connsiteY85" fmla="*/ 158922 h 4111436"/>
                    <a:gd name="connsiteX86" fmla="*/ 1635297 w 4111436"/>
                    <a:gd name="connsiteY86" fmla="*/ 40941 h 4111436"/>
                    <a:gd name="connsiteX87" fmla="*/ 2171086 w 4111436"/>
                    <a:gd name="connsiteY87" fmla="*/ 781 h 4111436"/>
                    <a:gd name="connsiteX88" fmla="*/ 2055719 w 4111436"/>
                    <a:gd name="connsiteY88" fmla="*/ 382434 h 4111436"/>
                    <a:gd name="connsiteX89" fmla="*/ 1940352 w 4111436"/>
                    <a:gd name="connsiteY89" fmla="*/ 783 h 4111436"/>
                    <a:gd name="connsiteX90" fmla="*/ 2055719 w 4111436"/>
                    <a:gd name="connsiteY90" fmla="*/ 92011 h 4111436"/>
                    <a:gd name="connsiteX91" fmla="*/ 2171086 w 4111436"/>
                    <a:gd name="connsiteY91" fmla="*/ 781 h 4111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4111436" h="4111436">
                      <a:moveTo>
                        <a:pt x="2055718" y="3729003"/>
                      </a:moveTo>
                      <a:cubicBezTo>
                        <a:pt x="2451017" y="4019426"/>
                        <a:pt x="2136392" y="4245311"/>
                        <a:pt x="2055718" y="4019426"/>
                      </a:cubicBezTo>
                      <a:cubicBezTo>
                        <a:pt x="1975045" y="4245311"/>
                        <a:pt x="1660420" y="4019426"/>
                        <a:pt x="2055718" y="3729003"/>
                      </a:cubicBezTo>
                      <a:close/>
                      <a:moveTo>
                        <a:pt x="2488796" y="3671988"/>
                      </a:moveTo>
                      <a:cubicBezTo>
                        <a:pt x="2945792" y="3850204"/>
                        <a:pt x="2700351" y="4149823"/>
                        <a:pt x="2563963" y="3952515"/>
                      </a:cubicBezTo>
                      <a:cubicBezTo>
                        <a:pt x="2544502" y="4191583"/>
                        <a:pt x="2182134" y="4054825"/>
                        <a:pt x="2488796" y="3671988"/>
                      </a:cubicBezTo>
                      <a:close/>
                      <a:moveTo>
                        <a:pt x="1622639" y="3671987"/>
                      </a:moveTo>
                      <a:cubicBezTo>
                        <a:pt x="1929302" y="4054825"/>
                        <a:pt x="1566934" y="4191583"/>
                        <a:pt x="1547472" y="3952514"/>
                      </a:cubicBezTo>
                      <a:cubicBezTo>
                        <a:pt x="1411085" y="4149823"/>
                        <a:pt x="1165644" y="3850204"/>
                        <a:pt x="1622639" y="3671987"/>
                      </a:cubicBezTo>
                      <a:close/>
                      <a:moveTo>
                        <a:pt x="2892361" y="3504825"/>
                      </a:moveTo>
                      <a:cubicBezTo>
                        <a:pt x="3379911" y="3558689"/>
                        <a:pt x="3220380" y="3911624"/>
                        <a:pt x="3037572" y="3756339"/>
                      </a:cubicBezTo>
                      <a:cubicBezTo>
                        <a:pt x="3080650" y="3992297"/>
                        <a:pt x="2695234" y="3953988"/>
                        <a:pt x="2892361" y="3504825"/>
                      </a:cubicBezTo>
                      <a:close/>
                      <a:moveTo>
                        <a:pt x="1219076" y="3504825"/>
                      </a:moveTo>
                      <a:cubicBezTo>
                        <a:pt x="1416203" y="3953988"/>
                        <a:pt x="1030787" y="3992297"/>
                        <a:pt x="1073864" y="3756338"/>
                      </a:cubicBezTo>
                      <a:cubicBezTo>
                        <a:pt x="891057" y="3911624"/>
                        <a:pt x="731526" y="3558689"/>
                        <a:pt x="1219076" y="3504825"/>
                      </a:cubicBezTo>
                      <a:close/>
                      <a:moveTo>
                        <a:pt x="3323502" y="3230123"/>
                      </a:moveTo>
                      <a:cubicBezTo>
                        <a:pt x="3715342" y="3210632"/>
                        <a:pt x="3647491" y="3540532"/>
                        <a:pt x="3444269" y="3444269"/>
                      </a:cubicBezTo>
                      <a:cubicBezTo>
                        <a:pt x="3546949" y="3661039"/>
                        <a:pt x="3164751" y="3723787"/>
                        <a:pt x="3238909" y="3238909"/>
                      </a:cubicBezTo>
                      <a:cubicBezTo>
                        <a:pt x="3269214" y="3234274"/>
                        <a:pt x="3297379" y="3231422"/>
                        <a:pt x="3323502" y="3230123"/>
                      </a:cubicBezTo>
                      <a:close/>
                      <a:moveTo>
                        <a:pt x="787934" y="3230122"/>
                      </a:moveTo>
                      <a:cubicBezTo>
                        <a:pt x="814056" y="3231422"/>
                        <a:pt x="842222" y="3234274"/>
                        <a:pt x="872527" y="3238909"/>
                      </a:cubicBezTo>
                      <a:cubicBezTo>
                        <a:pt x="946685" y="3723787"/>
                        <a:pt x="564487" y="3661039"/>
                        <a:pt x="667167" y="3444269"/>
                      </a:cubicBezTo>
                      <a:cubicBezTo>
                        <a:pt x="463946" y="3540532"/>
                        <a:pt x="396094" y="3210632"/>
                        <a:pt x="787934" y="3230122"/>
                      </a:cubicBezTo>
                      <a:close/>
                      <a:moveTo>
                        <a:pt x="3715047" y="2836253"/>
                      </a:moveTo>
                      <a:cubicBezTo>
                        <a:pt x="3958712" y="2824701"/>
                        <a:pt x="3948055" y="3072573"/>
                        <a:pt x="3756338" y="3037573"/>
                      </a:cubicBezTo>
                      <a:cubicBezTo>
                        <a:pt x="3911624" y="3220380"/>
                        <a:pt x="3558689" y="3379911"/>
                        <a:pt x="3504825" y="2892361"/>
                      </a:cubicBezTo>
                      <a:cubicBezTo>
                        <a:pt x="3589043" y="2855400"/>
                        <a:pt x="3658817" y="2838918"/>
                        <a:pt x="3715047" y="2836253"/>
                      </a:cubicBezTo>
                      <a:close/>
                      <a:moveTo>
                        <a:pt x="396389" y="2836252"/>
                      </a:moveTo>
                      <a:cubicBezTo>
                        <a:pt x="452619" y="2838918"/>
                        <a:pt x="522393" y="2855399"/>
                        <a:pt x="606611" y="2892361"/>
                      </a:cubicBezTo>
                      <a:cubicBezTo>
                        <a:pt x="552747" y="3379911"/>
                        <a:pt x="199812" y="3220380"/>
                        <a:pt x="355097" y="3037572"/>
                      </a:cubicBezTo>
                      <a:cubicBezTo>
                        <a:pt x="163381" y="3072573"/>
                        <a:pt x="152725" y="2824701"/>
                        <a:pt x="396389" y="2836252"/>
                      </a:cubicBezTo>
                      <a:close/>
                      <a:moveTo>
                        <a:pt x="3954844" y="2366424"/>
                      </a:moveTo>
                      <a:cubicBezTo>
                        <a:pt x="4103597" y="2375127"/>
                        <a:pt x="4116874" y="2550584"/>
                        <a:pt x="3952514" y="2563964"/>
                      </a:cubicBezTo>
                      <a:cubicBezTo>
                        <a:pt x="4149823" y="2700351"/>
                        <a:pt x="3850204" y="2945792"/>
                        <a:pt x="3671987" y="2488797"/>
                      </a:cubicBezTo>
                      <a:cubicBezTo>
                        <a:pt x="3791624" y="2392965"/>
                        <a:pt x="3887230" y="2362468"/>
                        <a:pt x="3954844" y="2366424"/>
                      </a:cubicBezTo>
                      <a:close/>
                      <a:moveTo>
                        <a:pt x="156592" y="2366423"/>
                      </a:moveTo>
                      <a:cubicBezTo>
                        <a:pt x="224207" y="2362467"/>
                        <a:pt x="319813" y="2392964"/>
                        <a:pt x="439449" y="2488796"/>
                      </a:cubicBezTo>
                      <a:cubicBezTo>
                        <a:pt x="261233" y="2945792"/>
                        <a:pt x="-38385" y="2700351"/>
                        <a:pt x="158922" y="2563963"/>
                      </a:cubicBezTo>
                      <a:cubicBezTo>
                        <a:pt x="-5437" y="2550584"/>
                        <a:pt x="7840" y="2375127"/>
                        <a:pt x="156592" y="2366423"/>
                      </a:cubicBezTo>
                      <a:close/>
                      <a:moveTo>
                        <a:pt x="4008082" y="1860732"/>
                      </a:moveTo>
                      <a:cubicBezTo>
                        <a:pt x="4125310" y="1863490"/>
                        <a:pt x="4160604" y="2005298"/>
                        <a:pt x="4019426" y="2055719"/>
                      </a:cubicBezTo>
                      <a:cubicBezTo>
                        <a:pt x="4245311" y="2136392"/>
                        <a:pt x="4019426" y="2451017"/>
                        <a:pt x="3729003" y="2055719"/>
                      </a:cubicBezTo>
                      <a:cubicBezTo>
                        <a:pt x="3837912" y="1907482"/>
                        <a:pt x="3937745" y="1859078"/>
                        <a:pt x="4008082" y="1860732"/>
                      </a:cubicBezTo>
                      <a:close/>
                      <a:moveTo>
                        <a:pt x="103354" y="1860732"/>
                      </a:moveTo>
                      <a:cubicBezTo>
                        <a:pt x="173691" y="1859078"/>
                        <a:pt x="273524" y="1907481"/>
                        <a:pt x="382433" y="2055718"/>
                      </a:cubicBezTo>
                      <a:cubicBezTo>
                        <a:pt x="92010" y="2451017"/>
                        <a:pt x="-133875" y="2136392"/>
                        <a:pt x="92010" y="2055718"/>
                      </a:cubicBezTo>
                      <a:cubicBezTo>
                        <a:pt x="-49167" y="2005298"/>
                        <a:pt x="-13874" y="1863489"/>
                        <a:pt x="103354" y="1860732"/>
                      </a:cubicBezTo>
                      <a:close/>
                      <a:moveTo>
                        <a:pt x="3923829" y="1358232"/>
                      </a:moveTo>
                      <a:cubicBezTo>
                        <a:pt x="4017255" y="1359533"/>
                        <a:pt x="4063500" y="1470756"/>
                        <a:pt x="3952515" y="1547474"/>
                      </a:cubicBezTo>
                      <a:cubicBezTo>
                        <a:pt x="4191583" y="1566935"/>
                        <a:pt x="4054825" y="1929303"/>
                        <a:pt x="3671988" y="1622641"/>
                      </a:cubicBezTo>
                      <a:cubicBezTo>
                        <a:pt x="3749957" y="1422705"/>
                        <a:pt x="3851164" y="1357220"/>
                        <a:pt x="3923829" y="1358232"/>
                      </a:cubicBezTo>
                      <a:close/>
                      <a:moveTo>
                        <a:pt x="187608" y="1358232"/>
                      </a:moveTo>
                      <a:cubicBezTo>
                        <a:pt x="260273" y="1357220"/>
                        <a:pt x="361480" y="1422705"/>
                        <a:pt x="439450" y="1622641"/>
                      </a:cubicBezTo>
                      <a:cubicBezTo>
                        <a:pt x="56612" y="1929303"/>
                        <a:pt x="-80145" y="1566935"/>
                        <a:pt x="158923" y="1547474"/>
                      </a:cubicBezTo>
                      <a:cubicBezTo>
                        <a:pt x="47937" y="1470756"/>
                        <a:pt x="94182" y="1359532"/>
                        <a:pt x="187608" y="1358232"/>
                      </a:cubicBezTo>
                      <a:close/>
                      <a:moveTo>
                        <a:pt x="3709013" y="895087"/>
                      </a:moveTo>
                      <a:cubicBezTo>
                        <a:pt x="3784569" y="896877"/>
                        <a:pt x="3833981" y="982461"/>
                        <a:pt x="3756339" y="1073865"/>
                      </a:cubicBezTo>
                      <a:cubicBezTo>
                        <a:pt x="3992297" y="1030788"/>
                        <a:pt x="3953988" y="1416203"/>
                        <a:pt x="3504825" y="1219077"/>
                      </a:cubicBezTo>
                      <a:cubicBezTo>
                        <a:pt x="3531757" y="975302"/>
                        <a:pt x="3633457" y="893297"/>
                        <a:pt x="3709013" y="895087"/>
                      </a:cubicBezTo>
                      <a:close/>
                      <a:moveTo>
                        <a:pt x="402423" y="895086"/>
                      </a:moveTo>
                      <a:cubicBezTo>
                        <a:pt x="477979" y="893297"/>
                        <a:pt x="579679" y="975301"/>
                        <a:pt x="606612" y="1219076"/>
                      </a:cubicBezTo>
                      <a:cubicBezTo>
                        <a:pt x="157448" y="1416203"/>
                        <a:pt x="119139" y="1030788"/>
                        <a:pt x="355098" y="1073864"/>
                      </a:cubicBezTo>
                      <a:cubicBezTo>
                        <a:pt x="277455" y="982461"/>
                        <a:pt x="326867" y="896876"/>
                        <a:pt x="402423" y="895086"/>
                      </a:cubicBezTo>
                      <a:close/>
                      <a:moveTo>
                        <a:pt x="3379430" y="504060"/>
                      </a:moveTo>
                      <a:cubicBezTo>
                        <a:pt x="3441305" y="506975"/>
                        <a:pt x="3489192" y="572331"/>
                        <a:pt x="3444269" y="667168"/>
                      </a:cubicBezTo>
                      <a:cubicBezTo>
                        <a:pt x="3661039" y="564487"/>
                        <a:pt x="3723787" y="946686"/>
                        <a:pt x="3238909" y="872528"/>
                      </a:cubicBezTo>
                      <a:cubicBezTo>
                        <a:pt x="3197195" y="599784"/>
                        <a:pt x="3299875" y="500312"/>
                        <a:pt x="3379430" y="504060"/>
                      </a:cubicBezTo>
                      <a:close/>
                      <a:moveTo>
                        <a:pt x="732007" y="504060"/>
                      </a:moveTo>
                      <a:cubicBezTo>
                        <a:pt x="811561" y="500312"/>
                        <a:pt x="914241" y="599783"/>
                        <a:pt x="872528" y="872527"/>
                      </a:cubicBezTo>
                      <a:cubicBezTo>
                        <a:pt x="387649" y="946686"/>
                        <a:pt x="450398" y="564487"/>
                        <a:pt x="667167" y="667167"/>
                      </a:cubicBezTo>
                      <a:cubicBezTo>
                        <a:pt x="622245" y="572331"/>
                        <a:pt x="670131" y="506975"/>
                        <a:pt x="732007" y="504060"/>
                      </a:cubicBezTo>
                      <a:close/>
                      <a:moveTo>
                        <a:pt x="2958580" y="212554"/>
                      </a:moveTo>
                      <a:cubicBezTo>
                        <a:pt x="3009624" y="216698"/>
                        <a:pt x="3053727" y="266613"/>
                        <a:pt x="3037573" y="355098"/>
                      </a:cubicBezTo>
                      <a:cubicBezTo>
                        <a:pt x="3220380" y="199812"/>
                        <a:pt x="3379911" y="552747"/>
                        <a:pt x="2892361" y="606612"/>
                      </a:cubicBezTo>
                      <a:cubicBezTo>
                        <a:pt x="2769157" y="325885"/>
                        <a:pt x="2873508" y="205647"/>
                        <a:pt x="2958580" y="212554"/>
                      </a:cubicBezTo>
                      <a:close/>
                      <a:moveTo>
                        <a:pt x="1152857" y="212554"/>
                      </a:moveTo>
                      <a:cubicBezTo>
                        <a:pt x="1237929" y="205647"/>
                        <a:pt x="1342281" y="325885"/>
                        <a:pt x="1219077" y="606611"/>
                      </a:cubicBezTo>
                      <a:cubicBezTo>
                        <a:pt x="731526" y="552747"/>
                        <a:pt x="891057" y="199812"/>
                        <a:pt x="1073865" y="355098"/>
                      </a:cubicBezTo>
                      <a:cubicBezTo>
                        <a:pt x="1057711" y="266613"/>
                        <a:pt x="1101814" y="216698"/>
                        <a:pt x="1152857" y="212554"/>
                      </a:cubicBezTo>
                      <a:close/>
                      <a:moveTo>
                        <a:pt x="2476140" y="40943"/>
                      </a:moveTo>
                      <a:cubicBezTo>
                        <a:pt x="2518313" y="46208"/>
                        <a:pt x="2557882" y="84213"/>
                        <a:pt x="2563964" y="158922"/>
                      </a:cubicBezTo>
                      <a:cubicBezTo>
                        <a:pt x="2700351" y="-38385"/>
                        <a:pt x="2945792" y="261233"/>
                        <a:pt x="2488797" y="439449"/>
                      </a:cubicBezTo>
                      <a:cubicBezTo>
                        <a:pt x="2277966" y="176248"/>
                        <a:pt x="2383357" y="29360"/>
                        <a:pt x="2476140" y="40943"/>
                      </a:cubicBezTo>
                      <a:close/>
                      <a:moveTo>
                        <a:pt x="1635297" y="40941"/>
                      </a:moveTo>
                      <a:cubicBezTo>
                        <a:pt x="1728079" y="29358"/>
                        <a:pt x="1833470" y="176248"/>
                        <a:pt x="1622640" y="439449"/>
                      </a:cubicBezTo>
                      <a:cubicBezTo>
                        <a:pt x="1165644" y="261233"/>
                        <a:pt x="1411085" y="-38387"/>
                        <a:pt x="1547473" y="158922"/>
                      </a:cubicBezTo>
                      <a:cubicBezTo>
                        <a:pt x="1553555" y="84213"/>
                        <a:pt x="1593123" y="46206"/>
                        <a:pt x="1635297" y="40941"/>
                      </a:cubicBezTo>
                      <a:close/>
                      <a:moveTo>
                        <a:pt x="2171086" y="781"/>
                      </a:moveTo>
                      <a:cubicBezTo>
                        <a:pt x="2263704" y="13607"/>
                        <a:pt x="2327487" y="182768"/>
                        <a:pt x="2055719" y="382434"/>
                      </a:cubicBezTo>
                      <a:cubicBezTo>
                        <a:pt x="1783951" y="182768"/>
                        <a:pt x="1847733" y="13608"/>
                        <a:pt x="1940352" y="783"/>
                      </a:cubicBezTo>
                      <a:cubicBezTo>
                        <a:pt x="1982451" y="-5047"/>
                        <a:pt x="2030509" y="21423"/>
                        <a:pt x="2055719" y="92011"/>
                      </a:cubicBezTo>
                      <a:cubicBezTo>
                        <a:pt x="2080930" y="21423"/>
                        <a:pt x="2128987" y="-5049"/>
                        <a:pt x="2171086" y="781"/>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18" name=" 184"/>
                <p:cNvSpPr/>
                <p:nvPr/>
              </p:nvSpPr>
              <p:spPr>
                <a:xfrm>
                  <a:off x="2125" y="3135"/>
                  <a:ext cx="2339" cy="2339"/>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grpSp>
          <p:pic>
            <p:nvPicPr>
              <p:cNvPr id="24" name="图片 23" descr="ueg5jojpevf5dkh"/>
              <p:cNvPicPr>
                <a:picLocks noChangeAspect="1"/>
              </p:cNvPicPr>
              <p:nvPr/>
            </p:nvPicPr>
            <p:blipFill>
              <a:blip r:embed="rId6"/>
              <a:stretch>
                <a:fillRect/>
              </a:stretch>
            </p:blipFill>
            <p:spPr>
              <a:xfrm>
                <a:off x="5586" y="3179"/>
                <a:ext cx="2091" cy="2091"/>
              </a:xfrm>
              <a:prstGeom prst="rect">
                <a:avLst/>
              </a:prstGeom>
            </p:spPr>
          </p:pic>
        </p:grpSp>
        <p:grpSp>
          <p:nvGrpSpPr>
            <p:cNvPr id="19" name="组合 18"/>
            <p:cNvGrpSpPr/>
            <p:nvPr/>
          </p:nvGrpSpPr>
          <p:grpSpPr>
            <a:xfrm>
              <a:off x="9501" y="2702"/>
              <a:ext cx="3118" cy="3118"/>
              <a:chOff x="1736" y="2746"/>
              <a:chExt cx="3118" cy="3118"/>
            </a:xfrm>
            <a:solidFill>
              <a:srgbClr val="FF99CC"/>
            </a:solidFill>
          </p:grpSpPr>
          <p:sp>
            <p:nvSpPr>
              <p:cNvPr id="20" name=" 271"/>
              <p:cNvSpPr/>
              <p:nvPr/>
            </p:nvSpPr>
            <p:spPr>
              <a:xfrm>
                <a:off x="1736" y="2746"/>
                <a:ext cx="3118" cy="3118"/>
              </a:xfrm>
              <a:custGeom>
                <a:avLst/>
                <a:gdLst>
                  <a:gd name="connsiteX0" fmla="*/ 2055718 w 4111436"/>
                  <a:gd name="connsiteY0" fmla="*/ 3729003 h 4111436"/>
                  <a:gd name="connsiteX1" fmla="*/ 2055718 w 4111436"/>
                  <a:gd name="connsiteY1" fmla="*/ 4019426 h 4111436"/>
                  <a:gd name="connsiteX2" fmla="*/ 2055718 w 4111436"/>
                  <a:gd name="connsiteY2" fmla="*/ 3729003 h 4111436"/>
                  <a:gd name="connsiteX3" fmla="*/ 2488796 w 4111436"/>
                  <a:gd name="connsiteY3" fmla="*/ 3671988 h 4111436"/>
                  <a:gd name="connsiteX4" fmla="*/ 2563963 w 4111436"/>
                  <a:gd name="connsiteY4" fmla="*/ 3952515 h 4111436"/>
                  <a:gd name="connsiteX5" fmla="*/ 2488796 w 4111436"/>
                  <a:gd name="connsiteY5" fmla="*/ 3671988 h 4111436"/>
                  <a:gd name="connsiteX6" fmla="*/ 1622639 w 4111436"/>
                  <a:gd name="connsiteY6" fmla="*/ 3671987 h 4111436"/>
                  <a:gd name="connsiteX7" fmla="*/ 1547472 w 4111436"/>
                  <a:gd name="connsiteY7" fmla="*/ 3952514 h 4111436"/>
                  <a:gd name="connsiteX8" fmla="*/ 1622639 w 4111436"/>
                  <a:gd name="connsiteY8" fmla="*/ 3671987 h 4111436"/>
                  <a:gd name="connsiteX9" fmla="*/ 2892361 w 4111436"/>
                  <a:gd name="connsiteY9" fmla="*/ 3504825 h 4111436"/>
                  <a:gd name="connsiteX10" fmla="*/ 3037572 w 4111436"/>
                  <a:gd name="connsiteY10" fmla="*/ 3756339 h 4111436"/>
                  <a:gd name="connsiteX11" fmla="*/ 2892361 w 4111436"/>
                  <a:gd name="connsiteY11" fmla="*/ 3504825 h 4111436"/>
                  <a:gd name="connsiteX12" fmla="*/ 1219076 w 4111436"/>
                  <a:gd name="connsiteY12" fmla="*/ 3504825 h 4111436"/>
                  <a:gd name="connsiteX13" fmla="*/ 1073864 w 4111436"/>
                  <a:gd name="connsiteY13" fmla="*/ 3756338 h 4111436"/>
                  <a:gd name="connsiteX14" fmla="*/ 1219076 w 4111436"/>
                  <a:gd name="connsiteY14" fmla="*/ 3504825 h 4111436"/>
                  <a:gd name="connsiteX15" fmla="*/ 3323502 w 4111436"/>
                  <a:gd name="connsiteY15" fmla="*/ 3230123 h 4111436"/>
                  <a:gd name="connsiteX16" fmla="*/ 3444269 w 4111436"/>
                  <a:gd name="connsiteY16" fmla="*/ 3444269 h 4111436"/>
                  <a:gd name="connsiteX17" fmla="*/ 3238909 w 4111436"/>
                  <a:gd name="connsiteY17" fmla="*/ 3238909 h 4111436"/>
                  <a:gd name="connsiteX18" fmla="*/ 3323502 w 4111436"/>
                  <a:gd name="connsiteY18" fmla="*/ 3230123 h 4111436"/>
                  <a:gd name="connsiteX19" fmla="*/ 787934 w 4111436"/>
                  <a:gd name="connsiteY19" fmla="*/ 3230122 h 4111436"/>
                  <a:gd name="connsiteX20" fmla="*/ 872527 w 4111436"/>
                  <a:gd name="connsiteY20" fmla="*/ 3238909 h 4111436"/>
                  <a:gd name="connsiteX21" fmla="*/ 667167 w 4111436"/>
                  <a:gd name="connsiteY21" fmla="*/ 3444269 h 4111436"/>
                  <a:gd name="connsiteX22" fmla="*/ 787934 w 4111436"/>
                  <a:gd name="connsiteY22" fmla="*/ 3230122 h 4111436"/>
                  <a:gd name="connsiteX23" fmla="*/ 3715047 w 4111436"/>
                  <a:gd name="connsiteY23" fmla="*/ 2836253 h 4111436"/>
                  <a:gd name="connsiteX24" fmla="*/ 3756338 w 4111436"/>
                  <a:gd name="connsiteY24" fmla="*/ 3037573 h 4111436"/>
                  <a:gd name="connsiteX25" fmla="*/ 3504825 w 4111436"/>
                  <a:gd name="connsiteY25" fmla="*/ 2892361 h 4111436"/>
                  <a:gd name="connsiteX26" fmla="*/ 3715047 w 4111436"/>
                  <a:gd name="connsiteY26" fmla="*/ 2836253 h 4111436"/>
                  <a:gd name="connsiteX27" fmla="*/ 396389 w 4111436"/>
                  <a:gd name="connsiteY27" fmla="*/ 2836252 h 4111436"/>
                  <a:gd name="connsiteX28" fmla="*/ 606611 w 4111436"/>
                  <a:gd name="connsiteY28" fmla="*/ 2892361 h 4111436"/>
                  <a:gd name="connsiteX29" fmla="*/ 355097 w 4111436"/>
                  <a:gd name="connsiteY29" fmla="*/ 3037572 h 4111436"/>
                  <a:gd name="connsiteX30" fmla="*/ 396389 w 4111436"/>
                  <a:gd name="connsiteY30" fmla="*/ 2836252 h 4111436"/>
                  <a:gd name="connsiteX31" fmla="*/ 3954844 w 4111436"/>
                  <a:gd name="connsiteY31" fmla="*/ 2366424 h 4111436"/>
                  <a:gd name="connsiteX32" fmla="*/ 3952514 w 4111436"/>
                  <a:gd name="connsiteY32" fmla="*/ 2563964 h 4111436"/>
                  <a:gd name="connsiteX33" fmla="*/ 3671987 w 4111436"/>
                  <a:gd name="connsiteY33" fmla="*/ 2488797 h 4111436"/>
                  <a:gd name="connsiteX34" fmla="*/ 3954844 w 4111436"/>
                  <a:gd name="connsiteY34" fmla="*/ 2366424 h 4111436"/>
                  <a:gd name="connsiteX35" fmla="*/ 156592 w 4111436"/>
                  <a:gd name="connsiteY35" fmla="*/ 2366423 h 4111436"/>
                  <a:gd name="connsiteX36" fmla="*/ 439449 w 4111436"/>
                  <a:gd name="connsiteY36" fmla="*/ 2488796 h 4111436"/>
                  <a:gd name="connsiteX37" fmla="*/ 158922 w 4111436"/>
                  <a:gd name="connsiteY37" fmla="*/ 2563963 h 4111436"/>
                  <a:gd name="connsiteX38" fmla="*/ 156592 w 4111436"/>
                  <a:gd name="connsiteY38" fmla="*/ 2366423 h 4111436"/>
                  <a:gd name="connsiteX39" fmla="*/ 4008082 w 4111436"/>
                  <a:gd name="connsiteY39" fmla="*/ 1860732 h 4111436"/>
                  <a:gd name="connsiteX40" fmla="*/ 4019426 w 4111436"/>
                  <a:gd name="connsiteY40" fmla="*/ 2055719 h 4111436"/>
                  <a:gd name="connsiteX41" fmla="*/ 3729003 w 4111436"/>
                  <a:gd name="connsiteY41" fmla="*/ 2055719 h 4111436"/>
                  <a:gd name="connsiteX42" fmla="*/ 4008082 w 4111436"/>
                  <a:gd name="connsiteY42" fmla="*/ 1860732 h 4111436"/>
                  <a:gd name="connsiteX43" fmla="*/ 103354 w 4111436"/>
                  <a:gd name="connsiteY43" fmla="*/ 1860732 h 4111436"/>
                  <a:gd name="connsiteX44" fmla="*/ 382433 w 4111436"/>
                  <a:gd name="connsiteY44" fmla="*/ 2055718 h 4111436"/>
                  <a:gd name="connsiteX45" fmla="*/ 92010 w 4111436"/>
                  <a:gd name="connsiteY45" fmla="*/ 2055718 h 4111436"/>
                  <a:gd name="connsiteX46" fmla="*/ 103354 w 4111436"/>
                  <a:gd name="connsiteY46" fmla="*/ 1860732 h 4111436"/>
                  <a:gd name="connsiteX47" fmla="*/ 3923829 w 4111436"/>
                  <a:gd name="connsiteY47" fmla="*/ 1358232 h 4111436"/>
                  <a:gd name="connsiteX48" fmla="*/ 3952515 w 4111436"/>
                  <a:gd name="connsiteY48" fmla="*/ 1547474 h 4111436"/>
                  <a:gd name="connsiteX49" fmla="*/ 3671988 w 4111436"/>
                  <a:gd name="connsiteY49" fmla="*/ 1622641 h 4111436"/>
                  <a:gd name="connsiteX50" fmla="*/ 3923829 w 4111436"/>
                  <a:gd name="connsiteY50" fmla="*/ 1358232 h 4111436"/>
                  <a:gd name="connsiteX51" fmla="*/ 187608 w 4111436"/>
                  <a:gd name="connsiteY51" fmla="*/ 1358232 h 4111436"/>
                  <a:gd name="connsiteX52" fmla="*/ 439450 w 4111436"/>
                  <a:gd name="connsiteY52" fmla="*/ 1622641 h 4111436"/>
                  <a:gd name="connsiteX53" fmla="*/ 158923 w 4111436"/>
                  <a:gd name="connsiteY53" fmla="*/ 1547474 h 4111436"/>
                  <a:gd name="connsiteX54" fmla="*/ 187608 w 4111436"/>
                  <a:gd name="connsiteY54" fmla="*/ 1358232 h 4111436"/>
                  <a:gd name="connsiteX55" fmla="*/ 3709013 w 4111436"/>
                  <a:gd name="connsiteY55" fmla="*/ 895087 h 4111436"/>
                  <a:gd name="connsiteX56" fmla="*/ 3756339 w 4111436"/>
                  <a:gd name="connsiteY56" fmla="*/ 1073865 h 4111436"/>
                  <a:gd name="connsiteX57" fmla="*/ 3504825 w 4111436"/>
                  <a:gd name="connsiteY57" fmla="*/ 1219077 h 4111436"/>
                  <a:gd name="connsiteX58" fmla="*/ 3709013 w 4111436"/>
                  <a:gd name="connsiteY58" fmla="*/ 895087 h 4111436"/>
                  <a:gd name="connsiteX59" fmla="*/ 402423 w 4111436"/>
                  <a:gd name="connsiteY59" fmla="*/ 895086 h 4111436"/>
                  <a:gd name="connsiteX60" fmla="*/ 606612 w 4111436"/>
                  <a:gd name="connsiteY60" fmla="*/ 1219076 h 4111436"/>
                  <a:gd name="connsiteX61" fmla="*/ 355098 w 4111436"/>
                  <a:gd name="connsiteY61" fmla="*/ 1073864 h 4111436"/>
                  <a:gd name="connsiteX62" fmla="*/ 402423 w 4111436"/>
                  <a:gd name="connsiteY62" fmla="*/ 895086 h 4111436"/>
                  <a:gd name="connsiteX63" fmla="*/ 3379430 w 4111436"/>
                  <a:gd name="connsiteY63" fmla="*/ 504060 h 4111436"/>
                  <a:gd name="connsiteX64" fmla="*/ 3444269 w 4111436"/>
                  <a:gd name="connsiteY64" fmla="*/ 667168 h 4111436"/>
                  <a:gd name="connsiteX65" fmla="*/ 3238909 w 4111436"/>
                  <a:gd name="connsiteY65" fmla="*/ 872528 h 4111436"/>
                  <a:gd name="connsiteX66" fmla="*/ 3379430 w 4111436"/>
                  <a:gd name="connsiteY66" fmla="*/ 504060 h 4111436"/>
                  <a:gd name="connsiteX67" fmla="*/ 732007 w 4111436"/>
                  <a:gd name="connsiteY67" fmla="*/ 504060 h 4111436"/>
                  <a:gd name="connsiteX68" fmla="*/ 872528 w 4111436"/>
                  <a:gd name="connsiteY68" fmla="*/ 872527 h 4111436"/>
                  <a:gd name="connsiteX69" fmla="*/ 667167 w 4111436"/>
                  <a:gd name="connsiteY69" fmla="*/ 667167 h 4111436"/>
                  <a:gd name="connsiteX70" fmla="*/ 732007 w 4111436"/>
                  <a:gd name="connsiteY70" fmla="*/ 504060 h 4111436"/>
                  <a:gd name="connsiteX71" fmla="*/ 2958580 w 4111436"/>
                  <a:gd name="connsiteY71" fmla="*/ 212554 h 4111436"/>
                  <a:gd name="connsiteX72" fmla="*/ 3037573 w 4111436"/>
                  <a:gd name="connsiteY72" fmla="*/ 355098 h 4111436"/>
                  <a:gd name="connsiteX73" fmla="*/ 2892361 w 4111436"/>
                  <a:gd name="connsiteY73" fmla="*/ 606612 h 4111436"/>
                  <a:gd name="connsiteX74" fmla="*/ 2958580 w 4111436"/>
                  <a:gd name="connsiteY74" fmla="*/ 212554 h 4111436"/>
                  <a:gd name="connsiteX75" fmla="*/ 1152857 w 4111436"/>
                  <a:gd name="connsiteY75" fmla="*/ 212554 h 4111436"/>
                  <a:gd name="connsiteX76" fmla="*/ 1219077 w 4111436"/>
                  <a:gd name="connsiteY76" fmla="*/ 606611 h 4111436"/>
                  <a:gd name="connsiteX77" fmla="*/ 1073865 w 4111436"/>
                  <a:gd name="connsiteY77" fmla="*/ 355098 h 4111436"/>
                  <a:gd name="connsiteX78" fmla="*/ 1152857 w 4111436"/>
                  <a:gd name="connsiteY78" fmla="*/ 212554 h 4111436"/>
                  <a:gd name="connsiteX79" fmla="*/ 2476140 w 4111436"/>
                  <a:gd name="connsiteY79" fmla="*/ 40943 h 4111436"/>
                  <a:gd name="connsiteX80" fmla="*/ 2563964 w 4111436"/>
                  <a:gd name="connsiteY80" fmla="*/ 158922 h 4111436"/>
                  <a:gd name="connsiteX81" fmla="*/ 2488797 w 4111436"/>
                  <a:gd name="connsiteY81" fmla="*/ 439449 h 4111436"/>
                  <a:gd name="connsiteX82" fmla="*/ 2476140 w 4111436"/>
                  <a:gd name="connsiteY82" fmla="*/ 40943 h 4111436"/>
                  <a:gd name="connsiteX83" fmla="*/ 1635297 w 4111436"/>
                  <a:gd name="connsiteY83" fmla="*/ 40941 h 4111436"/>
                  <a:gd name="connsiteX84" fmla="*/ 1622640 w 4111436"/>
                  <a:gd name="connsiteY84" fmla="*/ 439449 h 4111436"/>
                  <a:gd name="connsiteX85" fmla="*/ 1547473 w 4111436"/>
                  <a:gd name="connsiteY85" fmla="*/ 158922 h 4111436"/>
                  <a:gd name="connsiteX86" fmla="*/ 1635297 w 4111436"/>
                  <a:gd name="connsiteY86" fmla="*/ 40941 h 4111436"/>
                  <a:gd name="connsiteX87" fmla="*/ 2171086 w 4111436"/>
                  <a:gd name="connsiteY87" fmla="*/ 781 h 4111436"/>
                  <a:gd name="connsiteX88" fmla="*/ 2055719 w 4111436"/>
                  <a:gd name="connsiteY88" fmla="*/ 382434 h 4111436"/>
                  <a:gd name="connsiteX89" fmla="*/ 1940352 w 4111436"/>
                  <a:gd name="connsiteY89" fmla="*/ 783 h 4111436"/>
                  <a:gd name="connsiteX90" fmla="*/ 2055719 w 4111436"/>
                  <a:gd name="connsiteY90" fmla="*/ 92011 h 4111436"/>
                  <a:gd name="connsiteX91" fmla="*/ 2171086 w 4111436"/>
                  <a:gd name="connsiteY91" fmla="*/ 781 h 4111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4111436" h="4111436">
                    <a:moveTo>
                      <a:pt x="2055718" y="3729003"/>
                    </a:moveTo>
                    <a:cubicBezTo>
                      <a:pt x="2451017" y="4019426"/>
                      <a:pt x="2136392" y="4245311"/>
                      <a:pt x="2055718" y="4019426"/>
                    </a:cubicBezTo>
                    <a:cubicBezTo>
                      <a:pt x="1975045" y="4245311"/>
                      <a:pt x="1660420" y="4019426"/>
                      <a:pt x="2055718" y="3729003"/>
                    </a:cubicBezTo>
                    <a:close/>
                    <a:moveTo>
                      <a:pt x="2488796" y="3671988"/>
                    </a:moveTo>
                    <a:cubicBezTo>
                      <a:pt x="2945792" y="3850204"/>
                      <a:pt x="2700351" y="4149823"/>
                      <a:pt x="2563963" y="3952515"/>
                    </a:cubicBezTo>
                    <a:cubicBezTo>
                      <a:pt x="2544502" y="4191583"/>
                      <a:pt x="2182134" y="4054825"/>
                      <a:pt x="2488796" y="3671988"/>
                    </a:cubicBezTo>
                    <a:close/>
                    <a:moveTo>
                      <a:pt x="1622639" y="3671987"/>
                    </a:moveTo>
                    <a:cubicBezTo>
                      <a:pt x="1929302" y="4054825"/>
                      <a:pt x="1566934" y="4191583"/>
                      <a:pt x="1547472" y="3952514"/>
                    </a:cubicBezTo>
                    <a:cubicBezTo>
                      <a:pt x="1411085" y="4149823"/>
                      <a:pt x="1165644" y="3850204"/>
                      <a:pt x="1622639" y="3671987"/>
                    </a:cubicBezTo>
                    <a:close/>
                    <a:moveTo>
                      <a:pt x="2892361" y="3504825"/>
                    </a:moveTo>
                    <a:cubicBezTo>
                      <a:pt x="3379911" y="3558689"/>
                      <a:pt x="3220380" y="3911624"/>
                      <a:pt x="3037572" y="3756339"/>
                    </a:cubicBezTo>
                    <a:cubicBezTo>
                      <a:pt x="3080650" y="3992297"/>
                      <a:pt x="2695234" y="3953988"/>
                      <a:pt x="2892361" y="3504825"/>
                    </a:cubicBezTo>
                    <a:close/>
                    <a:moveTo>
                      <a:pt x="1219076" y="3504825"/>
                    </a:moveTo>
                    <a:cubicBezTo>
                      <a:pt x="1416203" y="3953988"/>
                      <a:pt x="1030787" y="3992297"/>
                      <a:pt x="1073864" y="3756338"/>
                    </a:cubicBezTo>
                    <a:cubicBezTo>
                      <a:pt x="891057" y="3911624"/>
                      <a:pt x="731526" y="3558689"/>
                      <a:pt x="1219076" y="3504825"/>
                    </a:cubicBezTo>
                    <a:close/>
                    <a:moveTo>
                      <a:pt x="3323502" y="3230123"/>
                    </a:moveTo>
                    <a:cubicBezTo>
                      <a:pt x="3715342" y="3210632"/>
                      <a:pt x="3647491" y="3540532"/>
                      <a:pt x="3444269" y="3444269"/>
                    </a:cubicBezTo>
                    <a:cubicBezTo>
                      <a:pt x="3546949" y="3661039"/>
                      <a:pt x="3164751" y="3723787"/>
                      <a:pt x="3238909" y="3238909"/>
                    </a:cubicBezTo>
                    <a:cubicBezTo>
                      <a:pt x="3269214" y="3234274"/>
                      <a:pt x="3297379" y="3231422"/>
                      <a:pt x="3323502" y="3230123"/>
                    </a:cubicBezTo>
                    <a:close/>
                    <a:moveTo>
                      <a:pt x="787934" y="3230122"/>
                    </a:moveTo>
                    <a:cubicBezTo>
                      <a:pt x="814056" y="3231422"/>
                      <a:pt x="842222" y="3234274"/>
                      <a:pt x="872527" y="3238909"/>
                    </a:cubicBezTo>
                    <a:cubicBezTo>
                      <a:pt x="946685" y="3723787"/>
                      <a:pt x="564487" y="3661039"/>
                      <a:pt x="667167" y="3444269"/>
                    </a:cubicBezTo>
                    <a:cubicBezTo>
                      <a:pt x="463946" y="3540532"/>
                      <a:pt x="396094" y="3210632"/>
                      <a:pt x="787934" y="3230122"/>
                    </a:cubicBezTo>
                    <a:close/>
                    <a:moveTo>
                      <a:pt x="3715047" y="2836253"/>
                    </a:moveTo>
                    <a:cubicBezTo>
                      <a:pt x="3958712" y="2824701"/>
                      <a:pt x="3948055" y="3072573"/>
                      <a:pt x="3756338" y="3037573"/>
                    </a:cubicBezTo>
                    <a:cubicBezTo>
                      <a:pt x="3911624" y="3220380"/>
                      <a:pt x="3558689" y="3379911"/>
                      <a:pt x="3504825" y="2892361"/>
                    </a:cubicBezTo>
                    <a:cubicBezTo>
                      <a:pt x="3589043" y="2855400"/>
                      <a:pt x="3658817" y="2838918"/>
                      <a:pt x="3715047" y="2836253"/>
                    </a:cubicBezTo>
                    <a:close/>
                    <a:moveTo>
                      <a:pt x="396389" y="2836252"/>
                    </a:moveTo>
                    <a:cubicBezTo>
                      <a:pt x="452619" y="2838918"/>
                      <a:pt x="522393" y="2855399"/>
                      <a:pt x="606611" y="2892361"/>
                    </a:cubicBezTo>
                    <a:cubicBezTo>
                      <a:pt x="552747" y="3379911"/>
                      <a:pt x="199812" y="3220380"/>
                      <a:pt x="355097" y="3037572"/>
                    </a:cubicBezTo>
                    <a:cubicBezTo>
                      <a:pt x="163381" y="3072573"/>
                      <a:pt x="152725" y="2824701"/>
                      <a:pt x="396389" y="2836252"/>
                    </a:cubicBezTo>
                    <a:close/>
                    <a:moveTo>
                      <a:pt x="3954844" y="2366424"/>
                    </a:moveTo>
                    <a:cubicBezTo>
                      <a:pt x="4103597" y="2375127"/>
                      <a:pt x="4116874" y="2550584"/>
                      <a:pt x="3952514" y="2563964"/>
                    </a:cubicBezTo>
                    <a:cubicBezTo>
                      <a:pt x="4149823" y="2700351"/>
                      <a:pt x="3850204" y="2945792"/>
                      <a:pt x="3671987" y="2488797"/>
                    </a:cubicBezTo>
                    <a:cubicBezTo>
                      <a:pt x="3791624" y="2392965"/>
                      <a:pt x="3887230" y="2362468"/>
                      <a:pt x="3954844" y="2366424"/>
                    </a:cubicBezTo>
                    <a:close/>
                    <a:moveTo>
                      <a:pt x="156592" y="2366423"/>
                    </a:moveTo>
                    <a:cubicBezTo>
                      <a:pt x="224207" y="2362467"/>
                      <a:pt x="319813" y="2392964"/>
                      <a:pt x="439449" y="2488796"/>
                    </a:cubicBezTo>
                    <a:cubicBezTo>
                      <a:pt x="261233" y="2945792"/>
                      <a:pt x="-38385" y="2700351"/>
                      <a:pt x="158922" y="2563963"/>
                    </a:cubicBezTo>
                    <a:cubicBezTo>
                      <a:pt x="-5437" y="2550584"/>
                      <a:pt x="7840" y="2375127"/>
                      <a:pt x="156592" y="2366423"/>
                    </a:cubicBezTo>
                    <a:close/>
                    <a:moveTo>
                      <a:pt x="4008082" y="1860732"/>
                    </a:moveTo>
                    <a:cubicBezTo>
                      <a:pt x="4125310" y="1863490"/>
                      <a:pt x="4160604" y="2005298"/>
                      <a:pt x="4019426" y="2055719"/>
                    </a:cubicBezTo>
                    <a:cubicBezTo>
                      <a:pt x="4245311" y="2136392"/>
                      <a:pt x="4019426" y="2451017"/>
                      <a:pt x="3729003" y="2055719"/>
                    </a:cubicBezTo>
                    <a:cubicBezTo>
                      <a:pt x="3837912" y="1907482"/>
                      <a:pt x="3937745" y="1859078"/>
                      <a:pt x="4008082" y="1860732"/>
                    </a:cubicBezTo>
                    <a:close/>
                    <a:moveTo>
                      <a:pt x="103354" y="1860732"/>
                    </a:moveTo>
                    <a:cubicBezTo>
                      <a:pt x="173691" y="1859078"/>
                      <a:pt x="273524" y="1907481"/>
                      <a:pt x="382433" y="2055718"/>
                    </a:cubicBezTo>
                    <a:cubicBezTo>
                      <a:pt x="92010" y="2451017"/>
                      <a:pt x="-133875" y="2136392"/>
                      <a:pt x="92010" y="2055718"/>
                    </a:cubicBezTo>
                    <a:cubicBezTo>
                      <a:pt x="-49167" y="2005298"/>
                      <a:pt x="-13874" y="1863489"/>
                      <a:pt x="103354" y="1860732"/>
                    </a:cubicBezTo>
                    <a:close/>
                    <a:moveTo>
                      <a:pt x="3923829" y="1358232"/>
                    </a:moveTo>
                    <a:cubicBezTo>
                      <a:pt x="4017255" y="1359533"/>
                      <a:pt x="4063500" y="1470756"/>
                      <a:pt x="3952515" y="1547474"/>
                    </a:cubicBezTo>
                    <a:cubicBezTo>
                      <a:pt x="4191583" y="1566935"/>
                      <a:pt x="4054825" y="1929303"/>
                      <a:pt x="3671988" y="1622641"/>
                    </a:cubicBezTo>
                    <a:cubicBezTo>
                      <a:pt x="3749957" y="1422705"/>
                      <a:pt x="3851164" y="1357220"/>
                      <a:pt x="3923829" y="1358232"/>
                    </a:cubicBezTo>
                    <a:close/>
                    <a:moveTo>
                      <a:pt x="187608" y="1358232"/>
                    </a:moveTo>
                    <a:cubicBezTo>
                      <a:pt x="260273" y="1357220"/>
                      <a:pt x="361480" y="1422705"/>
                      <a:pt x="439450" y="1622641"/>
                    </a:cubicBezTo>
                    <a:cubicBezTo>
                      <a:pt x="56612" y="1929303"/>
                      <a:pt x="-80145" y="1566935"/>
                      <a:pt x="158923" y="1547474"/>
                    </a:cubicBezTo>
                    <a:cubicBezTo>
                      <a:pt x="47937" y="1470756"/>
                      <a:pt x="94182" y="1359532"/>
                      <a:pt x="187608" y="1358232"/>
                    </a:cubicBezTo>
                    <a:close/>
                    <a:moveTo>
                      <a:pt x="3709013" y="895087"/>
                    </a:moveTo>
                    <a:cubicBezTo>
                      <a:pt x="3784569" y="896877"/>
                      <a:pt x="3833981" y="982461"/>
                      <a:pt x="3756339" y="1073865"/>
                    </a:cubicBezTo>
                    <a:cubicBezTo>
                      <a:pt x="3992297" y="1030788"/>
                      <a:pt x="3953988" y="1416203"/>
                      <a:pt x="3504825" y="1219077"/>
                    </a:cubicBezTo>
                    <a:cubicBezTo>
                      <a:pt x="3531757" y="975302"/>
                      <a:pt x="3633457" y="893297"/>
                      <a:pt x="3709013" y="895087"/>
                    </a:cubicBezTo>
                    <a:close/>
                    <a:moveTo>
                      <a:pt x="402423" y="895086"/>
                    </a:moveTo>
                    <a:cubicBezTo>
                      <a:pt x="477979" y="893297"/>
                      <a:pt x="579679" y="975301"/>
                      <a:pt x="606612" y="1219076"/>
                    </a:cubicBezTo>
                    <a:cubicBezTo>
                      <a:pt x="157448" y="1416203"/>
                      <a:pt x="119139" y="1030788"/>
                      <a:pt x="355098" y="1073864"/>
                    </a:cubicBezTo>
                    <a:cubicBezTo>
                      <a:pt x="277455" y="982461"/>
                      <a:pt x="326867" y="896876"/>
                      <a:pt x="402423" y="895086"/>
                    </a:cubicBezTo>
                    <a:close/>
                    <a:moveTo>
                      <a:pt x="3379430" y="504060"/>
                    </a:moveTo>
                    <a:cubicBezTo>
                      <a:pt x="3441305" y="506975"/>
                      <a:pt x="3489192" y="572331"/>
                      <a:pt x="3444269" y="667168"/>
                    </a:cubicBezTo>
                    <a:cubicBezTo>
                      <a:pt x="3661039" y="564487"/>
                      <a:pt x="3723787" y="946686"/>
                      <a:pt x="3238909" y="872528"/>
                    </a:cubicBezTo>
                    <a:cubicBezTo>
                      <a:pt x="3197195" y="599784"/>
                      <a:pt x="3299875" y="500312"/>
                      <a:pt x="3379430" y="504060"/>
                    </a:cubicBezTo>
                    <a:close/>
                    <a:moveTo>
                      <a:pt x="732007" y="504060"/>
                    </a:moveTo>
                    <a:cubicBezTo>
                      <a:pt x="811561" y="500312"/>
                      <a:pt x="914241" y="599783"/>
                      <a:pt x="872528" y="872527"/>
                    </a:cubicBezTo>
                    <a:cubicBezTo>
                      <a:pt x="387649" y="946686"/>
                      <a:pt x="450398" y="564487"/>
                      <a:pt x="667167" y="667167"/>
                    </a:cubicBezTo>
                    <a:cubicBezTo>
                      <a:pt x="622245" y="572331"/>
                      <a:pt x="670131" y="506975"/>
                      <a:pt x="732007" y="504060"/>
                    </a:cubicBezTo>
                    <a:close/>
                    <a:moveTo>
                      <a:pt x="2958580" y="212554"/>
                    </a:moveTo>
                    <a:cubicBezTo>
                      <a:pt x="3009624" y="216698"/>
                      <a:pt x="3053727" y="266613"/>
                      <a:pt x="3037573" y="355098"/>
                    </a:cubicBezTo>
                    <a:cubicBezTo>
                      <a:pt x="3220380" y="199812"/>
                      <a:pt x="3379911" y="552747"/>
                      <a:pt x="2892361" y="606612"/>
                    </a:cubicBezTo>
                    <a:cubicBezTo>
                      <a:pt x="2769157" y="325885"/>
                      <a:pt x="2873508" y="205647"/>
                      <a:pt x="2958580" y="212554"/>
                    </a:cubicBezTo>
                    <a:close/>
                    <a:moveTo>
                      <a:pt x="1152857" y="212554"/>
                    </a:moveTo>
                    <a:cubicBezTo>
                      <a:pt x="1237929" y="205647"/>
                      <a:pt x="1342281" y="325885"/>
                      <a:pt x="1219077" y="606611"/>
                    </a:cubicBezTo>
                    <a:cubicBezTo>
                      <a:pt x="731526" y="552747"/>
                      <a:pt x="891057" y="199812"/>
                      <a:pt x="1073865" y="355098"/>
                    </a:cubicBezTo>
                    <a:cubicBezTo>
                      <a:pt x="1057711" y="266613"/>
                      <a:pt x="1101814" y="216698"/>
                      <a:pt x="1152857" y="212554"/>
                    </a:cubicBezTo>
                    <a:close/>
                    <a:moveTo>
                      <a:pt x="2476140" y="40943"/>
                    </a:moveTo>
                    <a:cubicBezTo>
                      <a:pt x="2518313" y="46208"/>
                      <a:pt x="2557882" y="84213"/>
                      <a:pt x="2563964" y="158922"/>
                    </a:cubicBezTo>
                    <a:cubicBezTo>
                      <a:pt x="2700351" y="-38385"/>
                      <a:pt x="2945792" y="261233"/>
                      <a:pt x="2488797" y="439449"/>
                    </a:cubicBezTo>
                    <a:cubicBezTo>
                      <a:pt x="2277966" y="176248"/>
                      <a:pt x="2383357" y="29360"/>
                      <a:pt x="2476140" y="40943"/>
                    </a:cubicBezTo>
                    <a:close/>
                    <a:moveTo>
                      <a:pt x="1635297" y="40941"/>
                    </a:moveTo>
                    <a:cubicBezTo>
                      <a:pt x="1728079" y="29358"/>
                      <a:pt x="1833470" y="176248"/>
                      <a:pt x="1622640" y="439449"/>
                    </a:cubicBezTo>
                    <a:cubicBezTo>
                      <a:pt x="1165644" y="261233"/>
                      <a:pt x="1411085" y="-38387"/>
                      <a:pt x="1547473" y="158922"/>
                    </a:cubicBezTo>
                    <a:cubicBezTo>
                      <a:pt x="1553555" y="84213"/>
                      <a:pt x="1593123" y="46206"/>
                      <a:pt x="1635297" y="40941"/>
                    </a:cubicBezTo>
                    <a:close/>
                    <a:moveTo>
                      <a:pt x="2171086" y="781"/>
                    </a:moveTo>
                    <a:cubicBezTo>
                      <a:pt x="2263704" y="13607"/>
                      <a:pt x="2327487" y="182768"/>
                      <a:pt x="2055719" y="382434"/>
                    </a:cubicBezTo>
                    <a:cubicBezTo>
                      <a:pt x="1783951" y="182768"/>
                      <a:pt x="1847733" y="13608"/>
                      <a:pt x="1940352" y="783"/>
                    </a:cubicBezTo>
                    <a:cubicBezTo>
                      <a:pt x="1982451" y="-5047"/>
                      <a:pt x="2030509" y="21423"/>
                      <a:pt x="2055719" y="92011"/>
                    </a:cubicBezTo>
                    <a:cubicBezTo>
                      <a:pt x="2080930" y="21423"/>
                      <a:pt x="2128987" y="-5049"/>
                      <a:pt x="2171086" y="781"/>
                    </a:cubicBezTo>
                    <a:close/>
                  </a:path>
                </a:pathLst>
              </a:custGeom>
              <a:solidFill>
                <a:srgbClr val="FFDE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sp>
            <p:nvSpPr>
              <p:cNvPr id="21" name=" 184"/>
              <p:cNvSpPr/>
              <p:nvPr/>
            </p:nvSpPr>
            <p:spPr>
              <a:xfrm>
                <a:off x="2125" y="3135"/>
                <a:ext cx="2339" cy="2339"/>
              </a:xfrm>
              <a:prstGeom prst="ellipse">
                <a:avLst/>
              </a:prstGeom>
              <a:solidFill>
                <a:srgbClr val="FFDE0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grpSp>
      </p:grpSp>
      <p:pic>
        <p:nvPicPr>
          <p:cNvPr id="5" name="图片 4" descr="20080220085227583"/>
          <p:cNvPicPr>
            <a:picLocks noChangeAspect="1"/>
          </p:cNvPicPr>
          <p:nvPr/>
        </p:nvPicPr>
        <p:blipFill>
          <a:blip r:embed="rId5"/>
          <a:stretch>
            <a:fillRect/>
          </a:stretch>
        </p:blipFill>
        <p:spPr>
          <a:xfrm>
            <a:off x="7976506" y="2223611"/>
            <a:ext cx="1616674" cy="1617012"/>
          </a:xfrm>
          <a:prstGeom prst="rect">
            <a:avLst/>
          </a:prstGeom>
        </p:spPr>
      </p:pic>
      <p:sp>
        <p:nvSpPr>
          <p:cNvPr id="32" name="文本框 18">
            <a:extLst>
              <a:ext uri="{FF2B5EF4-FFF2-40B4-BE49-F238E27FC236}">
                <a16:creationId xmlns:a16="http://schemas.microsoft.com/office/drawing/2014/main" id="{DF3D8ABD-736B-428A-A784-D0C0763A5D61}"/>
              </a:ext>
            </a:extLst>
          </p:cNvPr>
          <p:cNvSpPr txBox="1"/>
          <p:nvPr/>
        </p:nvSpPr>
        <p:spPr>
          <a:xfrm>
            <a:off x="-292039" y="4708019"/>
            <a:ext cx="4177350" cy="76944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altLang="zh-CN" sz="4400" b="1">
                <a:solidFill>
                  <a:srgbClr val="FFDE05"/>
                </a:solidFill>
                <a:latin typeface="UTM Windsor BT" panose="02040603050506020204" pitchFamily="18" charset="0"/>
                <a:ea typeface="华康少女文字W5(P)" panose="040F0500000000000000" pitchFamily="82" charset="-122"/>
              </a:rPr>
              <a:t>Luyện đọc</a:t>
            </a:r>
            <a:endParaRPr lang="zh-CN" altLang="en-US" sz="4400" b="1" dirty="0">
              <a:solidFill>
                <a:srgbClr val="FFDE05"/>
              </a:solidFill>
              <a:latin typeface="UTM Windsor BT" panose="02040603050506020204" pitchFamily="18" charset="0"/>
              <a:ea typeface="华康少女文字W5(P)" panose="040F0500000000000000" pitchFamily="82" charset="-122"/>
            </a:endParaRPr>
          </a:p>
        </p:txBody>
      </p:sp>
      <p:sp>
        <p:nvSpPr>
          <p:cNvPr id="33" name="文本框 18">
            <a:extLst>
              <a:ext uri="{FF2B5EF4-FFF2-40B4-BE49-F238E27FC236}">
                <a16:creationId xmlns:a16="http://schemas.microsoft.com/office/drawing/2014/main" id="{DF3D8ABD-736B-428A-A784-D0C0763A5D61}"/>
              </a:ext>
            </a:extLst>
          </p:cNvPr>
          <p:cNvSpPr txBox="1"/>
          <p:nvPr/>
        </p:nvSpPr>
        <p:spPr>
          <a:xfrm>
            <a:off x="3177430" y="4708018"/>
            <a:ext cx="4177350" cy="76944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altLang="zh-CN" sz="4400" b="1">
                <a:solidFill>
                  <a:srgbClr val="00B050"/>
                </a:solidFill>
                <a:latin typeface="UTM Windsor BT" panose="02040603050506020204" pitchFamily="18" charset="0"/>
                <a:ea typeface="华康少女文字W5(P)" panose="040F0500000000000000" pitchFamily="82" charset="-122"/>
              </a:rPr>
              <a:t>Tìm hiểu bài</a:t>
            </a:r>
            <a:endParaRPr lang="zh-CN" altLang="en-US" sz="4400" b="1" dirty="0">
              <a:solidFill>
                <a:srgbClr val="00B050"/>
              </a:solidFill>
              <a:latin typeface="UTM Windsor BT" panose="02040603050506020204" pitchFamily="18" charset="0"/>
              <a:ea typeface="华康少女文字W5(P)" panose="040F0500000000000000" pitchFamily="82" charset="-122"/>
            </a:endParaRPr>
          </a:p>
        </p:txBody>
      </p:sp>
      <p:sp>
        <p:nvSpPr>
          <p:cNvPr id="34" name="文本框 18">
            <a:extLst>
              <a:ext uri="{FF2B5EF4-FFF2-40B4-BE49-F238E27FC236}">
                <a16:creationId xmlns:a16="http://schemas.microsoft.com/office/drawing/2014/main" id="{DF3D8ABD-736B-428A-A784-D0C0763A5D61}"/>
              </a:ext>
            </a:extLst>
          </p:cNvPr>
          <p:cNvSpPr txBox="1"/>
          <p:nvPr/>
        </p:nvSpPr>
        <p:spPr>
          <a:xfrm>
            <a:off x="6696168" y="4708019"/>
            <a:ext cx="4177350" cy="76944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altLang="zh-CN" sz="4400" b="1">
                <a:solidFill>
                  <a:srgbClr val="FFDE05"/>
                </a:solidFill>
                <a:latin typeface="UTM Windsor BT" panose="02040603050506020204" pitchFamily="18" charset="0"/>
                <a:ea typeface="华康少女文字W5(P)" panose="040F0500000000000000" pitchFamily="82" charset="-122"/>
              </a:rPr>
              <a:t>Luyện đọc hay</a:t>
            </a:r>
            <a:endParaRPr lang="zh-CN" altLang="en-US" sz="4400" b="1" dirty="0">
              <a:solidFill>
                <a:srgbClr val="FFDE05"/>
              </a:solidFill>
              <a:latin typeface="UTM Windsor BT" panose="02040603050506020204" pitchFamily="18" charset="0"/>
              <a:ea typeface="华康少女文字W5(P)" panose="040F0500000000000000" pitchFamily="82" charset="-122"/>
            </a:endParaRPr>
          </a:p>
        </p:txBody>
      </p:sp>
    </p:spTree>
    <p:extLst>
      <p:ext uri="{BB962C8B-B14F-4D97-AF65-F5344CB8AC3E}">
        <p14:creationId xmlns:p14="http://schemas.microsoft.com/office/powerpoint/2010/main" val="11941134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5" name="图片 4" descr="564ed7d2ddea4"/>
          <p:cNvPicPr>
            <a:picLocks noChangeAspect="1"/>
          </p:cNvPicPr>
          <p:nvPr/>
        </p:nvPicPr>
        <p:blipFill>
          <a:blip r:embed="rId4"/>
          <a:srcRect t="61080" r="51656"/>
          <a:stretch>
            <a:fillRect/>
          </a:stretch>
        </p:blipFill>
        <p:spPr>
          <a:xfrm>
            <a:off x="-344805" y="1997075"/>
            <a:ext cx="4771390" cy="4939030"/>
          </a:xfrm>
          <a:prstGeom prst="rect">
            <a:avLst/>
          </a:prstGeom>
        </p:spPr>
      </p:pic>
      <p:cxnSp>
        <p:nvCxnSpPr>
          <p:cNvPr id="7" name="直接连接符 6"/>
          <p:cNvCxnSpPr/>
          <p:nvPr/>
        </p:nvCxnSpPr>
        <p:spPr>
          <a:xfrm>
            <a:off x="6195695" y="1006397"/>
            <a:ext cx="4879975" cy="0"/>
          </a:xfrm>
          <a:prstGeom prst="line">
            <a:avLst/>
          </a:prstGeom>
          <a:ln>
            <a:solidFill>
              <a:srgbClr val="2E7E38"/>
            </a:solidFill>
            <a:prstDash val="dashDot"/>
          </a:ln>
        </p:spPr>
        <p:style>
          <a:lnRef idx="1">
            <a:schemeClr val="accent1"/>
          </a:lnRef>
          <a:fillRef idx="0">
            <a:schemeClr val="accent1"/>
          </a:fillRef>
          <a:effectRef idx="0">
            <a:schemeClr val="accent1"/>
          </a:effectRef>
          <a:fontRef idx="minor">
            <a:schemeClr val="tx1"/>
          </a:fontRef>
        </p:style>
      </p:cxnSp>
      <p:grpSp>
        <p:nvGrpSpPr>
          <p:cNvPr id="12" name="组合 11"/>
          <p:cNvGrpSpPr/>
          <p:nvPr/>
        </p:nvGrpSpPr>
        <p:grpSpPr>
          <a:xfrm>
            <a:off x="4845685" y="210185"/>
            <a:ext cx="2858135" cy="2984500"/>
            <a:chOff x="11295" y="1307"/>
            <a:chExt cx="3874" cy="4046"/>
          </a:xfrm>
        </p:grpSpPr>
        <p:pic>
          <p:nvPicPr>
            <p:cNvPr id="9" name="图片 8" descr="f7d30ea4b628d33971365e72821aa1c5"/>
            <p:cNvPicPr>
              <a:picLocks noChangeAspect="1"/>
            </p:cNvPicPr>
            <p:nvPr/>
          </p:nvPicPr>
          <p:blipFill>
            <a:blip r:embed="rId5"/>
            <a:srcRect l="16885" t="7870" r="18795" b="24954"/>
            <a:stretch>
              <a:fillRect/>
            </a:stretch>
          </p:blipFill>
          <p:spPr>
            <a:xfrm>
              <a:off x="11295" y="1307"/>
              <a:ext cx="3874" cy="4046"/>
            </a:xfrm>
            <a:prstGeom prst="rect">
              <a:avLst/>
            </a:prstGeom>
          </p:spPr>
        </p:pic>
        <p:sp>
          <p:nvSpPr>
            <p:cNvPr id="11" name="文本框 10"/>
            <p:cNvSpPr txBox="1"/>
            <p:nvPr/>
          </p:nvSpPr>
          <p:spPr>
            <a:xfrm rot="20760000">
              <a:off x="12314" y="2298"/>
              <a:ext cx="2229" cy="1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0">
                  <a:ln>
                    <a:noFill/>
                  </a:ln>
                  <a:solidFill>
                    <a:prstClr val="black"/>
                  </a:solidFill>
                  <a:effectLst/>
                  <a:uLnTx/>
                  <a:uFillTx/>
                  <a:latin typeface="锐字工房洪荒之光中黑简1.0" panose="02010600030101010101" charset="-122"/>
                  <a:ea typeface="锐字工房洪荒之光中黑简1.0" panose="02010600030101010101" charset="-122"/>
                  <a:cs typeface="+mn-cs"/>
                </a:rPr>
                <a:t>1</a:t>
              </a:r>
            </a:p>
          </p:txBody>
        </p:sp>
      </p:grpSp>
      <p:sp>
        <p:nvSpPr>
          <p:cNvPr id="26" name="文本框 18">
            <a:extLst>
              <a:ext uri="{FF2B5EF4-FFF2-40B4-BE49-F238E27FC236}">
                <a16:creationId xmlns:a16="http://schemas.microsoft.com/office/drawing/2014/main" id="{DF3D8ABD-736B-428A-A784-D0C0763A5D61}"/>
              </a:ext>
            </a:extLst>
          </p:cNvPr>
          <p:cNvSpPr txBox="1"/>
          <p:nvPr/>
        </p:nvSpPr>
        <p:spPr>
          <a:xfrm>
            <a:off x="3989410" y="3091593"/>
            <a:ext cx="5569585" cy="163121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lang="en-US" altLang="zh-CN" sz="10000" b="1">
                <a:solidFill>
                  <a:srgbClr val="2E7E38"/>
                </a:solidFill>
                <a:latin typeface="UTM Windsor BT" panose="02040603050506020204" pitchFamily="18" charset="0"/>
                <a:ea typeface="华康少女文字W5(P)" panose="040F0500000000000000" pitchFamily="82" charset="-122"/>
              </a:rPr>
              <a:t>Luyện đọc</a:t>
            </a:r>
            <a:endParaRPr lang="zh-CN" altLang="en-US" sz="10000" b="1" dirty="0">
              <a:solidFill>
                <a:srgbClr val="2E7E38"/>
              </a:solidFill>
              <a:latin typeface="UTM Windsor BT" panose="02040603050506020204" pitchFamily="18" charset="0"/>
              <a:ea typeface="华康少女文字W5(P)" panose="040F0500000000000000" pitchFamily="82" charset="-122"/>
            </a:endParaRPr>
          </a:p>
        </p:txBody>
      </p:sp>
      <p:pic>
        <p:nvPicPr>
          <p:cNvPr id="29" name="图片 15">
            <a:extLst>
              <a:ext uri="{FF2B5EF4-FFF2-40B4-BE49-F238E27FC236}">
                <a16:creationId xmlns:a16="http://schemas.microsoft.com/office/drawing/2014/main" id="{DC1235E2-8B64-42B0-A205-D5A21302146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93685" y="2887100"/>
            <a:ext cx="2398315" cy="3874946"/>
          </a:xfrm>
          <a:prstGeom prst="rect">
            <a:avLst/>
          </a:prstGeom>
        </p:spPr>
      </p:pic>
      <p:pic>
        <p:nvPicPr>
          <p:cNvPr id="30" name="图片 13"/>
          <p:cNvPicPr>
            <a:picLocks noChangeAspect="1"/>
          </p:cNvPicPr>
          <p:nvPr/>
        </p:nvPicPr>
        <p:blipFill rotWithShape="1">
          <a:blip r:embed="rId7" cstate="print">
            <a:extLst>
              <a:ext uri="{28A0092B-C50C-407E-A947-70E740481C1C}">
                <a14:useLocalDpi xmlns:a14="http://schemas.microsoft.com/office/drawing/2010/main" val="0"/>
              </a:ext>
            </a:extLst>
          </a:blip>
          <a:srcRect l="25212" t="14780" r="45265" b="38396"/>
          <a:stretch>
            <a:fillRect/>
          </a:stretch>
        </p:blipFill>
        <p:spPr>
          <a:xfrm rot="1587986">
            <a:off x="1451170" y="133778"/>
            <a:ext cx="1482785" cy="1681698"/>
          </a:xfrm>
          <a:prstGeom prst="rect">
            <a:avLst/>
          </a:prstGeom>
        </p:spPr>
      </p:pic>
    </p:spTree>
    <p:extLst>
      <p:ext uri="{BB962C8B-B14F-4D97-AF65-F5344CB8AC3E}">
        <p14:creationId xmlns:p14="http://schemas.microsoft.com/office/powerpoint/2010/main" val="10885848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800" decel="100000"/>
                                        <p:tgtEl>
                                          <p:spTgt spid="30"/>
                                        </p:tgtEl>
                                      </p:cBhvr>
                                    </p:animEffect>
                                    <p:anim calcmode="lin" valueType="num">
                                      <p:cBhvr>
                                        <p:cTn id="8" dur="800" decel="100000" fill="hold"/>
                                        <p:tgtEl>
                                          <p:spTgt spid="30"/>
                                        </p:tgtEl>
                                        <p:attrNameLst>
                                          <p:attrName>style.rotation</p:attrName>
                                        </p:attrNameLst>
                                      </p:cBhvr>
                                      <p:tavLst>
                                        <p:tav tm="0">
                                          <p:val>
                                            <p:fltVal val="-90"/>
                                          </p:val>
                                        </p:tav>
                                        <p:tav tm="100000">
                                          <p:val>
                                            <p:fltVal val="0"/>
                                          </p:val>
                                        </p:tav>
                                      </p:tavLst>
                                    </p:anim>
                                    <p:anim calcmode="lin" valueType="num">
                                      <p:cBhvr>
                                        <p:cTn id="9" dur="800" decel="100000" fill="hold"/>
                                        <p:tgtEl>
                                          <p:spTgt spid="30"/>
                                        </p:tgtEl>
                                        <p:attrNameLst>
                                          <p:attrName>ppt_x</p:attrName>
                                        </p:attrNameLst>
                                      </p:cBhvr>
                                      <p:tavLst>
                                        <p:tav tm="0">
                                          <p:val>
                                            <p:strVal val="#ppt_x+0.4"/>
                                          </p:val>
                                        </p:tav>
                                        <p:tav tm="100000">
                                          <p:val>
                                            <p:strVal val="#ppt_x-0.05"/>
                                          </p:val>
                                        </p:tav>
                                      </p:tavLst>
                                    </p:anim>
                                    <p:anim calcmode="lin" valueType="num">
                                      <p:cBhvr>
                                        <p:cTn id="10" dur="800" decel="100000" fill="hold"/>
                                        <p:tgtEl>
                                          <p:spTgt spid="30"/>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0"/>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0"/>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2" presetClass="emph" presetSubtype="0" fill="hold" nodeType="clickEffect">
                                  <p:stCondLst>
                                    <p:cond delay="0"/>
                                  </p:stCondLst>
                                  <p:childTnLst>
                                    <p:animRot by="120000">
                                      <p:cBhvr>
                                        <p:cTn id="16" dur="100" fill="hold">
                                          <p:stCondLst>
                                            <p:cond delay="0"/>
                                          </p:stCondLst>
                                        </p:cTn>
                                        <p:tgtEl>
                                          <p:spTgt spid="29"/>
                                        </p:tgtEl>
                                        <p:attrNameLst>
                                          <p:attrName>r</p:attrName>
                                        </p:attrNameLst>
                                      </p:cBhvr>
                                    </p:animRot>
                                    <p:animRot by="-240000">
                                      <p:cBhvr>
                                        <p:cTn id="17" dur="200" fill="hold">
                                          <p:stCondLst>
                                            <p:cond delay="200"/>
                                          </p:stCondLst>
                                        </p:cTn>
                                        <p:tgtEl>
                                          <p:spTgt spid="29"/>
                                        </p:tgtEl>
                                        <p:attrNameLst>
                                          <p:attrName>r</p:attrName>
                                        </p:attrNameLst>
                                      </p:cBhvr>
                                    </p:animRot>
                                    <p:animRot by="240000">
                                      <p:cBhvr>
                                        <p:cTn id="18" dur="200" fill="hold">
                                          <p:stCondLst>
                                            <p:cond delay="400"/>
                                          </p:stCondLst>
                                        </p:cTn>
                                        <p:tgtEl>
                                          <p:spTgt spid="29"/>
                                        </p:tgtEl>
                                        <p:attrNameLst>
                                          <p:attrName>r</p:attrName>
                                        </p:attrNameLst>
                                      </p:cBhvr>
                                    </p:animRot>
                                    <p:animRot by="-240000">
                                      <p:cBhvr>
                                        <p:cTn id="19" dur="200" fill="hold">
                                          <p:stCondLst>
                                            <p:cond delay="600"/>
                                          </p:stCondLst>
                                        </p:cTn>
                                        <p:tgtEl>
                                          <p:spTgt spid="29"/>
                                        </p:tgtEl>
                                        <p:attrNameLst>
                                          <p:attrName>r</p:attrName>
                                        </p:attrNameLst>
                                      </p:cBhvr>
                                    </p:animRot>
                                    <p:animRot by="120000">
                                      <p:cBhvr>
                                        <p:cTn id="20" dur="200" fill="hold">
                                          <p:stCondLst>
                                            <p:cond delay="800"/>
                                          </p:stCondLst>
                                        </p:cTn>
                                        <p:tgtEl>
                                          <p:spTgt spid="29"/>
                                        </p:tgtEl>
                                        <p:attrNameLst>
                                          <p:attrName>r</p:attrName>
                                        </p:attrNameLst>
                                      </p:cBhvr>
                                    </p:animRo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p:cTn id="25" dur="500" fill="hold"/>
                                        <p:tgtEl>
                                          <p:spTgt spid="12"/>
                                        </p:tgtEl>
                                        <p:attrNameLst>
                                          <p:attrName>ppt_w</p:attrName>
                                        </p:attrNameLst>
                                      </p:cBhvr>
                                      <p:tavLst>
                                        <p:tav tm="0">
                                          <p:val>
                                            <p:fltVal val="0"/>
                                          </p:val>
                                        </p:tav>
                                        <p:tav tm="100000">
                                          <p:val>
                                            <p:strVal val="#ppt_w"/>
                                          </p:val>
                                        </p:tav>
                                      </p:tavLst>
                                    </p:anim>
                                    <p:anim calcmode="lin" valueType="num">
                                      <p:cBhvr>
                                        <p:cTn id="26" dur="500" fill="hold"/>
                                        <p:tgtEl>
                                          <p:spTgt spid="12"/>
                                        </p:tgtEl>
                                        <p:attrNameLst>
                                          <p:attrName>ppt_h</p:attrName>
                                        </p:attrNameLst>
                                      </p:cBhvr>
                                      <p:tavLst>
                                        <p:tav tm="0">
                                          <p:val>
                                            <p:fltVal val="0"/>
                                          </p:val>
                                        </p:tav>
                                        <p:tav tm="100000">
                                          <p:val>
                                            <p:strVal val="#ppt_h"/>
                                          </p:val>
                                        </p:tav>
                                      </p:tavLst>
                                    </p:anim>
                                    <p:animEffect transition="in" filter="fade">
                                      <p:cBhvr>
                                        <p:cTn id="27" dur="500"/>
                                        <p:tgtEl>
                                          <p:spTgt spid="12"/>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26"/>
                                        </p:tgtEl>
                                        <p:attrNameLst>
                                          <p:attrName>style.visibility</p:attrName>
                                        </p:attrNameLst>
                                      </p:cBhvr>
                                      <p:to>
                                        <p:strVal val="visible"/>
                                      </p:to>
                                    </p:set>
                                    <p:anim calcmode="lin" valueType="num">
                                      <p:cBhvr>
                                        <p:cTn id="30" dur="500" fill="hold"/>
                                        <p:tgtEl>
                                          <p:spTgt spid="26"/>
                                        </p:tgtEl>
                                        <p:attrNameLst>
                                          <p:attrName>ppt_w</p:attrName>
                                        </p:attrNameLst>
                                      </p:cBhvr>
                                      <p:tavLst>
                                        <p:tav tm="0">
                                          <p:val>
                                            <p:fltVal val="0"/>
                                          </p:val>
                                        </p:tav>
                                        <p:tav tm="100000">
                                          <p:val>
                                            <p:strVal val="#ppt_w"/>
                                          </p:val>
                                        </p:tav>
                                      </p:tavLst>
                                    </p:anim>
                                    <p:anim calcmode="lin" valueType="num">
                                      <p:cBhvr>
                                        <p:cTn id="31" dur="500" fill="hold"/>
                                        <p:tgtEl>
                                          <p:spTgt spid="26"/>
                                        </p:tgtEl>
                                        <p:attrNameLst>
                                          <p:attrName>ppt_h</p:attrName>
                                        </p:attrNameLst>
                                      </p:cBhvr>
                                      <p:tavLst>
                                        <p:tav tm="0">
                                          <p:val>
                                            <p:fltVal val="0"/>
                                          </p:val>
                                        </p:tav>
                                        <p:tav tm="100000">
                                          <p:val>
                                            <p:strVal val="#ppt_h"/>
                                          </p:val>
                                        </p:tav>
                                      </p:tavLst>
                                    </p:anim>
                                    <p:animEffect transition="in" filter="fade">
                                      <p:cBhvr>
                                        <p:cTn id="3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5" name="图片 4" descr="564ed7d2ddea4"/>
          <p:cNvPicPr>
            <a:picLocks noChangeAspect="1"/>
          </p:cNvPicPr>
          <p:nvPr/>
        </p:nvPicPr>
        <p:blipFill>
          <a:blip r:embed="rId4"/>
          <a:srcRect l="37062" t="59299" r="-8255" b="-3283"/>
          <a:stretch>
            <a:fillRect/>
          </a:stretch>
        </p:blipFill>
        <p:spPr>
          <a:xfrm flipH="1">
            <a:off x="-758190" y="3072130"/>
            <a:ext cx="5569585" cy="4424045"/>
          </a:xfrm>
          <a:prstGeom prst="ellipse">
            <a:avLst/>
          </a:prstGeom>
        </p:spPr>
      </p:pic>
      <p:grpSp>
        <p:nvGrpSpPr>
          <p:cNvPr id="8" name="组合 7"/>
          <p:cNvGrpSpPr/>
          <p:nvPr/>
        </p:nvGrpSpPr>
        <p:grpSpPr>
          <a:xfrm>
            <a:off x="5003800" y="0"/>
            <a:ext cx="6891020" cy="2453640"/>
            <a:chOff x="6624" y="43"/>
            <a:chExt cx="10852" cy="3864"/>
          </a:xfrm>
        </p:grpSpPr>
        <p:pic>
          <p:nvPicPr>
            <p:cNvPr id="6" name="图片 5" descr="317bb1fc8d85c3cf0cc20b70fb72da9d"/>
            <p:cNvPicPr>
              <a:picLocks noChangeAspect="1"/>
            </p:cNvPicPr>
            <p:nvPr/>
          </p:nvPicPr>
          <p:blipFill>
            <a:blip r:embed="rId5"/>
            <a:stretch>
              <a:fillRect/>
            </a:stretch>
          </p:blipFill>
          <p:spPr>
            <a:xfrm>
              <a:off x="15272" y="1432"/>
              <a:ext cx="1718" cy="2475"/>
            </a:xfrm>
            <a:prstGeom prst="rect">
              <a:avLst/>
            </a:prstGeom>
          </p:spPr>
        </p:pic>
        <p:pic>
          <p:nvPicPr>
            <p:cNvPr id="4" name="图片 3" descr="dbbdf7ebe7fa68866d08b93311b00402"/>
            <p:cNvPicPr>
              <a:picLocks noChangeAspect="1"/>
            </p:cNvPicPr>
            <p:nvPr/>
          </p:nvPicPr>
          <p:blipFill>
            <a:blip r:embed="rId6"/>
            <a:stretch>
              <a:fillRect/>
            </a:stretch>
          </p:blipFill>
          <p:spPr>
            <a:xfrm>
              <a:off x="6624" y="43"/>
              <a:ext cx="10852" cy="3046"/>
            </a:xfrm>
            <a:prstGeom prst="rect">
              <a:avLst/>
            </a:prstGeom>
          </p:spPr>
        </p:pic>
      </p:grpSp>
      <p:grpSp>
        <p:nvGrpSpPr>
          <p:cNvPr id="29" name="组合 28"/>
          <p:cNvGrpSpPr/>
          <p:nvPr/>
        </p:nvGrpSpPr>
        <p:grpSpPr>
          <a:xfrm>
            <a:off x="4367803" y="1934210"/>
            <a:ext cx="7172687" cy="4456430"/>
            <a:chOff x="7064" y="3574"/>
            <a:chExt cx="9581" cy="5297"/>
          </a:xfrm>
        </p:grpSpPr>
        <p:grpSp>
          <p:nvGrpSpPr>
            <p:cNvPr id="13" name="组合 12"/>
            <p:cNvGrpSpPr/>
            <p:nvPr/>
          </p:nvGrpSpPr>
          <p:grpSpPr>
            <a:xfrm>
              <a:off x="7064" y="3574"/>
              <a:ext cx="8955" cy="1603"/>
              <a:chOff x="7064" y="3574"/>
              <a:chExt cx="8955" cy="1603"/>
            </a:xfrm>
          </p:grpSpPr>
          <p:grpSp>
            <p:nvGrpSpPr>
              <p:cNvPr id="11" name="组合 10"/>
              <p:cNvGrpSpPr/>
              <p:nvPr/>
            </p:nvGrpSpPr>
            <p:grpSpPr>
              <a:xfrm>
                <a:off x="7770" y="3574"/>
                <a:ext cx="8249" cy="1603"/>
                <a:chOff x="7770" y="3574"/>
                <a:chExt cx="8249" cy="1603"/>
              </a:xfrm>
            </p:grpSpPr>
            <p:sp>
              <p:nvSpPr>
                <p:cNvPr id="9" name="云形 8"/>
                <p:cNvSpPr/>
                <p:nvPr/>
              </p:nvSpPr>
              <p:spPr>
                <a:xfrm>
                  <a:off x="7770" y="3574"/>
                  <a:ext cx="8249" cy="1603"/>
                </a:xfrm>
                <a:prstGeom prst="cloud">
                  <a:avLst/>
                </a:prstGeom>
                <a:solidFill>
                  <a:schemeClr val="bg1"/>
                </a:solidFill>
                <a:ln>
                  <a:noFill/>
                </a:ln>
                <a:effectLst>
                  <a:outerShdw blurRad="50800" dist="38100" dir="2700000" algn="tl" rotWithShape="0">
                    <a:srgbClr val="A0D4E1">
                      <a:alpha val="6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p:nvPr/>
              </p:nvSpPr>
              <p:spPr>
                <a:xfrm>
                  <a:off x="7865" y="3980"/>
                  <a:ext cx="7620" cy="768"/>
                </a:xfrm>
                <a:prstGeom prst="rect">
                  <a:avLst/>
                </a:prstGeom>
                <a:noFill/>
              </p:spPr>
              <p:txBody>
                <a:bodyPr wrap="square" rtlCol="0">
                  <a:spAutoFit/>
                </a:bodyPr>
                <a:lstStyle/>
                <a:p>
                  <a:pPr algn="ctr"/>
                  <a:r>
                    <a:rPr lang="en-US" altLang="zh-CN" sz="3600" b="1" spc="300">
                      <a:solidFill>
                        <a:srgbClr val="FF0000"/>
                      </a:solidFill>
                      <a:latin typeface="UTM Androgyne" panose="02040603050506020204" pitchFamily="18" charset="0"/>
                      <a:ea typeface="字体管家天蝎座" panose="00020600040101010101" charset="-122"/>
                      <a:cs typeface="Times New Roman" panose="02020603050405020304" pitchFamily="18" charset="0"/>
                    </a:rPr>
                    <a:t>Về cách xử phạt</a:t>
                  </a:r>
                  <a:endParaRPr lang="zh-CN" altLang="en-US" sz="3600" b="1" spc="300">
                    <a:solidFill>
                      <a:srgbClr val="FF0000"/>
                    </a:solidFill>
                    <a:uFillTx/>
                    <a:latin typeface="UTM Androgyne" panose="02040603050506020204" pitchFamily="18" charset="0"/>
                    <a:ea typeface="字体管家天蝎座" panose="00020600040101010101" charset="-122"/>
                    <a:cs typeface="Times New Roman" panose="02020603050405020304" pitchFamily="18" charset="0"/>
                  </a:endParaRPr>
                </a:p>
              </p:txBody>
            </p:sp>
          </p:grpSp>
          <p:sp>
            <p:nvSpPr>
              <p:cNvPr id="212" name=" 212"/>
              <p:cNvSpPr/>
              <p:nvPr/>
            </p:nvSpPr>
            <p:spPr>
              <a:xfrm rot="20940000">
                <a:off x="7064" y="3622"/>
                <a:ext cx="1422" cy="1425"/>
              </a:xfrm>
              <a:prstGeom prst="heart">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zh-CN" sz="3200">
                    <a:solidFill>
                      <a:srgbClr val="2E7E38"/>
                    </a:solidFill>
                    <a:latin typeface="字体管家棉花糖" panose="00020600040101010101" charset="-122"/>
                    <a:ea typeface="字体管家棉花糖" panose="00020600040101010101" charset="-122"/>
                  </a:rPr>
                  <a:t>1</a:t>
                </a:r>
              </a:p>
            </p:txBody>
          </p:sp>
        </p:grpSp>
        <p:grpSp>
          <p:nvGrpSpPr>
            <p:cNvPr id="14" name="组合 13"/>
            <p:cNvGrpSpPr/>
            <p:nvPr/>
          </p:nvGrpSpPr>
          <p:grpSpPr>
            <a:xfrm>
              <a:off x="7132" y="5058"/>
              <a:ext cx="9513" cy="1966"/>
              <a:chOff x="7002" y="3211"/>
              <a:chExt cx="9513" cy="1966"/>
            </a:xfrm>
          </p:grpSpPr>
          <p:grpSp>
            <p:nvGrpSpPr>
              <p:cNvPr id="15" name="组合 14"/>
              <p:cNvGrpSpPr/>
              <p:nvPr/>
            </p:nvGrpSpPr>
            <p:grpSpPr>
              <a:xfrm>
                <a:off x="7273" y="3211"/>
                <a:ext cx="9242" cy="1966"/>
                <a:chOff x="7273" y="3211"/>
                <a:chExt cx="9242" cy="1966"/>
              </a:xfrm>
            </p:grpSpPr>
            <p:sp>
              <p:nvSpPr>
                <p:cNvPr id="16" name="云形 15"/>
                <p:cNvSpPr/>
                <p:nvPr/>
              </p:nvSpPr>
              <p:spPr>
                <a:xfrm>
                  <a:off x="7770" y="3574"/>
                  <a:ext cx="8249" cy="1603"/>
                </a:xfrm>
                <a:prstGeom prst="cloud">
                  <a:avLst/>
                </a:prstGeom>
                <a:solidFill>
                  <a:schemeClr val="bg1"/>
                </a:solidFill>
                <a:ln>
                  <a:noFill/>
                </a:ln>
                <a:effectLst>
                  <a:outerShdw blurRad="50800" dist="38100" dir="2700000" algn="tl" rotWithShape="0">
                    <a:srgbClr val="A0D4E1">
                      <a:alpha val="6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16"/>
                <p:cNvSpPr txBox="1"/>
                <p:nvPr/>
              </p:nvSpPr>
              <p:spPr>
                <a:xfrm>
                  <a:off x="7273" y="3211"/>
                  <a:ext cx="9242" cy="1793"/>
                </a:xfrm>
                <a:prstGeom prst="rect">
                  <a:avLst/>
                </a:prstGeom>
                <a:noFill/>
              </p:spPr>
              <p:txBody>
                <a:bodyPr wrap="square" rtlCol="0">
                  <a:spAutoFit/>
                </a:bodyPr>
                <a:lstStyle/>
                <a:p>
                  <a:pPr algn="ctr"/>
                  <a:endParaRPr lang="zh-CN" altLang="en-US" sz="2800">
                    <a:solidFill>
                      <a:srgbClr val="2E7E38"/>
                    </a:solidFill>
                    <a:latin typeface="UTM Androgyne" panose="02040603050506020204" pitchFamily="18" charset="0"/>
                    <a:ea typeface="字体管家棉花糖" panose="00020600040101010101" charset="-122"/>
                  </a:endParaRPr>
                </a:p>
                <a:p>
                  <a:pPr algn="ctr"/>
                  <a:r>
                    <a:rPr lang="en-US" altLang="zh-CN" sz="3200" b="1" spc="300">
                      <a:solidFill>
                        <a:srgbClr val="FF0000"/>
                      </a:solidFill>
                      <a:latin typeface="UTM Androgyne" panose="02040603050506020204" pitchFamily="18" charset="0"/>
                      <a:ea typeface="字体管家天蝎座" panose="00020600040101010101" charset="-122"/>
                      <a:cs typeface="Times New Roman" panose="02020603050405020304" pitchFamily="18" charset="0"/>
                    </a:rPr>
                    <a:t>Về tang chứng và </a:t>
                  </a:r>
                </a:p>
                <a:p>
                  <a:pPr algn="ctr"/>
                  <a:r>
                    <a:rPr lang="en-US" altLang="zh-CN" sz="3200" b="1" spc="300">
                      <a:solidFill>
                        <a:srgbClr val="FF0000"/>
                      </a:solidFill>
                      <a:latin typeface="UTM Androgyne" panose="02040603050506020204" pitchFamily="18" charset="0"/>
                      <a:ea typeface="字体管家天蝎座" panose="00020600040101010101" charset="-122"/>
                      <a:cs typeface="Times New Roman" panose="02020603050405020304" pitchFamily="18" charset="0"/>
                    </a:rPr>
                    <a:t>nhân chứng</a:t>
                  </a:r>
                  <a:endParaRPr lang="zh-CN" altLang="en-US" sz="3200" b="1" spc="300">
                    <a:solidFill>
                      <a:srgbClr val="FF0000"/>
                    </a:solidFill>
                    <a:uFillTx/>
                    <a:latin typeface="UTM Androgyne" panose="02040603050506020204" pitchFamily="18" charset="0"/>
                    <a:ea typeface="字体管家天蝎座" panose="00020600040101010101" charset="-122"/>
                    <a:cs typeface="Times New Roman" panose="02020603050405020304" pitchFamily="18" charset="0"/>
                  </a:endParaRPr>
                </a:p>
              </p:txBody>
            </p:sp>
          </p:grpSp>
          <p:sp>
            <p:nvSpPr>
              <p:cNvPr id="18" name=" 212"/>
              <p:cNvSpPr/>
              <p:nvPr/>
            </p:nvSpPr>
            <p:spPr>
              <a:xfrm rot="20940000">
                <a:off x="7002" y="3681"/>
                <a:ext cx="1466" cy="1366"/>
              </a:xfrm>
              <a:prstGeom prst="heart">
                <a:avLst/>
              </a:prstGeom>
              <a:solidFill>
                <a:srgbClr val="FFD05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zh-CN" sz="3200">
                    <a:solidFill>
                      <a:srgbClr val="2E7E38"/>
                    </a:solidFill>
                    <a:latin typeface="字体管家棉花糖" panose="00020600040101010101" charset="-122"/>
                    <a:ea typeface="字体管家棉花糖" panose="00020600040101010101" charset="-122"/>
                  </a:rPr>
                  <a:t>2</a:t>
                </a:r>
              </a:p>
            </p:txBody>
          </p:sp>
        </p:grpSp>
        <p:grpSp>
          <p:nvGrpSpPr>
            <p:cNvPr id="19" name="组合 18"/>
            <p:cNvGrpSpPr/>
            <p:nvPr/>
          </p:nvGrpSpPr>
          <p:grpSpPr>
            <a:xfrm>
              <a:off x="7195" y="7090"/>
              <a:ext cx="9127" cy="1781"/>
              <a:chOff x="6892" y="3396"/>
              <a:chExt cx="9127" cy="1781"/>
            </a:xfrm>
          </p:grpSpPr>
          <p:grpSp>
            <p:nvGrpSpPr>
              <p:cNvPr id="20" name="组合 19"/>
              <p:cNvGrpSpPr/>
              <p:nvPr/>
            </p:nvGrpSpPr>
            <p:grpSpPr>
              <a:xfrm>
                <a:off x="7770" y="3396"/>
                <a:ext cx="8249" cy="1781"/>
                <a:chOff x="7770" y="3396"/>
                <a:chExt cx="8249" cy="1781"/>
              </a:xfrm>
            </p:grpSpPr>
            <p:sp>
              <p:nvSpPr>
                <p:cNvPr id="21" name="云形 20"/>
                <p:cNvSpPr/>
                <p:nvPr/>
              </p:nvSpPr>
              <p:spPr>
                <a:xfrm>
                  <a:off x="7770" y="3574"/>
                  <a:ext cx="8249" cy="1603"/>
                </a:xfrm>
                <a:prstGeom prst="cloud">
                  <a:avLst/>
                </a:prstGeom>
                <a:solidFill>
                  <a:schemeClr val="bg1"/>
                </a:solidFill>
                <a:ln>
                  <a:noFill/>
                </a:ln>
                <a:effectLst>
                  <a:outerShdw blurRad="50800" dist="38100" dir="2700000" algn="tl" rotWithShape="0">
                    <a:srgbClr val="A0D4E1">
                      <a:alpha val="6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文本框 21"/>
                <p:cNvSpPr txBox="1"/>
                <p:nvPr/>
              </p:nvSpPr>
              <p:spPr>
                <a:xfrm>
                  <a:off x="7781" y="3396"/>
                  <a:ext cx="7620" cy="1354"/>
                </a:xfrm>
                <a:prstGeom prst="rect">
                  <a:avLst/>
                </a:prstGeom>
                <a:noFill/>
              </p:spPr>
              <p:txBody>
                <a:bodyPr wrap="square" rtlCol="0">
                  <a:spAutoFit/>
                </a:bodyPr>
                <a:lstStyle/>
                <a:p>
                  <a:pPr algn="ctr"/>
                  <a:endParaRPr lang="zh-CN" altLang="en-US" sz="2800">
                    <a:solidFill>
                      <a:srgbClr val="2E7E38"/>
                    </a:solidFill>
                    <a:latin typeface="UTM Androgyne" panose="02040603050506020204" pitchFamily="18" charset="0"/>
                    <a:ea typeface="字体管家棉花糖" panose="00020600040101010101" charset="-122"/>
                  </a:endParaRPr>
                </a:p>
                <a:p>
                  <a:pPr algn="ctr"/>
                  <a:r>
                    <a:rPr lang="en-US" altLang="zh-CN" sz="4000" b="1" spc="300">
                      <a:solidFill>
                        <a:srgbClr val="FF0000"/>
                      </a:solidFill>
                      <a:latin typeface="UTM Androgyne" panose="02040603050506020204" pitchFamily="18" charset="0"/>
                      <a:ea typeface="字体管家天蝎座" panose="00020600040101010101" charset="-122"/>
                      <a:cs typeface="Times New Roman" panose="02020603050405020304" pitchFamily="18" charset="0"/>
                    </a:rPr>
                    <a:t>Về các tội</a:t>
                  </a:r>
                  <a:endParaRPr lang="zh-CN" altLang="en-US" sz="4000" b="1" spc="300">
                    <a:solidFill>
                      <a:srgbClr val="FF0000"/>
                    </a:solidFill>
                    <a:uFillTx/>
                    <a:latin typeface="UTM Androgyne" panose="02040603050506020204" pitchFamily="18" charset="0"/>
                    <a:ea typeface="字体管家天蝎座" panose="00020600040101010101" charset="-122"/>
                    <a:cs typeface="Times New Roman" panose="02020603050405020304" pitchFamily="18" charset="0"/>
                  </a:endParaRPr>
                </a:p>
              </p:txBody>
            </p:sp>
          </p:grpSp>
          <p:sp>
            <p:nvSpPr>
              <p:cNvPr id="23" name=" 212"/>
              <p:cNvSpPr/>
              <p:nvPr/>
            </p:nvSpPr>
            <p:spPr>
              <a:xfrm rot="20940000">
                <a:off x="6892" y="3733"/>
                <a:ext cx="1411" cy="1444"/>
              </a:xfrm>
              <a:prstGeom prst="heart">
                <a:avLst/>
              </a:prstGeom>
              <a:solidFill>
                <a:srgbClr val="A9D18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US" altLang="zh-CN" sz="3200">
                    <a:solidFill>
                      <a:srgbClr val="2E7E38"/>
                    </a:solidFill>
                    <a:latin typeface="字体管家棉花糖" panose="00020600040101010101" charset="-122"/>
                    <a:ea typeface="字体管家棉花糖" panose="00020600040101010101" charset="-122"/>
                  </a:rPr>
                  <a:t>3</a:t>
                </a:r>
              </a:p>
            </p:txBody>
          </p:sp>
        </p:grpSp>
      </p:grpSp>
      <p:pic>
        <p:nvPicPr>
          <p:cNvPr id="30" name="图片 29" descr="8b0fccb2e21d61b25266c16d7d822443"/>
          <p:cNvPicPr>
            <a:picLocks noChangeAspect="1"/>
          </p:cNvPicPr>
          <p:nvPr/>
        </p:nvPicPr>
        <p:blipFill>
          <a:blip r:embed="rId7"/>
          <a:stretch>
            <a:fillRect/>
          </a:stretch>
        </p:blipFill>
        <p:spPr>
          <a:xfrm flipH="1">
            <a:off x="0" y="280307"/>
            <a:ext cx="4719320" cy="2864485"/>
          </a:xfrm>
          <a:prstGeom prst="rect">
            <a:avLst/>
          </a:prstGeom>
        </p:spPr>
      </p:pic>
      <p:pic>
        <p:nvPicPr>
          <p:cNvPr id="31" name="Picture 30"/>
          <p:cNvPicPr>
            <a:picLocks noChangeAspect="1"/>
          </p:cNvPicPr>
          <p:nvPr/>
        </p:nvPicPr>
        <p:blipFill>
          <a:blip r:embed="rId8"/>
          <a:stretch>
            <a:fillRect/>
          </a:stretch>
        </p:blipFill>
        <p:spPr>
          <a:xfrm>
            <a:off x="6360477" y="280307"/>
            <a:ext cx="2705100" cy="962025"/>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B6E28A7D-AA35-4002-98CA-51A574429D4C"/>
  <p:tag name="ISPRING_SCORM_RATE_SLIDES" val="1"/>
  <p:tag name="ISPRING_SCORM_PASSING_SCORE" val="100.0000000000"/>
  <p:tag name="ISPRINGONLINEFOLDERID" val="0"/>
  <p:tag name="ISPRINGONLINEFOLDERPATH" val="内容列表"/>
  <p:tag name="ISPRINGCLOUDFOLDERID" val="0"/>
  <p:tag name="ISPRINGCLOUDFOLDERPATH" val="资源库"/>
  <p:tag name="ISPRING_PLAYERS_CUSTOMIZATION" val="UEsDBBQAAgAIAIwRaElaf7mZOgQAAOEOAAAdAAAAdW5pdmVyc2FsL2NvbW1vbl9tZXNzYWdlcy5sbmetV/9u2zYQ/r9A34EQUGADtrQd0KIYEge0xNhCZMmV6DjZDwiMxNhEKDGTKLfZX32aPtieZEfKbuymg6R0gG2YtO+7091335HHpx8LiTa8qoUqT5zXR68cxMtM5aJcnTgLevbzOwfVmpU5k6rkJ06pHHQ6ev7sWLJy1bAVh+/PnyF0XPC6hmU9MquHNRL5iTMfp240m+PwKg2iSZSO/YkzclVxx8p7FKiV+qP64Ze37z6+fvP2x+OXW8s+QMkMB8EhFLJIb171AAppHAUpoJEgDckldUbmc5hdtKCBHxJntP0yzHoekwtnZD477RZxTEKaJoHvkdRP0jCiNhcBocRzRleqQWu24UgrtBH8A9JrDpXUouKoliK3P2QKNsqGdznzohn2wzQmCY19l/pR6IwSVVX3P1lY1ui1qsBdjXJRs2vJc+sTOGN/v6t4Da6ZBk4heOm1gH+qgonyqNN1jJd+OElpFAVJSkJvt+OMSJkjr2LGzUCUGCckBoCK1bx6gm1qWWbNEZZyGMLUn0wDeFMTwlSs1hLeemgccwI1mPOyywo4QmJgV5Iso9gzSQNXiKE7VtcfVJUf8GO/UF3AfuhGQEGX7oFTg7EDhhoLUI6q4pnuApuRJMETko6jSyAy9F00xCI6h3Y7H2JxRRJoEZJ02YT4wp9gQ3jTYjv+7/orY4bO8h6xLAM7k76NUE0NOyal0AW20+phXhLyfgFV83HwjS5uASGxtl4rseEQQpV3swc0xSWe4c/7hf9beob9gHgpEMqLlim1YmecMZCHUmnEpFTmAcAvyzeszDi65hlrgPD38Ldc5PZvptg2kr8a8TdieistL7aqFHrk8sXRwNAOhOxxhEVTQ3ha8+JOd7neC/8pURhi/2cIfR59oP+kbdaxDx0wFqq/BQF5NoIEiir7W/nhGTiatz0PouCXNwN8htEWIFToqRgXkKqDEC4ghQPsl2Sc+BSG7ZJf10J3zjFb2bZA3y5qBgcHyTV/KOw1v1HQE5KzTTvOQNZspTsLujctD7SH+jSAkEMAXLUjESClKCD+vAfmYkZ2GWgl4+BJlqqRuW1RKW6tbEBum4I/nsM3lSrsrmT1jrytap1+TxTtw8Wt0/mAeZIQHLvT1MWhS8wRzjSN7GkEXDQxBTRJAzw25kDKgulsDVp5o5oy7wnUnsI8coYBbJvShLMqW//z6XNPjK8iaXfRdvfXQSDQYUaIyBew30Olef1nFwjF40M7u+hjtT217ux6HmKpD3T4X06HrNX0QhWwddTtF9i2LRqmFLvTGRAysfxTTZV1j959hBmOz0FU7PnKGc1YdQuKRJWSg1Bsqg0B9TDvDxeHRktR8iG236fp5oGpP0+x59lbFDSfFNltO7xyOCtm2+uUhOtUXzB3ikMQvK/weC70QEA7I3byAo3erh/afPN4ZHxZ1fYyevxy7276L1BLAwQUAAIACACMEWhJCf5wTAkDAAC1CgAAJwAAAHVuaXZlcnNhbC9mbGFzaF9wdWJsaXNoaW5nX3NldHRpbmdzLnhtbNVW3VIaMRS+5yky6XgpixarZRacjsDUUYER2uqVEzYHNmM22W6yIF71afpgfZKebARhtM6qdablBnJ+vvOdnxwSHt4kkswgM0KrJt2p1igBFWku1LRJv4y62weUGMsUZ1IraFKlKTlsVcI0H0th4iFYi6aGIIwyjdQ2aWxt2giC+XxeFSbNnFbL3CK+qUY6CdIMDCgLWZBKtsAvu0jB0FalQkjoRWea5xKI4EhBCceOya5kJqaBNxuz6Hqa6VzxIy11RrLpuEnf1YrP0sZDtUUCyiVnWih0YttgnAvHh8mhuAUSg5jGSHy/TslccBs36W7doaB18BClwPY5MIdypDEZZe/gE7CMM8v80cezcGPNUuBFfKFYIqIRaojLv0nbo6vPl4PO+elx7+Rq1O+fjo4HnkThE2zihMFmoBAJ6TyLYBUnZNayKEbe6DNh0kAYrIuWZhOtNsi5MxlribUvvHAekjHwHktgrRvDa6G6aLlDyQQTkYsm/ZQJJikRlkkRrZxNPjZW2KL/3XVLglg4Z0DOhvQ+vK9OFLPMwDqtpca4mketbzqXnCx0TqS4BmI1wfzzBH/FQNabQyaZTgopjo8lRgqMOBMwB35Y1PQO8E+BLjFEkqMnTm4qwfoI33NxS8Yw0RniApvhjKNcGI9ffRZwyoy5B2VLjlvD0+N25+q41+5cbLkEGZ8xFT0THBsOSWrfAp9h7kpjCCk1VnMNAisTsdxA0R8ueGFWJs3SsWM2K5ruGlmAYrsF8vGYqIhwNIXKoSxgxBTRSi4Ii/AKGTdCM6FzgxI/LB7avIigdyVCFVSneIMwWMYhK4NW29l9X9/7sH/wsVENfv34uf2k091aGUjmovm9cvTkYlktl4d3LgzcLnh8Ndgs/zc3w+C887VMXXudi1GpbnaGpeD6Zaz6J2Wszv0qG6ytsVIUcA9N/dLDTSRFIizwvzliLxiTV/2D+Bl7mzF5w5xfczX+m5T9afUY2Xh9hMGjzyOnSYQSCRbCbcTVm6q1V6/he+ZRVaWCaJtPzVblN1BLAwQUAAIACACMEWhJIqekOpUCAABTCgAAIQAAAHVuaXZlcnNhbC9mbGFzaF9za2luX3NldHRpbmdzLnhtbJVWTY/aMBC991cgeid7qLSt5EXqslRaiXZRd7V3JxkSC8eO7AmUf187sYkDCQlESHjmPc+H3zgQvWdi+WU2I4nkUr0DIhOZthZvm7H0aR5XiFIsEikQBC6EVAXl8+XXX/WHRDVyjCUPoKZydjSBNsxD/ZlCcTFuExJZlFScNjKTi5gm+0zJSqSjqeWnEhRnYm8D/HhcrR+HkJxpfEUoOjmtv9tnGqVUoDWko5WcWZzGwKdVf8FpQ92u/oJ2YJrhhAxLmkG3yWN4YXa/m4DwD0dLKDk9gbprc1lW5T0aKZXMbEPvCuI5XNLUjJ8hvDzYZ5RgC7KBRkO49nx7sU8Acj/DuSd2XJXkW9vXiwvBHnrMYYmqAhL5VePTuTy+VWjmA5Y7yrUBhKYWtDVJb2ml/TZdW4v7C0cm0gDkDC3iU/KqgFWTbwDs2lv8avVcXxVhfmdbkKCCgzMGGbbGFvnHtPUKGRhb5DtnKbwJfrqCX3oajj/iZ+oO83b3jRcENcvU1+aX3m1Dbezk6iC2M3hMIVNYapvPByvAHhuJaluTU3SVFBH0wDKKTIrfFhef6mo0iS4cTmr9wiLIkEOf3uoczS0dHli97srRebt6bN4KbXHNeobmEn+aU0Sa5IV5K+n5zPHMlJjGzKN+hr0mDRzUq9jJiZyCqj2oDyn51ChCIoTYurIhsGxGawhOoqAFJOpvMnGb9HVfVEUMam0OjYFXTdfW4HKW5dx88ZPBEdIuYcDZMDE32wnKzqIMDE4BQFWSe8k2i8ZTVBwZhwP4yQ8MdcFDlRFtJDqktp+4gR2GenOWSYJ0F0UrlBDXdfQQPk1esnvlhI4Jmkca67qyztiP3cr+MrPaC0GNwWmps7XxX/fQGO2fyf9QSwMEFAACAAgAjBFoSXjWJgneAgAAxgkAACYAAAB1bml2ZXJzYWwvaHRtbF9wdWJsaXNoaW5nX3NldHRpbmdzLnhtbM1WwU4bMRC95yssVxzJAqWFRpugigSBoCQiaQsnNFk7WQuvvbW9CeHUr+mH9Us6XpOQCBotCKrmkux45s17M+PZxAe3mSQTbqzQqkm361uUcJVoJtS4Sb8Ojjb3KbEOFAOpFW9SpSk5aNXivBhKYdM+dw5dLUEYZRu5a9LUubwRRdPptC5sbvyploVDfFtPdBblhluuHDdRLmGGX26Wc0tbtRohcTB90ayQnAiGFJTw7EAeu0zSKHgNIbkZG10odqilNsSMh036bqv8zH0CUltkXHlttoVGb3YNYEx4OiD74o6TlItxirz3dimZCubSJt3Z9SjoHT1GKbGDBPAohxq1KHcPn3EHDByEx5DP8Vtn54ZgYjMFmUgGeEK8/CZtD66Pr3qdi7OT89PrQbd7NjjpBRJlTLSKE0eriWIkpAuT8EWeGJyDJEXeGDMCaXkcLZvmbiOtVsj5ZzLUEktfRlEyQqZy1qSfjQBJiXAgRbI4dWDG3B0JiRp87HZ9pBx9AAx6kxSM5cuJ5ifWVzFpfdeFZGSmCyLFDSdOE1RUZPgr5WS53GRkdFZaJVhHrBSMk4ngU84OyirdA/4t0RWmyAqMxFHMJXchw49C3JEhH2mDuBwmOLRoFzbg158FnIO1D6Aw57jRPztpd65Pztudyw0vENgEVPJMcGwhz3L3FviA2pXGFFJqrOYSBFYmgcLysj9MsNKtiszKuVOYlE33jSxBsd0C+QRMPEhwtIQqeFXABBTRSs4IJHgprB+hidCFRUsYlgBtX0QwhBKhSqpjXFCYzDBuqqBtbe+83/3wcW//U6Me/f75a3Nt0P2i6Enw2cKmOFy7Khbr4vGdiyN/Q5++7M4U/+qu9y4636pU6rxzOajUn06/Ely3ilf3tIrXRVhOvaXFVIkCbpZxWGO4W6TIhOPsNYfmBY1fv+XDWLxS499Qxdrx/X9FhKfFS33lLR5HT/7NqKF99b9Xq/YHUEsDBBQAAgAIAIwRaEmyb2zyhQEAADAGAAAfAAAAdW5pdmVyc2FsL2h0bWxfc2tpbl9zZXR0aW5ncy5qc42UPW/DIBCG9/wKi65VlKFS2q5NKkXKUKnZqg7YvjhWgEOA3bhR/nsN+bIJNIbFvH783h3W3X6UtItkJHlN9u7ZnT/6Z6eB1daUaXjsv2D2hVGVr3OrE83KHFYlB1YKIB5Snz+9yIcrETImwpmmzae11R0/goH8iAxYqICmA1od0H4C2i4U+LdX2amqY0Wde04rY1CMMxQGhBkLVJw6hjy8u9Ut0IOxBnUHXdMMeqYTt2Lk1fGWy5BLKpolFjhOabYtFFYij8XfNBJU+8O3J7uX6dt82gVYqc3CAPcDz5/tjpNSgdaQx7K8wIymwP4tyEN7xrcFeXRd6tLE05C0gJtbCmGi9RrKGdiZWHqS0QbUECuUlRzwA6XCwt7IEMszypDmpSiO3Gxid5CzyVrbmOG10KeZ3aTXQui10CbQkTw2OAZ0vQk2rvaiLkM9z0KiCInxWeWL9UXs5WP8QWLPXwmhxtBsw9v50M5Ge+eg22dQC7FGK3CqtqBWiKyt6Pte7n7w0eEPUEsDBBQAAgAIAJauh0ka2uo7qgAAAB8BAAAaAAAAdW5pdmVyc2FsL2kxOG5fcHJlc2V0cy54bWydjzEPwiAQhXd+BbldsFvTAN1M3Bx0NhVRSejRcNT684XUGGeHS+5d3vdeTvWvMfCnS+QjamjEFrhDG68e7xpOx92mBU55wOsQIjoNGIH3hinftHhIjlwmXiKQNDxynjopl2URnqZUEiiGOZdgEjaOsswYUVZSTisKK9v5v+jPDQxjnKvL7EPeoyl7UauFU7IaKnN2KDzeIshqUPLrrsrOlEtFEUr+PGbYG1BLAwQUAAIACACWrodJlBOzImkAAABuAAAAHAAAAHVuaXZlcnNhbC9sb2NhbF9zZXR0aW5ncy54bWwNzDEOgzAMQNGdU1jeKe3WgcDGVpbSA1jERZEcG5GA4PZk+8PTb/szChy8pWDq8PV4IrDO5oMuDn/TUL8RUib1JKbsUA2h76pWbCb5cs4FJliFLt4mjiUyjxSLHHYRqOFTXv/AHpuuugFQSwMEFAACAAgAdrjDRM6CCTfsAgAAiAgAABQAAAB1bml2ZXJzYWwvcGxheWVyLnhtbK1VTW/bMAw9p8D+g6F7raRd1zSQW3QFih3WoUDWbbdAtRlbi215klw3/fWj/G3P6VZgBwM2xfdI8ZE0u3pOYucJlBYy9cjCnRMHUl8GIg098vD19nhJri7fHbEs5ntQjgg8kqfCAnhMnAC0r0RmEHzPTeSRnsFFZuJkSkglzB65z5C7i7Qk745m6JJqj0TGZCtKi6JwhUZEGmoZ55ZEu75MaKZAQ2pA0SoN4jTYlfk7Gp9EptTsM9A9ZGbeHrgmaTmetRiQFKeuVCE9mc8X9Mfd57UfQcKPRaoNT30gDlZyVpbykfu7OxnkMWhrm7EqyTUYY5MobTNmVmKxTB2tfI9UDpsEtOYhaDdOQ0IrLJ0As23MdVTz6AGt5dU7UfOWfhv7vWncSuVo55zlj7HQER71IZ11EsjoMCpLyuuWHfTQdNCtZSKOgl+5UBCUn9/aFpkvSBWw7bgyT1cXPh7g2y33jVT7G4RhF9UKuq1obiWaW4JaDreNvu4oSHPbLXCTK2hKNWNPIgD5hSvFbVtcGpUDoyNjjaVDMKPVlWuROkFYZJL47B+0sX4jaX7q15QpAf9DmE9I1NZEpAE83wr0MZBgTQ1gsa3NNVns2phdTjp/THp9PTBVOdai4EUcw1UIOIYBN5x2dnoICoprdPFzNcL2Dg6CIxFGMT5mkmF8epAm4Wo3ydA7OAiOpb+bgLbmtox0XMdRM7UdxOjEOmF+ro1MxEvZnoM9Y1ZlH742cs3RdSbag/P5H6M4iNEM5pZMrC771ttXzeG9nVOjO59NVlkG3YrzACbPKq9mFvJs5BPAluexuenn1OzDHnSU89R0THN9x36XxVq8gFOIwP7pFqe2JhHYnvHIh+VpjwH1xO0yCF+apiIyWktSqXlIOYa1eRJQVJhqVj6i6qGSeRqMtHGz7uegY9xV1wq4E8MWM12cYPPJzCPv8aW+y8XZRXeV88VFgy3zuq8CV7m8YVXXCXedQet+bS/C6pnH199QSwMEFAACAAgAlq6HSX3cB5dZAgAAPQcAACkAAAB1bml2ZXJzYWwvc2tpbl9jdXN0b21pemF0aW9uX3NldHRpbmdzLnhtbJVVXW/bIBR9369A+QGNMfhLSiPZBk+R+jBpq/ZMbJpZdcAC0rUTP36QzEmduU3i+wT3nHu5h+vLQj+3otxpI7ftH2ZaKb5zY1qx0csvACxq2Un1TXHNzX5jvAUE2/L72aMwrel4MwPaMNEw1dzPnlin+exAGUigdY71zhgp7mopDBfmTki1Zd0MvLBu50JV+282v0yUL1zdQHtiNT9PFlwkjJJMw2u57Zl4e5Abebdm9fNGyZ1orjnZr7eeq64Vz0dwlpQ0mcR2rTYrw7cTx6KptytYvbszzZsL9Rw5HVvz7hoFzhjnaT5R4Iz50urWXDxgzzZ8SumP0MJFnrqY0NsnHMNfzRGNQm/T6I69cXXDiWS/629slV7JjZf1hiwDo5Oscb/zEU4Cb59zfEk+04UcI4Uw8TbgFvN3Y2I/Sebno+QQ6GcrGvl7JZ7kP+IwQkrv1csAHGQBaZKnJHUrXOAQJJiGNAWERqXzZYhkqHQ+EsJyMT8LcYireO3GxnTUxXzk/Z+wEporsxINf12iMfq9a1zBV+WUdzi9jLE3O2S1e6kwwDBKImrDHCEUgzIikAQ2SbIkh4AGOAqQLVLfeABGEcxiC5MwQm5VZbGLgmkWA5xgHBIb0tCxQZ4XJCxtgjIIc5eNpllpq6pIggBACBEmNopRVQTAoZGLkaPUC4gIKlBs8yKHKQJVWRUVtpTQuIxAGtI4CCwuChQEJ3FP1b2X67R7dTmDnBcCTl7BpPfUbePmWtQ7pRz4B9+6BjccrJnmK9fH1ePDw6FxHcS/hANCu01X8Ycv5F9QSwMEFAACAAgAlq6HSUbB4VDjCQAAXxcAABcAAAB1bml2ZXJzYWwvdW5pdmVyc2FsLnBuZ+2Y+VdT1xbHL8aCA1NfXQ5MkdoW+roqapQhDAEniiiwrD7L7EQAIzJcQ0iABEsrjlCWtRZTE7BatCREDQTCkOiiGN8jEBBMJAnE94IJcElCDAnCzU1efG3X+7V/AD/cddbe5/M9+6y9zrlnn3MxKSHWbZXXKgAA3OK+2H0QAFB7AGAZa4Wzw7Opc228o3ECD8buBJoHfKYcxvLsmAMxAPCwZrX12HsOe2XBF8kgALj3vPucRPn3TgLA2rm43TGHSjJ0Y1uLUrO8zx875fXDdx8/+GbN9kNJg0MnV97Pydn2wCn48f6UjgeoVWs9ix2dy+3kyDIruir20RenRUawHCN7xpc8PB23F8v5iJ7YzDMvmqGmbAkjPbJ8cU4ewCxbBgCzQ6mYAXE4Zn4GMjRMLpi0xmtOAOBHr6NJO/wuZQjKNpCWA0AJC+/uMMe7yB+QHBMumWnWNpAT0+UrHAO8TJfsSmREXPR+p+sUahq63geA+t1XHNznxx3anPc3AUD05fWO7pTfHILBD/cCQMXarY7gLRfeoXuW0CV0CV1Cl9AldAldQpfQJXQJXUKX0L+G1q6OLLXMpMiL59687msKSGRYm3COG9507+V1MgaOZuPolLckOLvVANkgjtAm4iHFdYglr5PfL6Uyyy2jOB6bOqWjTGdPBAueHoCRueHE7KAA4PGmtZvW/VjZlwzW1/HQiEWRbz+FSTrARM0aNf10aFhNVV7l67PX34SsL5qO0Dz2YkpYiuNdVGRxIjqcGdJo4nNV8mDcOkyOmGc22vhxixv4VzmFZ4R8Fmjj4mEbGQA+Pj7hDHqGuTSCWJe6XOaYT1IjSkrOOorzvGXqmLCW0MBuA+pp175tlYNlZT4+eIChOBXFiCkewxPupcD9kh7K6wKp7dcBJs22waXp9YjkWSf1Kt8VUoNwf1YGTnL+Q6D+0BXl0e7+yef+ePdf51GKL7sOnqVpgsPGi7mauVDWgAg6/NOGNGnStp5eeTaLWbUhtJqzKBZKxniN1L3jZoJYZAIpw1RCqNwbiK5bzx/ERh9QFJv2W237y7e5/Ad6sUKf0aGTJp318dSo1Ue3Sm19WEmL/cAu0X1m7TzidUNPGp53AWYv9D77Vup0Ss4L9/ter4ku4Xlf0B9xCIEiH8/nf8jiXWrTsXajIFP9HDmotv2UAh2OA14l/KkUp95O0GFQQ9bNsYvpf9NLfU7rKydt4XuG5yuHENKlYq6dAo9+JTRg8m7JivSkSwPIlS6DrP2s0CNyTT9xy408Qc3TmI3sp5ATEPXdeoOyML1D18A/GXjznHaEiWWgdObV+j7j0eudW2UmVxeIV6c47hYFbsG29bmyCQXpLvfAjvNVCKgpsxw74VyLgNWV/9T/wqwlLXiZwIVMwQ2PHWv6s25CpMwQJITITCgP4h6kHRGZv2tGAYGe6lvhzfFtkdvBCr57cGJdZf+ITKGpPoPFnZGkyQhs/5w8esxJNvm9E2bE43PWuVw2wktFiVlhkSEFYh1jsUTG2arlO7PjBTfAytH0ur5glDzFVLiYfzTjfmrlGNV77O4C1tQt3qdINJOIaWD42LzOaRDPqMDK7ZNDEfz2fLroZ7Jr5DjOAM9oCgm3RMaHeWJyPw8UrZjPFdzgXylNVakpt4mbRdbwOh00FgSbQzVljRI1ZAuLRc92XDAO+MruKipEJ9x8uZrqLToMPnBM5soihW0R+77x+jBbp5AKZVN5yQT0U21pO8ffs37ofqtzJTkitNUSsD+Rbb6jpewPG2/kBETKHhsb2K0en5jedrUhD+F2PBwRJZGje/DRN1uba0BIaXzse/nPeMcYuSmE7sjZ77+Egg2hEraaCk/l1bUy9ig5dPVnPwJKRjIUXS7e0tK2Y42uJgTz2DEl1jG8lBoVC63kIId/XFAmgzihAfZntwr7bSNJLbwACNQUSU689FpV06PqoErSSfOBT8NJaTfOoPyqzNMSpZERPpkp2czeQWKB2aUKya+3Ugml2O7PRW2HxZg8MLmqbchJeTVZhHpjnu4v++n87a35YcxW52+Tte4zsqYAGGhxfqBG7FUtHGKdKivQC6KkwWhOz7FACtS+ecw5wp3Qj4qXC2byA+jEI5J7v48eb9p4auOy9nCupjDLfUDkVaxZeX9UgG6RxCCheu5AALvc8yvOZjZs3rE94g4JJb7Zh1Up0gTkZW9Gks6miZ7g3b7mWo4wis/fbquGnuc9Vj/4B0WTE6KQBeU1X7eUZmqlckaCQZEn3Ok8ODOSQvvoqG8L5xxe6rradKYKsZWYw9pVOs4y9rFTCVowe2zOYoSDCQIDka8tYnhdsvSFVScW6fPpdB3M602akzp2j1uJjxQ7fpHxyG8//q7OAClTFMNT5TddJOSKMAFl4sVHFSQMgXY3x/dtEFRfHnmuzfkb9QkZi+5I0mcBIE4wjiVZV+eh5SximDR8h0bFlRK5tm5axiPhAarUBh/q66C67VF0nPWeDWWFv/gy6D6a3bZBnCu3CQb+twzKkz18uJYnOQlalQhxah9lgS4TooYcluhndSazc+IxldY79VwkhLcT0quR64xke1ZgCm1LjmWs6on6Wsn/82T/thV58smo/eVOyi9TPHb2Mpm8jU3jDMMtmdmmV9vsGR5f5dKAATpRXxHhtgdi53Ol9VsI+hptV7VUe9W8aogVr/q0kInXqUy2t6U+jly1iwcxMknauhPdvQXpevUH9D+CeQzdyKSSzY5zKAMxitBlJ6lWo6iEXoSzZIsT3PaCVV3uVu2cgOpP1N+TyQ44NnMnz2MvvA9eVjDuc4XpnaDZSLPUwePdkhjbnPnlDjTzEW3cdWUT59y//esMUEm5WDH5C+cIGQ93uMZyJWkBJqMxTkyMglOdZWY42vm3P357u97qOw3NVNuClmAyFsLWJPtsj4exnl5lKCktomkGCtz8uJoNd/iYdClcK+swzGdIgGCSNFfBGjH0pIWIrltQwOa1m2gL000cG9EzMk+lHU7EdS++OyVb0egqhDdh67+2CkJGG6WuCVAWXCyKKWK3BAEFD9cvxGMv+IkQwYKG3o72UBnfoZ9tM22DbcUdySYDOQ7xF/S+2hW6w7N/H4wC1l2uFd6pnCxUSpLmjNjxHwBg5GKtUGzw9PW4XSM8MqED0W0IbzlQf/DKaU3Q92zU5JzsXxp2pIpmR3DuLQslPvmJADD92zPabO+6zDTkTV+QsYJepZtX0WraPgWAw3+pFumx1sSqnR2+WD3Fj2KZSVb++fjLyRRW//74C5Enp3UUm5WsdJivHt4My5Gak7ZDjjqkMNahFOE1zFab3yV8N8U8PT013Gi85qhvoooxBrHSZCcSzbi/r1lNiL/8usHhBuL2JOxu3nn06/8CUEsDBBQAAgAIAJauh0ltURk7SgAAAGoAAAAbAAAAdW5pdmVyc2FsL3VuaXZlcnNhbC5wbmcueG1ss7GvyM1RKEstKs7Mz7NVMtQzULK34+WyKShKLctMLVeoAIoZ6RlAgJJCJSq3PDOlJMNWycLQGCGWkZqZnlFiq2RmaAAX1AcaCQBQSwECAAAUAAIACACMEWhJWn+5mToEAADhDgAAHQAAAAAAAAABAAAAAAAAAAAAdW5pdmVyc2FsL2NvbW1vbl9tZXNzYWdlcy5sbmdQSwECAAAUAAIACACMEWhJCf5wTAkDAAC1CgAAJwAAAAAAAAABAAAAAAB1BAAAdW5pdmVyc2FsL2ZsYXNoX3B1Ymxpc2hpbmdfc2V0dGluZ3MueG1sUEsBAgAAFAACAAgAjBFoSSKnpDqVAgAAUwoAACEAAAAAAAAAAQAAAAAAwwcAAHVuaXZlcnNhbC9mbGFzaF9za2luX3NldHRpbmdzLnhtbFBLAQIAABQAAgAIAIwRaEl41iYJ3gIAAMYJAAAmAAAAAAAAAAEAAAAAAJcKAAB1bml2ZXJzYWwvaHRtbF9wdWJsaXNoaW5nX3NldHRpbmdzLnhtbFBLAQIAABQAAgAIAIwRaEmyb2zyhQEAADAGAAAfAAAAAAAAAAEAAAAAALkNAAB1bml2ZXJzYWwvaHRtbF9za2luX3NldHRpbmdzLmpzUEsBAgAAFAACAAgAlq6HSRra6juqAAAAHwEAABoAAAAAAAAAAQAAAAAAew8AAHVuaXZlcnNhbC9pMThuX3ByZXNldHMueG1sUEsBAgAAFAACAAgAlq6HSZQTsyJpAAAAbgAAABwAAAAAAAAAAQAAAAAAXRAAAHVuaXZlcnNhbC9sb2NhbF9zZXR0aW5ncy54bWxQSwECAAAUAAIACAB2uMNEzoIJN+wCAACICAAAFAAAAAAAAAABAAAAAAAAEQAAdW5pdmVyc2FsL3BsYXllci54bWxQSwECAAAUAAIACACWrodJfdwHl1kCAAA9BwAAKQAAAAAAAAABAAAAAAAeFAAAdW5pdmVyc2FsL3NraW5fY3VzdG9taXphdGlvbl9zZXR0aW5ncy54bWxQSwECAAAUAAIACACWrodJRsHhUOMJAABfFwAAFwAAAAAAAAAAAAAAAAC+FgAAdW5pdmVyc2FsL3VuaXZlcnNhbC5wbmdQSwECAAAUAAIACACWrodJbVEZO0oAAABqAAAAGwAAAAAAAAABAAAAAADWIAAAdW5pdmVyc2FsL3VuaXZlcnNhbC5wbmcueG1sUEsFBgAAAAALAAsASQMAAFkhAAAAAA=="/>
  <p:tag name="ISPRING_PRESENTATION_TITLE" val="儿童卡通教育说课通用动态PPT课件"/>
  <p:tag name="ISPRING_RESOURCE_PATHS_HASH_PRESENTER" val="c5788521c182d403fec4d4179d2c153b7822c8"/>
  <p:tag name="ISPRING_SCORM_ENDPOINT" val="&lt;endpoint&gt;&lt;enable&gt;0&lt;/enable&gt;&lt;lrs&gt;http://&lt;/lrs&gt;&lt;auth&gt;0&lt;/auth&gt;&lt;login&gt;&lt;/login&gt;&lt;password&gt;&lt;/password&gt;&lt;key&gt;&lt;/key&gt;&lt;name&gt;&lt;/name&gt;&lt;email&gt;&lt;/email&gt;&lt;/endpoint&gt;&#1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Tuan 24 Luat tuc xua cua nguoi Ede</Template>
  <TotalTime>1</TotalTime>
  <Words>883</Words>
  <Application>Microsoft Office PowerPoint</Application>
  <PresentationFormat>Widescreen</PresentationFormat>
  <Paragraphs>92</Paragraphs>
  <Slides>25</Slides>
  <Notes>25</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25</vt:i4>
      </vt:variant>
    </vt:vector>
  </HeadingPairs>
  <TitlesOfParts>
    <vt:vector size="41" baseType="lpstr">
      <vt:lpstr>UTM ViceroyJF</vt:lpstr>
      <vt:lpstr>UTM Azuki</vt:lpstr>
      <vt:lpstr>Arial</vt:lpstr>
      <vt:lpstr>UTM Androgyne</vt:lpstr>
      <vt:lpstr>UTM Windsor BT</vt:lpstr>
      <vt:lpstr>Calibri</vt:lpstr>
      <vt:lpstr>等线</vt:lpstr>
      <vt:lpstr>字魂59号-创粗黑</vt:lpstr>
      <vt:lpstr>Calibri Light</vt:lpstr>
      <vt:lpstr>锐字工房洪荒之光中黑简1.0</vt:lpstr>
      <vt:lpstr>字体管家棉花糖</vt:lpstr>
      <vt:lpstr>Times New Roman</vt:lpstr>
      <vt:lpstr>UTM Conestoga</vt:lpstr>
      <vt:lpstr>HP001 4 hàng</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Quang Phạm</dc:creator>
  <cp:lastModifiedBy>Quang Phạm</cp:lastModifiedBy>
  <cp:revision>1</cp:revision>
  <dcterms:created xsi:type="dcterms:W3CDTF">2023-02-26T09:46:34Z</dcterms:created>
  <dcterms:modified xsi:type="dcterms:W3CDTF">2023-02-26T09:49:40Z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2052-10.1.0.6206</vt:lpwstr>
  </property>
</Properties>
</file>