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5" r:id="rId2"/>
    <p:sldId id="309" r:id="rId3"/>
    <p:sldId id="287" r:id="rId4"/>
    <p:sldId id="259" r:id="rId5"/>
    <p:sldId id="311" r:id="rId6"/>
    <p:sldId id="300" r:id="rId7"/>
    <p:sldId id="312" r:id="rId8"/>
    <p:sldId id="313" r:id="rId9"/>
    <p:sldId id="314" r:id="rId10"/>
    <p:sldId id="316" r:id="rId11"/>
    <p:sldId id="317" r:id="rId12"/>
    <p:sldId id="318" r:id="rId13"/>
    <p:sldId id="322" r:id="rId14"/>
  </p:sldIdLst>
  <p:sldSz cx="12192000" cy="6858000"/>
  <p:notesSz cx="6858000" cy="9144000"/>
  <p:custDataLst>
    <p:tags r:id="rId15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CC3300"/>
    <a:srgbClr val="008000"/>
    <a:srgbClr val="CC0000"/>
    <a:srgbClr val="FF0066"/>
    <a:srgbClr val="0000CC"/>
    <a:srgbClr val="00FF99"/>
    <a:srgbClr val="39B800"/>
    <a:srgbClr val="FF015C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463D8-8ECA-488B-98C7-6C8D366128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298026-40B4-46C1-B03E-64817AFEC3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5DF21A-2BBC-471E-B4E2-BC98AA138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9336A-9A90-49BC-9ED6-124FB1DE7293}" type="datetimeFigureOut">
              <a:rPr lang="vi-VN" smtClean="0"/>
              <a:t>12/11/2020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4CFC3D-5B6B-465A-B3DB-5F4F90C9D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7AEEE4-6345-42C9-8DB1-41F72952E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D73A0-ED8F-449D-8BDB-217074570B8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06456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D4521-3FFC-44ED-B0B8-3F9F9B446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B1A91A-DE5A-4A87-B201-564F1D3727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759677-5DB8-4160-869F-505009960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9336A-9A90-49BC-9ED6-124FB1DE7293}" type="datetimeFigureOut">
              <a:rPr lang="vi-VN" smtClean="0"/>
              <a:t>12/11/2020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93E166-6DFF-4DAB-A89C-E8288E3F9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80435D-F048-4E9F-B234-D845607CB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D73A0-ED8F-449D-8BDB-217074570B8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74705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4A7C05-914A-4FB4-82D6-A65D5459F5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B95FE5-FA42-4287-9C29-93583812BB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3DBBCC-BDB8-49D2-8055-0C8EEC23F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9336A-9A90-49BC-9ED6-124FB1DE7293}" type="datetimeFigureOut">
              <a:rPr lang="vi-VN" smtClean="0"/>
              <a:t>12/11/2020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9357F6-41B1-470A-A279-2EA5CD3BA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D87E64-54DD-45B6-839F-81133A59E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D73A0-ED8F-449D-8BDB-217074570B8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39167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56B23-DF98-4A31-9F62-F396CE84D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85AA9-F39E-4B47-97EB-19280A463F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CB00AA-4C04-485F-984F-AD5856455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9336A-9A90-49BC-9ED6-124FB1DE7293}" type="datetimeFigureOut">
              <a:rPr lang="vi-VN" smtClean="0"/>
              <a:t>12/11/2020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59F4E4-D117-4C15-882D-37AF0394E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1679A8-21BA-4B95-B296-8A214121C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D73A0-ED8F-449D-8BDB-217074570B8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93046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BAF3F-EFC4-4FDA-B01C-D67047321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CAB037-AEB6-48EB-986E-20A500536F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3EE8D8-07C6-48C8-9D54-4CAA0DF95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9336A-9A90-49BC-9ED6-124FB1DE7293}" type="datetimeFigureOut">
              <a:rPr lang="vi-VN" smtClean="0"/>
              <a:t>12/11/2020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10D215-B1FB-4C4F-87DD-82925261B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88D507-A917-41A4-94C4-3B2C19CBF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D73A0-ED8F-449D-8BDB-217074570B8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97559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3BB0B-83C0-4850-A55B-29A5BF84E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A8344-D2BD-450A-BF08-40873270D9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9D9AF1-2606-41D3-AB1F-CDBF08A845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330C41-7719-43B1-83E8-899857458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9336A-9A90-49BC-9ED6-124FB1DE7293}" type="datetimeFigureOut">
              <a:rPr lang="vi-VN" smtClean="0"/>
              <a:t>12/11/2020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8BC909-5A86-43BC-A7BC-33958B811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030AF5-0AAD-43FB-A6E2-DB8DFF1A9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D73A0-ED8F-449D-8BDB-217074570B8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1602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7558A-6613-4ACE-9250-914E874BD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88181C-B087-44DD-B79D-CC761D111A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48AC3F-FBB7-4BE1-884C-D15024FA55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EE554C-6462-4525-824A-DC30E5BDA3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1D1AF2-5288-49C1-8B7B-6ED4A01155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0ABD5D-4953-4156-B121-5255A22BB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9336A-9A90-49BC-9ED6-124FB1DE7293}" type="datetimeFigureOut">
              <a:rPr lang="vi-VN" smtClean="0"/>
              <a:t>12/11/2020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B115D9-C306-41AF-9132-6BC4AD5E1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E2D928-A74B-481B-8F80-56E9CF83D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D73A0-ED8F-449D-8BDB-217074570B8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96532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61354-1FE8-4F03-B0B1-38010ECA1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4FFA5A-7716-45A6-B2B2-971DB8983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9336A-9A90-49BC-9ED6-124FB1DE7293}" type="datetimeFigureOut">
              <a:rPr lang="vi-VN" smtClean="0"/>
              <a:t>12/11/2020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2CEC28-9E92-47F0-A706-8D907B964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B3600C-78B0-43CB-94E6-090821923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D73A0-ED8F-449D-8BDB-217074570B8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32629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1CF028-862D-47FF-981B-9D686D352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9336A-9A90-49BC-9ED6-124FB1DE7293}" type="datetimeFigureOut">
              <a:rPr lang="vi-VN" smtClean="0"/>
              <a:t>12/11/2020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7F99D6-9974-4F0B-8B30-730A45FCB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48AC9A-332A-4DED-B709-1A798DF3C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D73A0-ED8F-449D-8BDB-217074570B8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75023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90AC7-066D-48E6-94FE-3D6ABCC22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DBC21C-B3ED-40B2-8983-83AAF14592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C5EF94-2E3A-419A-B382-519DF70EDD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CC1FF8-0840-4B56-8827-67CCA4331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9336A-9A90-49BC-9ED6-124FB1DE7293}" type="datetimeFigureOut">
              <a:rPr lang="vi-VN" smtClean="0"/>
              <a:t>12/11/2020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4DF83C-DB79-4CE3-9ACE-CD816462F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4A0A04-10BF-43DA-9FEE-810B5776F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D73A0-ED8F-449D-8BDB-217074570B8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94128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02C46-DE3B-4880-AC09-0CAD9DEE5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536983-AC39-4763-AA0F-5DB82B7255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B2784F-EDE3-4853-8D18-429681DEBE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A64A65-9800-4F13-92E5-86CE7656C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9336A-9A90-49BC-9ED6-124FB1DE7293}" type="datetimeFigureOut">
              <a:rPr lang="vi-VN" smtClean="0"/>
              <a:t>12/11/2020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40EC11-C78C-486F-9AA3-F6157A661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B7C92C-F7D4-4069-B42F-E4CF4ACFA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D73A0-ED8F-449D-8BDB-217074570B8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73497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AB04DC-83E4-4D35-8462-BF2941EDE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36BF66-1BB1-4185-9510-0875BBBBE2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CBE710-1CDF-4DDF-883C-D8B5BF3E6B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9336A-9A90-49BC-9ED6-124FB1DE7293}" type="datetimeFigureOut">
              <a:rPr lang="vi-VN" smtClean="0"/>
              <a:t>12/11/2020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8DBEC-840A-40A6-A455-6612F17537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FF499C-15CB-462E-A668-21528838A4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D73A0-ED8F-449D-8BDB-217074570B8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82571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9.png"/><Relationship Id="rId7" Type="http://schemas.openxmlformats.org/officeDocument/2006/relationships/image" Target="../media/image12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10.jpe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163540-C39A-4809-B980-1FA0B547573C}"/>
              </a:ext>
            </a:extLst>
          </p:cNvPr>
          <p:cNvSpPr txBox="1"/>
          <p:nvPr/>
        </p:nvSpPr>
        <p:spPr>
          <a:xfrm>
            <a:off x="241676" y="-92669"/>
            <a:ext cx="7130084" cy="58402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 err="1">
                <a:latin typeface="VNI-Avo" pitchFamily="2" charset="0"/>
                <a:ea typeface="+mj-ea"/>
                <a:cs typeface="+mj-cs"/>
              </a:rPr>
              <a:t>Ñoïc</a:t>
            </a:r>
            <a:r>
              <a:rPr lang="en-US" sz="2800" dirty="0">
                <a:latin typeface="VNI-Avo" pitchFamily="2" charset="0"/>
                <a:ea typeface="+mj-ea"/>
                <a:cs typeface="+mj-cs"/>
              </a:rPr>
              <a:t> </a:t>
            </a:r>
            <a:r>
              <a:rPr lang="en-US" sz="2800" dirty="0" err="1">
                <a:latin typeface="VNI-Avo" pitchFamily="2" charset="0"/>
                <a:ea typeface="+mj-ea"/>
                <a:cs typeface="+mj-cs"/>
              </a:rPr>
              <a:t>thuoäc</a:t>
            </a:r>
            <a:r>
              <a:rPr lang="en-US" sz="2800" dirty="0">
                <a:latin typeface="VNI-Avo" pitchFamily="2" charset="0"/>
                <a:ea typeface="+mj-ea"/>
                <a:cs typeface="+mj-cs"/>
              </a:rPr>
              <a:t> 2 </a:t>
            </a:r>
            <a:r>
              <a:rPr lang="en-US" sz="2800" dirty="0" err="1">
                <a:latin typeface="VNI-Avo" pitchFamily="2" charset="0"/>
                <a:ea typeface="+mj-ea"/>
                <a:cs typeface="+mj-cs"/>
              </a:rPr>
              <a:t>khoå</a:t>
            </a:r>
            <a:r>
              <a:rPr lang="en-US" sz="2800" dirty="0">
                <a:latin typeface="VNI-Avo" pitchFamily="2" charset="0"/>
                <a:ea typeface="+mj-ea"/>
                <a:cs typeface="+mj-cs"/>
              </a:rPr>
              <a:t> </a:t>
            </a:r>
            <a:r>
              <a:rPr lang="en-US" sz="2800" dirty="0" err="1">
                <a:latin typeface="VNI-Avo" pitchFamily="2" charset="0"/>
                <a:ea typeface="+mj-ea"/>
                <a:cs typeface="+mj-cs"/>
              </a:rPr>
              <a:t>thô</a:t>
            </a:r>
            <a:r>
              <a:rPr lang="en-US" sz="2800" dirty="0">
                <a:latin typeface="VNI-Avo" pitchFamily="2" charset="0"/>
                <a:ea typeface="+mj-ea"/>
                <a:cs typeface="+mj-cs"/>
              </a:rPr>
              <a:t> </a:t>
            </a:r>
            <a:r>
              <a:rPr lang="en-US" sz="2800" dirty="0" err="1">
                <a:latin typeface="VNI-Avo" pitchFamily="2" charset="0"/>
                <a:ea typeface="+mj-ea"/>
                <a:cs typeface="+mj-cs"/>
              </a:rPr>
              <a:t>cuoái</a:t>
            </a:r>
            <a:r>
              <a:rPr lang="en-US" sz="2800" dirty="0">
                <a:latin typeface="VNI-Avo" pitchFamily="2" charset="0"/>
                <a:ea typeface="+mj-ea"/>
                <a:cs typeface="+mj-cs"/>
              </a:rPr>
              <a:t> </a:t>
            </a:r>
            <a:r>
              <a:rPr lang="en-US" sz="2800" dirty="0" err="1">
                <a:latin typeface="VNI-Avo" pitchFamily="2" charset="0"/>
                <a:ea typeface="+mj-ea"/>
                <a:cs typeface="+mj-cs"/>
              </a:rPr>
              <a:t>trong</a:t>
            </a:r>
            <a:r>
              <a:rPr lang="en-US" sz="2800" dirty="0">
                <a:latin typeface="VNI-Avo" pitchFamily="2" charset="0"/>
                <a:ea typeface="+mj-ea"/>
                <a:cs typeface="+mj-cs"/>
              </a:rPr>
              <a:t> </a:t>
            </a:r>
            <a:r>
              <a:rPr lang="en-US" sz="2800" dirty="0" err="1">
                <a:latin typeface="VNI-Avo" pitchFamily="2" charset="0"/>
                <a:ea typeface="+mj-ea"/>
                <a:cs typeface="+mj-cs"/>
              </a:rPr>
              <a:t>baøi</a:t>
            </a:r>
            <a:endParaRPr lang="en-US" sz="2800" dirty="0">
              <a:latin typeface="VNI-Avo" pitchFamily="2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dirty="0">
              <a:latin typeface="VNI-Avo" pitchFamily="2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dirty="0">
              <a:latin typeface="VNI-Avo" pitchFamily="2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b="1" dirty="0">
              <a:latin typeface="VNI-Avo" pitchFamily="2" charset="0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latin typeface="VNI-Avo" pitchFamily="2" charset="0"/>
                <a:ea typeface="+mj-ea"/>
                <a:cs typeface="+mj-cs"/>
              </a:rPr>
              <a:t>“</a:t>
            </a:r>
            <a:r>
              <a:rPr lang="en-US" sz="3600" b="1" dirty="0" err="1">
                <a:latin typeface="VNI-Avo" pitchFamily="2" charset="0"/>
                <a:ea typeface="+mj-ea"/>
                <a:cs typeface="+mj-cs"/>
              </a:rPr>
              <a:t>Quyeån</a:t>
            </a:r>
            <a:r>
              <a:rPr lang="en-US" sz="3600" b="1" dirty="0">
                <a:latin typeface="VNI-Avo" pitchFamily="2" charset="0"/>
                <a:ea typeface="+mj-ea"/>
                <a:cs typeface="+mj-cs"/>
              </a:rPr>
              <a:t> </a:t>
            </a:r>
            <a:r>
              <a:rPr lang="en-US" sz="3600" b="1" dirty="0" err="1">
                <a:latin typeface="VNI-Avo" pitchFamily="2" charset="0"/>
                <a:ea typeface="+mj-ea"/>
                <a:cs typeface="+mj-cs"/>
              </a:rPr>
              <a:t>vôû</a:t>
            </a:r>
            <a:r>
              <a:rPr lang="en-US" sz="3600" b="1" dirty="0">
                <a:latin typeface="VNI-Avo" pitchFamily="2" charset="0"/>
                <a:ea typeface="+mj-ea"/>
                <a:cs typeface="+mj-cs"/>
              </a:rPr>
              <a:t> </a:t>
            </a:r>
            <a:r>
              <a:rPr lang="en-US" sz="3600" b="1" dirty="0" err="1">
                <a:latin typeface="VNI-Avo" pitchFamily="2" charset="0"/>
                <a:ea typeface="+mj-ea"/>
                <a:cs typeface="+mj-cs"/>
              </a:rPr>
              <a:t>cuûa</a:t>
            </a:r>
            <a:r>
              <a:rPr lang="en-US" sz="3600" b="1" dirty="0">
                <a:latin typeface="VNI-Avo" pitchFamily="2" charset="0"/>
                <a:ea typeface="+mj-ea"/>
                <a:cs typeface="+mj-cs"/>
              </a:rPr>
              <a:t> </a:t>
            </a:r>
            <a:r>
              <a:rPr lang="en-US" sz="3600" b="1" dirty="0" err="1">
                <a:latin typeface="VNI-Avo" pitchFamily="2" charset="0"/>
                <a:ea typeface="+mj-ea"/>
                <a:cs typeface="+mj-cs"/>
              </a:rPr>
              <a:t>em</a:t>
            </a:r>
            <a:r>
              <a:rPr lang="en-US" sz="3600" b="1" dirty="0">
                <a:latin typeface="VNI-Avo" pitchFamily="2" charset="0"/>
                <a:ea typeface="+mj-ea"/>
                <a:cs typeface="+mj-cs"/>
              </a:rPr>
              <a:t>”</a:t>
            </a:r>
          </a:p>
        </p:txBody>
      </p:sp>
      <p:sp>
        <p:nvSpPr>
          <p:cNvPr id="192" name="Freeform: Shape 191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Bảng đen Học Sinh, Lớp Học, Giáo Dục, Hoạt Hình Vector và PNG với ...">
            <a:extLst>
              <a:ext uri="{FF2B5EF4-FFF2-40B4-BE49-F238E27FC236}">
                <a16:creationId xmlns:a16="http://schemas.microsoft.com/office/drawing/2014/main" id="{CE215B1F-2AEF-4AB4-98A4-C4E6EBAAA5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66" b="-2"/>
          <a:stretch/>
        </p:blipFill>
        <p:spPr bwMode="auto">
          <a:xfrm>
            <a:off x="6750141" y="0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FFDFF44-DB44-48CE-B975-DB5BEA63E0B4}"/>
              </a:ext>
            </a:extLst>
          </p:cNvPr>
          <p:cNvSpPr txBox="1"/>
          <p:nvPr/>
        </p:nvSpPr>
        <p:spPr>
          <a:xfrm>
            <a:off x="7593495" y="1987825"/>
            <a:ext cx="2875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latin typeface="VNI-Avo" pitchFamily="2" charset="0"/>
              </a:rPr>
              <a:t>OÂN BAØI CUÕ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4A34F0-A526-4120-BD1C-533AB1BE9C02}"/>
              </a:ext>
            </a:extLst>
          </p:cNvPr>
          <p:cNvSpPr txBox="1"/>
          <p:nvPr/>
        </p:nvSpPr>
        <p:spPr>
          <a:xfrm>
            <a:off x="654141" y="5265470"/>
            <a:ext cx="7130084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FFFF00"/>
                </a:solidFill>
                <a:latin typeface="VNI-Avo" pitchFamily="2" charset="0"/>
                <a:ea typeface="+mj-ea"/>
                <a:cs typeface="+mj-cs"/>
              </a:rPr>
              <a:t>Ai </a:t>
            </a:r>
            <a:r>
              <a:rPr lang="en-US" sz="3200" b="1" dirty="0" err="1">
                <a:solidFill>
                  <a:srgbClr val="FFFF00"/>
                </a:solidFill>
                <a:latin typeface="VNI-Avo" pitchFamily="2" charset="0"/>
                <a:ea typeface="+mj-ea"/>
                <a:cs typeface="+mj-cs"/>
              </a:rPr>
              <a:t>bieát</a:t>
            </a:r>
            <a:r>
              <a:rPr lang="en-US" sz="3200" b="1" dirty="0">
                <a:solidFill>
                  <a:srgbClr val="FFFF00"/>
                </a:solidFill>
                <a:latin typeface="VNI-Avo" pitchFamily="2" charset="0"/>
                <a:ea typeface="+mj-ea"/>
                <a:cs typeface="+mj-cs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VNI-Avo" pitchFamily="2" charset="0"/>
                <a:ea typeface="+mj-ea"/>
                <a:cs typeface="+mj-cs"/>
              </a:rPr>
              <a:t>giöõ</a:t>
            </a:r>
            <a:r>
              <a:rPr lang="en-US" sz="3200" b="1" dirty="0">
                <a:solidFill>
                  <a:srgbClr val="FFFF00"/>
                </a:solidFill>
                <a:latin typeface="VNI-Avo" pitchFamily="2" charset="0"/>
                <a:ea typeface="+mj-ea"/>
                <a:cs typeface="+mj-cs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VNI-Avo" pitchFamily="2" charset="0"/>
                <a:ea typeface="+mj-ea"/>
                <a:cs typeface="+mj-cs"/>
              </a:rPr>
              <a:t>vôû</a:t>
            </a:r>
            <a:r>
              <a:rPr lang="en-US" sz="3200" b="1" dirty="0">
                <a:solidFill>
                  <a:srgbClr val="FFFF00"/>
                </a:solidFill>
                <a:latin typeface="VNI-Avo" pitchFamily="2" charset="0"/>
                <a:ea typeface="+mj-ea"/>
                <a:cs typeface="+mj-cs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VNI-Avo" pitchFamily="2" charset="0"/>
                <a:ea typeface="+mj-ea"/>
                <a:cs typeface="+mj-cs"/>
              </a:rPr>
              <a:t>saïch</a:t>
            </a:r>
            <a:r>
              <a:rPr lang="en-US" sz="3200" b="1" dirty="0">
                <a:solidFill>
                  <a:srgbClr val="FFFF00"/>
                </a:solidFill>
                <a:latin typeface="VNI-Avo" pitchFamily="2" charset="0"/>
                <a:ea typeface="+mj-ea"/>
                <a:cs typeface="+mj-cs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latin typeface="VNI-Avo" pitchFamily="2" charset="0"/>
                <a:ea typeface="+mj-ea"/>
                <a:cs typeface="+mj-cs"/>
              </a:rPr>
              <a:t>chöõ</a:t>
            </a:r>
            <a:r>
              <a:rPr lang="en-US" sz="3200" b="1" dirty="0">
                <a:solidFill>
                  <a:srgbClr val="FFFF00"/>
                </a:solidFill>
                <a:latin typeface="VNI-Avo" pitchFamily="2" charset="0"/>
                <a:ea typeface="+mj-ea"/>
                <a:cs typeface="+mj-cs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VNI-Avo" pitchFamily="2" charset="0"/>
                <a:ea typeface="+mj-ea"/>
                <a:cs typeface="+mj-cs"/>
              </a:rPr>
              <a:t>ñeïp</a:t>
            </a:r>
            <a:r>
              <a:rPr lang="en-US" sz="3200" b="1" dirty="0">
                <a:solidFill>
                  <a:srgbClr val="FFFF00"/>
                </a:solidFill>
                <a:latin typeface="VNI-Avo" pitchFamily="2" charset="0"/>
                <a:ea typeface="+mj-ea"/>
                <a:cs typeface="+mj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25212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s, drawing&#10;&#10;Description automatically generated">
            <a:extLst>
              <a:ext uri="{FF2B5EF4-FFF2-40B4-BE49-F238E27FC236}">
                <a16:creationId xmlns:a16="http://schemas.microsoft.com/office/drawing/2014/main" id="{6E4748A1-80A9-4105-8783-3CEEE631DE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75"/>
          <a:stretch/>
        </p:blipFill>
        <p:spPr>
          <a:xfrm>
            <a:off x="-672548" y="4181622"/>
            <a:ext cx="3006300" cy="2676378"/>
          </a:xfrm>
          <a:prstGeom prst="rect">
            <a:avLst/>
          </a:prstGeom>
        </p:spPr>
      </p:pic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03B207E1-9002-43FF-8336-AA55C4C54158}"/>
              </a:ext>
            </a:extLst>
          </p:cNvPr>
          <p:cNvSpPr/>
          <p:nvPr/>
        </p:nvSpPr>
        <p:spPr>
          <a:xfrm>
            <a:off x="2134400" y="119269"/>
            <a:ext cx="8891407" cy="3180522"/>
          </a:xfrm>
          <a:prstGeom prst="cloudCallout">
            <a:avLst>
              <a:gd name="adj1" fmla="val -64503"/>
              <a:gd name="adj2" fmla="val 75000"/>
            </a:avLst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VNI-Avo" pitchFamily="2" charset="0"/>
              </a:rPr>
              <a:t>Vì</a:t>
            </a:r>
            <a:r>
              <a:rPr lang="en-US" sz="4000" dirty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VNI-Avo" pitchFamily="2" charset="0"/>
              </a:rPr>
              <a:t>sao</a:t>
            </a:r>
            <a:r>
              <a:rPr lang="en-US" sz="4000" dirty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VNI-Avo" pitchFamily="2" charset="0"/>
              </a:rPr>
              <a:t>cuoäc</a:t>
            </a:r>
            <a:r>
              <a:rPr lang="en-US" sz="4000" dirty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VNI-Avo" pitchFamily="2" charset="0"/>
              </a:rPr>
              <a:t>thi</a:t>
            </a:r>
            <a:r>
              <a:rPr lang="en-US" sz="4000" dirty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VNI-Avo" pitchFamily="2" charset="0"/>
              </a:rPr>
              <a:t>cuûa</a:t>
            </a:r>
            <a:r>
              <a:rPr lang="en-US" sz="4000" dirty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VNI-Avo" pitchFamily="2" charset="0"/>
              </a:rPr>
              <a:t>ba</a:t>
            </a:r>
            <a:r>
              <a:rPr lang="en-US" sz="4000" dirty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VNI-Avo" pitchFamily="2" charset="0"/>
              </a:rPr>
              <a:t>baïn</a:t>
            </a:r>
            <a:r>
              <a:rPr lang="en-US" sz="4000" dirty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VNI-Avo" pitchFamily="2" charset="0"/>
              </a:rPr>
              <a:t>khoâng</a:t>
            </a:r>
            <a:r>
              <a:rPr lang="en-US" sz="4000" dirty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VNI-Avo" pitchFamily="2" charset="0"/>
              </a:rPr>
              <a:t>thaønh</a:t>
            </a:r>
            <a:r>
              <a:rPr lang="en-US" sz="4000" dirty="0">
                <a:solidFill>
                  <a:schemeClr val="tx1"/>
                </a:solidFill>
                <a:latin typeface="VNI-Avo" pitchFamily="2" charset="0"/>
              </a:rPr>
              <a:t>? </a:t>
            </a:r>
            <a:r>
              <a:rPr lang="en-US" sz="4000" dirty="0" err="1">
                <a:solidFill>
                  <a:schemeClr val="tx1"/>
                </a:solidFill>
                <a:latin typeface="VNI-Avo" pitchFamily="2" charset="0"/>
              </a:rPr>
              <a:t>Choïn</a:t>
            </a:r>
            <a:r>
              <a:rPr lang="en-US" sz="4000" dirty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VNI-Avo" pitchFamily="2" charset="0"/>
              </a:rPr>
              <a:t>yù</a:t>
            </a:r>
            <a:r>
              <a:rPr lang="en-US" sz="4000" dirty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VNI-Avo" pitchFamily="2" charset="0"/>
              </a:rPr>
              <a:t>ñuùng</a:t>
            </a:r>
            <a:r>
              <a:rPr lang="en-US" sz="4000" dirty="0">
                <a:solidFill>
                  <a:schemeClr val="tx1"/>
                </a:solidFill>
                <a:latin typeface="VNI-Avo" pitchFamily="2" charset="0"/>
              </a:rPr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E6F914-1F13-4F21-8DAF-4490C8ECDE31}"/>
              </a:ext>
            </a:extLst>
          </p:cNvPr>
          <p:cNvSpPr txBox="1"/>
          <p:nvPr/>
        </p:nvSpPr>
        <p:spPr>
          <a:xfrm>
            <a:off x="2239624" y="4181622"/>
            <a:ext cx="8984973" cy="584775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VNI-Avo" pitchFamily="2" charset="0"/>
              </a:rPr>
              <a:t>a) </a:t>
            </a:r>
            <a:r>
              <a:rPr lang="en-US" sz="3200" dirty="0" err="1">
                <a:latin typeface="VNI-Avo" pitchFamily="2" charset="0"/>
              </a:rPr>
              <a:t>Vì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moãi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baïn</a:t>
            </a:r>
            <a:r>
              <a:rPr lang="en-US" sz="3200" dirty="0">
                <a:latin typeface="VNI-Avo" pitchFamily="2" charset="0"/>
              </a:rPr>
              <a:t> “</a:t>
            </a:r>
            <a:r>
              <a:rPr lang="en-US" sz="3200" dirty="0" err="1">
                <a:latin typeface="VNI-Avo" pitchFamily="2" charset="0"/>
              </a:rPr>
              <a:t>chaïy</a:t>
            </a:r>
            <a:r>
              <a:rPr lang="en-US" sz="3200" dirty="0">
                <a:latin typeface="VNI-Avo" pitchFamily="2" charset="0"/>
              </a:rPr>
              <a:t>” </a:t>
            </a:r>
            <a:r>
              <a:rPr lang="en-US" sz="3200" dirty="0" err="1">
                <a:latin typeface="VNI-Avo" pitchFamily="2" charset="0"/>
              </a:rPr>
              <a:t>theo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moät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caùch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rieâng</a:t>
            </a:r>
            <a:r>
              <a:rPr lang="en-US" sz="3200" dirty="0">
                <a:latin typeface="VNI-Avo" pitchFamily="2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695C6A-7CB4-4E7F-87A2-CE2DD1082DC9}"/>
              </a:ext>
            </a:extLst>
          </p:cNvPr>
          <p:cNvSpPr txBox="1"/>
          <p:nvPr/>
        </p:nvSpPr>
        <p:spPr>
          <a:xfrm>
            <a:off x="2239624" y="5109619"/>
            <a:ext cx="8891406" cy="1077218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VNI-Avo" pitchFamily="2" charset="0"/>
              </a:rPr>
              <a:t>b) </a:t>
            </a:r>
            <a:r>
              <a:rPr lang="en-US" sz="3200" dirty="0" err="1">
                <a:latin typeface="VNI-Avo" pitchFamily="2" charset="0"/>
              </a:rPr>
              <a:t>Vì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baïn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naøo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cuõng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ñoøi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baïn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khaùc</a:t>
            </a:r>
            <a:r>
              <a:rPr lang="en-US" sz="3200" dirty="0">
                <a:latin typeface="VNI-Avo" pitchFamily="2" charset="0"/>
              </a:rPr>
              <a:t> “</a:t>
            </a:r>
            <a:r>
              <a:rPr lang="en-US" sz="3200" dirty="0" err="1">
                <a:latin typeface="VNI-Avo" pitchFamily="2" charset="0"/>
              </a:rPr>
              <a:t>chaïy</a:t>
            </a:r>
            <a:r>
              <a:rPr lang="en-US" sz="3200" dirty="0">
                <a:latin typeface="VNI-Avo" pitchFamily="2" charset="0"/>
              </a:rPr>
              <a:t>” </a:t>
            </a:r>
            <a:r>
              <a:rPr lang="en-US" sz="3200" dirty="0" err="1">
                <a:latin typeface="VNI-Avo" pitchFamily="2" charset="0"/>
              </a:rPr>
              <a:t>theo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caùch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cuûa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mình</a:t>
            </a:r>
            <a:r>
              <a:rPr lang="en-US" sz="3200" dirty="0">
                <a:latin typeface="VNI-Avo" pitchFamily="2" charset="0"/>
              </a:rPr>
              <a:t>.</a:t>
            </a:r>
          </a:p>
        </p:txBody>
      </p:sp>
      <p:pic>
        <p:nvPicPr>
          <p:cNvPr id="13" name="Picture 12" descr="A close up of a toy&#10;&#10;Description automatically generated">
            <a:extLst>
              <a:ext uri="{FF2B5EF4-FFF2-40B4-BE49-F238E27FC236}">
                <a16:creationId xmlns:a16="http://schemas.microsoft.com/office/drawing/2014/main" id="{53105861-198F-431C-BB36-EC2AA0124F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1012" y="5074564"/>
            <a:ext cx="1529770" cy="114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15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5CBA3AE2-7444-443C-8ADC-80FC62379C64}"/>
              </a:ext>
            </a:extLst>
          </p:cNvPr>
          <p:cNvGrpSpPr/>
          <p:nvPr/>
        </p:nvGrpSpPr>
        <p:grpSpPr>
          <a:xfrm>
            <a:off x="366954" y="278295"/>
            <a:ext cx="3343719" cy="3326296"/>
            <a:chOff x="1493389" y="278295"/>
            <a:chExt cx="3343719" cy="3326296"/>
          </a:xfrm>
        </p:grpSpPr>
        <p:pic>
          <p:nvPicPr>
            <p:cNvPr id="5" name="Picture 2" descr="Candy in red wrap icon isolated Royalty Free Vector Image">
              <a:extLst>
                <a:ext uri="{FF2B5EF4-FFF2-40B4-BE49-F238E27FC236}">
                  <a16:creationId xmlns:a16="http://schemas.microsoft.com/office/drawing/2014/main" id="{6F0B6843-F42F-4468-BE35-B999492A2CD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890"/>
            <a:stretch/>
          </p:blipFill>
          <p:spPr bwMode="auto">
            <a:xfrm rot="2687633">
              <a:off x="1493389" y="278295"/>
              <a:ext cx="3343719" cy="33262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86B1302-D85C-479E-B7AC-30D2D53A9379}"/>
                </a:ext>
              </a:extLst>
            </p:cNvPr>
            <p:cNvSpPr txBox="1"/>
            <p:nvPr/>
          </p:nvSpPr>
          <p:spPr>
            <a:xfrm>
              <a:off x="2332384" y="1679833"/>
              <a:ext cx="23191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3200" b="1" dirty="0">
                  <a:latin typeface="VNI-Avo" pitchFamily="2" charset="0"/>
                </a:rPr>
                <a:t>a) </a:t>
              </a:r>
              <a:r>
                <a:rPr lang="en-US" sz="3200" b="1" dirty="0" err="1">
                  <a:latin typeface="VNI-Avo" pitchFamily="2" charset="0"/>
                </a:rPr>
                <a:t>Toâm</a:t>
              </a:r>
              <a:endParaRPr lang="en-US" sz="3200" b="1" dirty="0">
                <a:latin typeface="VNI-Avo" pitchFamily="2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198FDF0-5A59-4E32-86D9-A16EC43D0D88}"/>
              </a:ext>
            </a:extLst>
          </p:cNvPr>
          <p:cNvGrpSpPr/>
          <p:nvPr/>
        </p:nvGrpSpPr>
        <p:grpSpPr>
          <a:xfrm>
            <a:off x="366954" y="2142572"/>
            <a:ext cx="3343719" cy="3326296"/>
            <a:chOff x="1493389" y="2142572"/>
            <a:chExt cx="3343719" cy="3326296"/>
          </a:xfrm>
        </p:grpSpPr>
        <p:pic>
          <p:nvPicPr>
            <p:cNvPr id="6" name="Picture 2" descr="Candy in red wrap icon isolated Royalty Free Vector Image">
              <a:extLst>
                <a:ext uri="{FF2B5EF4-FFF2-40B4-BE49-F238E27FC236}">
                  <a16:creationId xmlns:a16="http://schemas.microsoft.com/office/drawing/2014/main" id="{A780159E-8427-4CF6-A5D3-48E32DD4C4B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890"/>
            <a:stretch/>
          </p:blipFill>
          <p:spPr bwMode="auto">
            <a:xfrm rot="2687633">
              <a:off x="1493389" y="2142572"/>
              <a:ext cx="3343719" cy="33262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BA1585D-C146-47DC-AAC4-D7C5BD4FAA76}"/>
                </a:ext>
              </a:extLst>
            </p:cNvPr>
            <p:cNvSpPr txBox="1"/>
            <p:nvPr/>
          </p:nvSpPr>
          <p:spPr>
            <a:xfrm>
              <a:off x="2332384" y="3498129"/>
              <a:ext cx="23191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3200" b="1" dirty="0">
                  <a:latin typeface="VNI-Avo" pitchFamily="2" charset="0"/>
                </a:rPr>
                <a:t>b) </a:t>
              </a:r>
              <a:r>
                <a:rPr lang="en-US" sz="3200" b="1" dirty="0" err="1">
                  <a:latin typeface="VNI-Avo" pitchFamily="2" charset="0"/>
                </a:rPr>
                <a:t>Caù</a:t>
              </a:r>
              <a:endParaRPr lang="en-US" sz="3200" b="1" dirty="0">
                <a:latin typeface="VNI-Avo" pitchFamily="2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2B41B5D-04C1-4DAA-A3CC-2B645281D5A7}"/>
              </a:ext>
            </a:extLst>
          </p:cNvPr>
          <p:cNvGrpSpPr/>
          <p:nvPr/>
        </p:nvGrpSpPr>
        <p:grpSpPr>
          <a:xfrm>
            <a:off x="366953" y="3960868"/>
            <a:ext cx="3343719" cy="3326296"/>
            <a:chOff x="1493388" y="3960868"/>
            <a:chExt cx="3343719" cy="3326296"/>
          </a:xfrm>
        </p:grpSpPr>
        <p:pic>
          <p:nvPicPr>
            <p:cNvPr id="12" name="Picture 2" descr="Candy in red wrap icon isolated Royalty Free Vector Image">
              <a:extLst>
                <a:ext uri="{FF2B5EF4-FFF2-40B4-BE49-F238E27FC236}">
                  <a16:creationId xmlns:a16="http://schemas.microsoft.com/office/drawing/2014/main" id="{C9612164-75D2-46CE-9825-18785EC3867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890"/>
            <a:stretch/>
          </p:blipFill>
          <p:spPr bwMode="auto">
            <a:xfrm rot="2687633">
              <a:off x="1493388" y="3960868"/>
              <a:ext cx="3343719" cy="33262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A8B0F47-29B2-4491-9236-CB9541DAD914}"/>
                </a:ext>
              </a:extLst>
            </p:cNvPr>
            <p:cNvSpPr txBox="1"/>
            <p:nvPr/>
          </p:nvSpPr>
          <p:spPr>
            <a:xfrm>
              <a:off x="2332384" y="5326577"/>
              <a:ext cx="23191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3200" b="1" dirty="0">
                  <a:latin typeface="VNI-Avo" pitchFamily="2" charset="0"/>
                </a:rPr>
                <a:t>c) </a:t>
              </a:r>
              <a:r>
                <a:rPr lang="en-US" sz="3200" b="1" dirty="0" err="1">
                  <a:latin typeface="VNI-Avo" pitchFamily="2" charset="0"/>
                </a:rPr>
                <a:t>Cua</a:t>
              </a:r>
              <a:endParaRPr lang="en-US" sz="3200" b="1" dirty="0">
                <a:latin typeface="VNI-Avo" pitchFamily="2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C34D974-A614-420F-9D70-32ED8BF54D23}"/>
              </a:ext>
            </a:extLst>
          </p:cNvPr>
          <p:cNvGrpSpPr/>
          <p:nvPr/>
        </p:nvGrpSpPr>
        <p:grpSpPr>
          <a:xfrm>
            <a:off x="6056244" y="618570"/>
            <a:ext cx="7626710" cy="2433711"/>
            <a:chOff x="4962855" y="618570"/>
            <a:chExt cx="7626710" cy="2433711"/>
          </a:xfrm>
        </p:grpSpPr>
        <p:pic>
          <p:nvPicPr>
            <p:cNvPr id="1030" name="Picture 6" descr="Candy in yellow wrapper icon cartoon style Vector Image">
              <a:extLst>
                <a:ext uri="{FF2B5EF4-FFF2-40B4-BE49-F238E27FC236}">
                  <a16:creationId xmlns:a16="http://schemas.microsoft.com/office/drawing/2014/main" id="{0E209322-563D-4DF1-8FAA-FEBA4D614E9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FF015C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692" b="36821"/>
            <a:stretch/>
          </p:blipFill>
          <p:spPr bwMode="auto">
            <a:xfrm>
              <a:off x="4962855" y="618570"/>
              <a:ext cx="7626710" cy="24337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1887FC3-394F-45AC-9203-E29A4559950C}"/>
                </a:ext>
              </a:extLst>
            </p:cNvPr>
            <p:cNvSpPr txBox="1"/>
            <p:nvPr/>
          </p:nvSpPr>
          <p:spPr>
            <a:xfrm>
              <a:off x="7431115" y="1604357"/>
              <a:ext cx="35681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3200" b="1" dirty="0">
                  <a:latin typeface="VNI-Avo" pitchFamily="2" charset="0"/>
                </a:rPr>
                <a:t>1) </a:t>
              </a:r>
              <a:r>
                <a:rPr lang="en-US" sz="3200" b="1" dirty="0" err="1">
                  <a:latin typeface="VNI-Avo" pitchFamily="2" charset="0"/>
                </a:rPr>
                <a:t>boø</a:t>
              </a:r>
              <a:r>
                <a:rPr lang="en-US" sz="3200" b="1" dirty="0">
                  <a:latin typeface="VNI-Avo" pitchFamily="2" charset="0"/>
                </a:rPr>
                <a:t> </a:t>
              </a:r>
              <a:r>
                <a:rPr lang="en-US" sz="3200" b="1" dirty="0" err="1">
                  <a:latin typeface="VNI-Avo" pitchFamily="2" charset="0"/>
                </a:rPr>
                <a:t>ngang</a:t>
              </a:r>
              <a:r>
                <a:rPr lang="en-US" sz="3200" b="1" dirty="0">
                  <a:latin typeface="VNI-Avo" pitchFamily="2" charset="0"/>
                </a:rPr>
                <a:t>.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41AC337-06E9-449E-8302-8A33D41D9687}"/>
              </a:ext>
            </a:extLst>
          </p:cNvPr>
          <p:cNvGrpSpPr/>
          <p:nvPr/>
        </p:nvGrpSpPr>
        <p:grpSpPr>
          <a:xfrm>
            <a:off x="6056244" y="2482847"/>
            <a:ext cx="7626710" cy="2433711"/>
            <a:chOff x="4962855" y="2482847"/>
            <a:chExt cx="7626710" cy="2433711"/>
          </a:xfrm>
        </p:grpSpPr>
        <p:pic>
          <p:nvPicPr>
            <p:cNvPr id="13" name="Picture 6" descr="Candy in yellow wrapper icon cartoon style Vector Image">
              <a:extLst>
                <a:ext uri="{FF2B5EF4-FFF2-40B4-BE49-F238E27FC236}">
                  <a16:creationId xmlns:a16="http://schemas.microsoft.com/office/drawing/2014/main" id="{02461C87-3699-40A4-A836-EA6F87B3794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FF015C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692" b="36821"/>
            <a:stretch/>
          </p:blipFill>
          <p:spPr bwMode="auto">
            <a:xfrm>
              <a:off x="4962855" y="2482847"/>
              <a:ext cx="7626710" cy="24337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A31F62F-CFFA-4B60-BA7D-D8B2C62DA5A9}"/>
                </a:ext>
              </a:extLst>
            </p:cNvPr>
            <p:cNvSpPr txBox="1"/>
            <p:nvPr/>
          </p:nvSpPr>
          <p:spPr>
            <a:xfrm>
              <a:off x="7431115" y="3468634"/>
              <a:ext cx="35681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3200" b="1" dirty="0">
                  <a:latin typeface="VNI-Avo" pitchFamily="2" charset="0"/>
                </a:rPr>
                <a:t>2) </a:t>
              </a:r>
              <a:r>
                <a:rPr lang="en-US" sz="3200" b="1" dirty="0" err="1">
                  <a:latin typeface="VNI-Avo" pitchFamily="2" charset="0"/>
                </a:rPr>
                <a:t>bôi</a:t>
              </a:r>
              <a:r>
                <a:rPr lang="en-US" sz="3200" b="1" dirty="0">
                  <a:latin typeface="VNI-Avo" pitchFamily="2" charset="0"/>
                </a:rPr>
                <a:t> </a:t>
              </a:r>
              <a:r>
                <a:rPr lang="en-US" sz="3200" b="1" dirty="0" err="1">
                  <a:latin typeface="VNI-Avo" pitchFamily="2" charset="0"/>
                </a:rPr>
                <a:t>giaät</a:t>
              </a:r>
              <a:r>
                <a:rPr lang="en-US" sz="3200" b="1" dirty="0">
                  <a:latin typeface="VNI-Avo" pitchFamily="2" charset="0"/>
                </a:rPr>
                <a:t> </a:t>
              </a:r>
              <a:r>
                <a:rPr lang="en-US" sz="3200" b="1" dirty="0" err="1">
                  <a:latin typeface="VNI-Avo" pitchFamily="2" charset="0"/>
                </a:rPr>
                <a:t>luøi</a:t>
              </a:r>
              <a:r>
                <a:rPr lang="en-US" sz="3200" b="1" dirty="0">
                  <a:latin typeface="VNI-Avo" pitchFamily="2" charset="0"/>
                </a:rPr>
                <a:t>.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3FA4C40-480E-4582-B85A-F189F1B1A604}"/>
              </a:ext>
            </a:extLst>
          </p:cNvPr>
          <p:cNvGrpSpPr/>
          <p:nvPr/>
        </p:nvGrpSpPr>
        <p:grpSpPr>
          <a:xfrm>
            <a:off x="6056244" y="4302267"/>
            <a:ext cx="7626710" cy="2433711"/>
            <a:chOff x="4962855" y="4302267"/>
            <a:chExt cx="7626710" cy="2433711"/>
          </a:xfrm>
        </p:grpSpPr>
        <p:pic>
          <p:nvPicPr>
            <p:cNvPr id="14" name="Picture 6" descr="Candy in yellow wrapper icon cartoon style Vector Image">
              <a:extLst>
                <a:ext uri="{FF2B5EF4-FFF2-40B4-BE49-F238E27FC236}">
                  <a16:creationId xmlns:a16="http://schemas.microsoft.com/office/drawing/2014/main" id="{0237AB43-5D44-4F3E-981B-769110CE8A9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FF015C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692" b="36821"/>
            <a:stretch/>
          </p:blipFill>
          <p:spPr bwMode="auto">
            <a:xfrm>
              <a:off x="4962855" y="4302267"/>
              <a:ext cx="7626710" cy="24337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7528040-18F7-4503-ADF5-BC4D413EFE11}"/>
                </a:ext>
              </a:extLst>
            </p:cNvPr>
            <p:cNvSpPr txBox="1"/>
            <p:nvPr/>
          </p:nvSpPr>
          <p:spPr>
            <a:xfrm>
              <a:off x="7431115" y="5276891"/>
              <a:ext cx="35681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3200" b="1" dirty="0">
                  <a:latin typeface="VNI-Avo" pitchFamily="2" charset="0"/>
                </a:rPr>
                <a:t>3) </a:t>
              </a:r>
              <a:r>
                <a:rPr lang="en-US" sz="3200" b="1" dirty="0" err="1">
                  <a:latin typeface="VNI-Avo" pitchFamily="2" charset="0"/>
                </a:rPr>
                <a:t>phoùng</a:t>
              </a:r>
              <a:r>
                <a:rPr lang="en-US" sz="3200" b="1" dirty="0">
                  <a:latin typeface="VNI-Avo" pitchFamily="2" charset="0"/>
                </a:rPr>
                <a:t> </a:t>
              </a:r>
              <a:r>
                <a:rPr lang="en-US" sz="3200" b="1" dirty="0" err="1">
                  <a:latin typeface="VNI-Avo" pitchFamily="2" charset="0"/>
                </a:rPr>
                <a:t>thaúng</a:t>
              </a:r>
              <a:r>
                <a:rPr lang="en-US" sz="3200" b="1" dirty="0">
                  <a:latin typeface="VNI-Avo" pitchFamily="2" charset="0"/>
                </a:rPr>
                <a:t>.</a:t>
              </a:r>
            </a:p>
          </p:txBody>
        </p:sp>
      </p:grpSp>
      <p:pic>
        <p:nvPicPr>
          <p:cNvPr id="1032" name="Picture 8" descr="Kids Puzzle Clipart">
            <a:extLst>
              <a:ext uri="{FF2B5EF4-FFF2-40B4-BE49-F238E27FC236}">
                <a16:creationId xmlns:a16="http://schemas.microsoft.com/office/drawing/2014/main" id="{47779EA7-E9B1-4214-95C8-F870393C5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299" y="466511"/>
            <a:ext cx="1550504" cy="108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192BA56-BB29-4F80-9327-84E406905628}"/>
              </a:ext>
            </a:extLst>
          </p:cNvPr>
          <p:cNvSpPr txBox="1"/>
          <p:nvPr/>
        </p:nvSpPr>
        <p:spPr>
          <a:xfrm>
            <a:off x="-1" y="66414"/>
            <a:ext cx="12443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VNI-Avo" pitchFamily="2" charset="0"/>
              </a:rPr>
              <a:t>Qua </a:t>
            </a:r>
            <a:r>
              <a:rPr lang="en-US" sz="3200" dirty="0" err="1">
                <a:latin typeface="VNI-Avo" pitchFamily="2" charset="0"/>
              </a:rPr>
              <a:t>baøi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ñoïc</a:t>
            </a:r>
            <a:r>
              <a:rPr lang="en-US" sz="3200" dirty="0">
                <a:latin typeface="VNI-Avo" pitchFamily="2" charset="0"/>
              </a:rPr>
              <a:t>, </a:t>
            </a:r>
            <a:r>
              <a:rPr lang="en-US" sz="3200" dirty="0" err="1">
                <a:latin typeface="VNI-Avo" pitchFamily="2" charset="0"/>
              </a:rPr>
              <a:t>em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hieåu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caùch</a:t>
            </a:r>
            <a:r>
              <a:rPr lang="en-US" sz="3200" dirty="0">
                <a:latin typeface="VNI-Avo" pitchFamily="2" charset="0"/>
              </a:rPr>
              <a:t> “</a:t>
            </a:r>
            <a:r>
              <a:rPr lang="en-US" sz="3200" dirty="0" err="1">
                <a:latin typeface="VNI-Avo" pitchFamily="2" charset="0"/>
              </a:rPr>
              <a:t>chaïy</a:t>
            </a:r>
            <a:r>
              <a:rPr lang="en-US" sz="3200" dirty="0">
                <a:latin typeface="VNI-Avo" pitchFamily="2" charset="0"/>
              </a:rPr>
              <a:t>” </a:t>
            </a:r>
            <a:r>
              <a:rPr lang="en-US" sz="3200" dirty="0" err="1">
                <a:latin typeface="VNI-Avo" pitchFamily="2" charset="0"/>
              </a:rPr>
              <a:t>cuûa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moãi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baïn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theá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naøo</a:t>
            </a:r>
            <a:r>
              <a:rPr lang="en-US" sz="3200" dirty="0">
                <a:latin typeface="VNI-Avo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5678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162 0.03102 L -0.29206 -0.2784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29" y="-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7037E-7 L -0.29206 -0.2713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09" y="-1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59259E-6 L -0.29271 0.5226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35" y="2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0EE5655-EA41-4CE3-91C4-00235E16A686}"/>
              </a:ext>
            </a:extLst>
          </p:cNvPr>
          <p:cNvGrpSpPr/>
          <p:nvPr/>
        </p:nvGrpSpPr>
        <p:grpSpPr>
          <a:xfrm>
            <a:off x="923546" y="401602"/>
            <a:ext cx="3343719" cy="3326296"/>
            <a:chOff x="1493389" y="278295"/>
            <a:chExt cx="3343719" cy="3326296"/>
          </a:xfrm>
        </p:grpSpPr>
        <p:pic>
          <p:nvPicPr>
            <p:cNvPr id="3" name="Picture 2" descr="Candy in red wrap icon isolated Royalty Free Vector Image">
              <a:extLst>
                <a:ext uri="{FF2B5EF4-FFF2-40B4-BE49-F238E27FC236}">
                  <a16:creationId xmlns:a16="http://schemas.microsoft.com/office/drawing/2014/main" id="{BDF6D50E-0D6F-4DB3-B2AE-FFF6CC89EBA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890"/>
            <a:stretch/>
          </p:blipFill>
          <p:spPr bwMode="auto">
            <a:xfrm rot="2687633">
              <a:off x="1493389" y="278295"/>
              <a:ext cx="3343719" cy="33262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84088E1-AF74-48D5-9963-6DDE69181AF7}"/>
                </a:ext>
              </a:extLst>
            </p:cNvPr>
            <p:cNvSpPr txBox="1"/>
            <p:nvPr/>
          </p:nvSpPr>
          <p:spPr>
            <a:xfrm>
              <a:off x="2332384" y="1679833"/>
              <a:ext cx="23191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3200" b="1" dirty="0">
                  <a:latin typeface="VNI-Avo" pitchFamily="2" charset="0"/>
                </a:rPr>
                <a:t>a) </a:t>
              </a:r>
              <a:r>
                <a:rPr lang="en-US" sz="3200" b="1" dirty="0" err="1">
                  <a:latin typeface="VNI-Avo" pitchFamily="2" charset="0"/>
                </a:rPr>
                <a:t>Toâm</a:t>
              </a:r>
              <a:endParaRPr lang="en-US" sz="3200" b="1" dirty="0">
                <a:latin typeface="VNI-Avo" pitchFamily="2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127B778-6E76-4535-9995-0E39D25C80A4}"/>
              </a:ext>
            </a:extLst>
          </p:cNvPr>
          <p:cNvGrpSpPr/>
          <p:nvPr/>
        </p:nvGrpSpPr>
        <p:grpSpPr>
          <a:xfrm>
            <a:off x="923546" y="2265879"/>
            <a:ext cx="3343719" cy="3326296"/>
            <a:chOff x="1493389" y="2142572"/>
            <a:chExt cx="3343719" cy="3326296"/>
          </a:xfrm>
        </p:grpSpPr>
        <p:pic>
          <p:nvPicPr>
            <p:cNvPr id="6" name="Picture 2" descr="Candy in red wrap icon isolated Royalty Free Vector Image">
              <a:extLst>
                <a:ext uri="{FF2B5EF4-FFF2-40B4-BE49-F238E27FC236}">
                  <a16:creationId xmlns:a16="http://schemas.microsoft.com/office/drawing/2014/main" id="{F7B58978-0B82-4348-9B40-76A98483AAA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890"/>
            <a:stretch/>
          </p:blipFill>
          <p:spPr bwMode="auto">
            <a:xfrm rot="2687633">
              <a:off x="1493389" y="2142572"/>
              <a:ext cx="3343719" cy="33262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8683793-94B9-4C70-8D20-A1203FCCDA88}"/>
                </a:ext>
              </a:extLst>
            </p:cNvPr>
            <p:cNvSpPr txBox="1"/>
            <p:nvPr/>
          </p:nvSpPr>
          <p:spPr>
            <a:xfrm>
              <a:off x="2332384" y="3498129"/>
              <a:ext cx="23191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3200" b="1" dirty="0">
                  <a:latin typeface="VNI-Avo" pitchFamily="2" charset="0"/>
                </a:rPr>
                <a:t>b) </a:t>
              </a:r>
              <a:r>
                <a:rPr lang="en-US" sz="3200" b="1" dirty="0" err="1">
                  <a:latin typeface="VNI-Avo" pitchFamily="2" charset="0"/>
                </a:rPr>
                <a:t>Caù</a:t>
              </a:r>
              <a:endParaRPr lang="en-US" sz="3200" b="1" dirty="0">
                <a:latin typeface="VNI-Avo" pitchFamily="2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A56C9A3-12F4-4CFC-AC6E-F2359954EA07}"/>
              </a:ext>
            </a:extLst>
          </p:cNvPr>
          <p:cNvGrpSpPr/>
          <p:nvPr/>
        </p:nvGrpSpPr>
        <p:grpSpPr>
          <a:xfrm>
            <a:off x="923545" y="4084175"/>
            <a:ext cx="3343719" cy="3326296"/>
            <a:chOff x="1493388" y="3960868"/>
            <a:chExt cx="3343719" cy="3326296"/>
          </a:xfrm>
        </p:grpSpPr>
        <p:pic>
          <p:nvPicPr>
            <p:cNvPr id="9" name="Picture 2" descr="Candy in red wrap icon isolated Royalty Free Vector Image">
              <a:extLst>
                <a:ext uri="{FF2B5EF4-FFF2-40B4-BE49-F238E27FC236}">
                  <a16:creationId xmlns:a16="http://schemas.microsoft.com/office/drawing/2014/main" id="{DDA02EE9-0098-4E80-B8A3-165A91265C4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890"/>
            <a:stretch/>
          </p:blipFill>
          <p:spPr bwMode="auto">
            <a:xfrm rot="2687633">
              <a:off x="1493388" y="3960868"/>
              <a:ext cx="3343719" cy="33262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395358E-9DA9-4107-A04D-B2E6C36BEBC7}"/>
                </a:ext>
              </a:extLst>
            </p:cNvPr>
            <p:cNvSpPr txBox="1"/>
            <p:nvPr/>
          </p:nvSpPr>
          <p:spPr>
            <a:xfrm>
              <a:off x="2332384" y="5326577"/>
              <a:ext cx="23191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3200" b="1" dirty="0">
                  <a:latin typeface="VNI-Avo" pitchFamily="2" charset="0"/>
                </a:rPr>
                <a:t>c) </a:t>
              </a:r>
              <a:r>
                <a:rPr lang="en-US" sz="3200" b="1" dirty="0" err="1">
                  <a:latin typeface="VNI-Avo" pitchFamily="2" charset="0"/>
                </a:rPr>
                <a:t>Cua</a:t>
              </a:r>
              <a:endParaRPr lang="en-US" sz="3200" b="1" dirty="0">
                <a:latin typeface="VNI-Avo" pitchFamily="2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D7A325F-DB07-49A7-A807-85587D6FB15D}"/>
              </a:ext>
            </a:extLst>
          </p:cNvPr>
          <p:cNvGrpSpPr/>
          <p:nvPr/>
        </p:nvGrpSpPr>
        <p:grpSpPr>
          <a:xfrm>
            <a:off x="3350710" y="4405039"/>
            <a:ext cx="7626710" cy="2433711"/>
            <a:chOff x="4962855" y="618570"/>
            <a:chExt cx="7626710" cy="2433711"/>
          </a:xfrm>
        </p:grpSpPr>
        <p:pic>
          <p:nvPicPr>
            <p:cNvPr id="12" name="Picture 6" descr="Candy in yellow wrapper icon cartoon style Vector Image">
              <a:extLst>
                <a:ext uri="{FF2B5EF4-FFF2-40B4-BE49-F238E27FC236}">
                  <a16:creationId xmlns:a16="http://schemas.microsoft.com/office/drawing/2014/main" id="{36E367E3-D519-4DF5-9F7A-26410460B82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FF015C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692" b="36821"/>
            <a:stretch/>
          </p:blipFill>
          <p:spPr bwMode="auto">
            <a:xfrm>
              <a:off x="4962855" y="618570"/>
              <a:ext cx="7626710" cy="24337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B367710-31B2-4D58-AFD4-187E450A2516}"/>
                </a:ext>
              </a:extLst>
            </p:cNvPr>
            <p:cNvSpPr txBox="1"/>
            <p:nvPr/>
          </p:nvSpPr>
          <p:spPr>
            <a:xfrm>
              <a:off x="7431115" y="1604357"/>
              <a:ext cx="35681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3200" b="1" dirty="0">
                  <a:latin typeface="VNI-Avo" pitchFamily="2" charset="0"/>
                </a:rPr>
                <a:t>1) </a:t>
              </a:r>
              <a:r>
                <a:rPr lang="en-US" sz="3200" b="1" dirty="0" err="1">
                  <a:latin typeface="VNI-Avo" pitchFamily="2" charset="0"/>
                </a:rPr>
                <a:t>boø</a:t>
              </a:r>
              <a:r>
                <a:rPr lang="en-US" sz="3200" b="1" dirty="0">
                  <a:latin typeface="VNI-Avo" pitchFamily="2" charset="0"/>
                </a:rPr>
                <a:t> </a:t>
              </a:r>
              <a:r>
                <a:rPr lang="en-US" sz="3200" b="1" dirty="0" err="1">
                  <a:latin typeface="VNI-Avo" pitchFamily="2" charset="0"/>
                </a:rPr>
                <a:t>ngang</a:t>
              </a:r>
              <a:r>
                <a:rPr lang="en-US" sz="3200" b="1" dirty="0">
                  <a:latin typeface="VNI-Avo" pitchFamily="2" charset="0"/>
                </a:rPr>
                <a:t>.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7F73432-1C16-4F86-83A9-589FE106C9A2}"/>
              </a:ext>
            </a:extLst>
          </p:cNvPr>
          <p:cNvGrpSpPr/>
          <p:nvPr/>
        </p:nvGrpSpPr>
        <p:grpSpPr>
          <a:xfrm>
            <a:off x="3319586" y="738735"/>
            <a:ext cx="7626710" cy="2433711"/>
            <a:chOff x="4962855" y="2482847"/>
            <a:chExt cx="7626710" cy="2433711"/>
          </a:xfrm>
        </p:grpSpPr>
        <p:pic>
          <p:nvPicPr>
            <p:cNvPr id="15" name="Picture 6" descr="Candy in yellow wrapper icon cartoon style Vector Image">
              <a:extLst>
                <a:ext uri="{FF2B5EF4-FFF2-40B4-BE49-F238E27FC236}">
                  <a16:creationId xmlns:a16="http://schemas.microsoft.com/office/drawing/2014/main" id="{8C0A3591-B3A2-464F-8764-B1D3D9BA045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FF015C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692" b="36821"/>
            <a:stretch/>
          </p:blipFill>
          <p:spPr bwMode="auto">
            <a:xfrm>
              <a:off x="4962855" y="2482847"/>
              <a:ext cx="7626710" cy="24337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9484C4F-DE45-4909-8669-CA4F8AFF2B80}"/>
                </a:ext>
              </a:extLst>
            </p:cNvPr>
            <p:cNvSpPr txBox="1"/>
            <p:nvPr/>
          </p:nvSpPr>
          <p:spPr>
            <a:xfrm>
              <a:off x="7431115" y="3468634"/>
              <a:ext cx="35681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3200" b="1" dirty="0">
                  <a:latin typeface="VNI-Avo" pitchFamily="2" charset="0"/>
                </a:rPr>
                <a:t>2) </a:t>
              </a:r>
              <a:r>
                <a:rPr lang="en-US" sz="3200" b="1" dirty="0" err="1">
                  <a:latin typeface="VNI-Avo" pitchFamily="2" charset="0"/>
                </a:rPr>
                <a:t>bôi</a:t>
              </a:r>
              <a:r>
                <a:rPr lang="en-US" sz="3200" b="1" dirty="0">
                  <a:latin typeface="VNI-Avo" pitchFamily="2" charset="0"/>
                </a:rPr>
                <a:t> </a:t>
              </a:r>
              <a:r>
                <a:rPr lang="en-US" sz="3200" b="1" dirty="0" err="1">
                  <a:latin typeface="VNI-Avo" pitchFamily="2" charset="0"/>
                </a:rPr>
                <a:t>giaät</a:t>
              </a:r>
              <a:r>
                <a:rPr lang="en-US" sz="3200" b="1" dirty="0">
                  <a:latin typeface="VNI-Avo" pitchFamily="2" charset="0"/>
                </a:rPr>
                <a:t> </a:t>
              </a:r>
              <a:r>
                <a:rPr lang="en-US" sz="3200" b="1" dirty="0" err="1">
                  <a:latin typeface="VNI-Avo" pitchFamily="2" charset="0"/>
                </a:rPr>
                <a:t>luøi</a:t>
              </a:r>
              <a:r>
                <a:rPr lang="en-US" sz="3200" b="1" dirty="0">
                  <a:latin typeface="VNI-Avo" pitchFamily="2" charset="0"/>
                </a:rPr>
                <a:t>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70956E6-163E-4ACC-A394-3B5E16B8598E}"/>
              </a:ext>
            </a:extLst>
          </p:cNvPr>
          <p:cNvGrpSpPr/>
          <p:nvPr/>
        </p:nvGrpSpPr>
        <p:grpSpPr>
          <a:xfrm>
            <a:off x="3319586" y="2580827"/>
            <a:ext cx="7626710" cy="2433711"/>
            <a:chOff x="4962855" y="4302267"/>
            <a:chExt cx="7626710" cy="2433711"/>
          </a:xfrm>
        </p:grpSpPr>
        <p:pic>
          <p:nvPicPr>
            <p:cNvPr id="18" name="Picture 6" descr="Candy in yellow wrapper icon cartoon style Vector Image">
              <a:extLst>
                <a:ext uri="{FF2B5EF4-FFF2-40B4-BE49-F238E27FC236}">
                  <a16:creationId xmlns:a16="http://schemas.microsoft.com/office/drawing/2014/main" id="{0AF4F3BC-DB36-47CC-ACBD-7B3E1624F75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FF015C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692" b="36821"/>
            <a:stretch/>
          </p:blipFill>
          <p:spPr bwMode="auto">
            <a:xfrm>
              <a:off x="4962855" y="4302267"/>
              <a:ext cx="7626710" cy="24337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51668AD-5605-4B02-8372-FA95A4510702}"/>
                </a:ext>
              </a:extLst>
            </p:cNvPr>
            <p:cNvSpPr txBox="1"/>
            <p:nvPr/>
          </p:nvSpPr>
          <p:spPr>
            <a:xfrm>
              <a:off x="7431115" y="5276891"/>
              <a:ext cx="35681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3200" b="1" dirty="0">
                  <a:latin typeface="VNI-Avo" pitchFamily="2" charset="0"/>
                </a:rPr>
                <a:t>3) </a:t>
              </a:r>
              <a:r>
                <a:rPr lang="en-US" sz="3200" b="1" dirty="0" err="1">
                  <a:latin typeface="VNI-Avo" pitchFamily="2" charset="0"/>
                </a:rPr>
                <a:t>phoùng</a:t>
              </a:r>
              <a:r>
                <a:rPr lang="en-US" sz="3200" b="1" dirty="0">
                  <a:latin typeface="VNI-Avo" pitchFamily="2" charset="0"/>
                </a:rPr>
                <a:t> </a:t>
              </a:r>
              <a:r>
                <a:rPr lang="en-US" sz="3200" b="1" dirty="0" err="1">
                  <a:latin typeface="VNI-Avo" pitchFamily="2" charset="0"/>
                </a:rPr>
                <a:t>thaúng</a:t>
              </a:r>
              <a:r>
                <a:rPr lang="en-US" sz="3200" b="1" dirty="0">
                  <a:latin typeface="VNI-Avo" pitchFamily="2" charset="0"/>
                </a:rPr>
                <a:t>.</a:t>
              </a:r>
            </a:p>
          </p:txBody>
        </p:sp>
      </p:grpSp>
      <p:pic>
        <p:nvPicPr>
          <p:cNvPr id="20" name="Picture 8" descr="Kids Puzzle Clipart">
            <a:extLst>
              <a:ext uri="{FF2B5EF4-FFF2-40B4-BE49-F238E27FC236}">
                <a16:creationId xmlns:a16="http://schemas.microsoft.com/office/drawing/2014/main" id="{4E0D78F4-1651-4103-874D-BB856860E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246" y="454683"/>
            <a:ext cx="1550504" cy="108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91854A3-6F10-4A0D-AB41-1806A4988225}"/>
              </a:ext>
            </a:extLst>
          </p:cNvPr>
          <p:cNvSpPr txBox="1"/>
          <p:nvPr/>
        </p:nvSpPr>
        <p:spPr>
          <a:xfrm>
            <a:off x="-1" y="66414"/>
            <a:ext cx="12443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VNI-Avo" pitchFamily="2" charset="0"/>
              </a:rPr>
              <a:t>Qua </a:t>
            </a:r>
            <a:r>
              <a:rPr lang="en-US" sz="3200" dirty="0" err="1">
                <a:latin typeface="VNI-Avo" pitchFamily="2" charset="0"/>
              </a:rPr>
              <a:t>baøi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ñoïc</a:t>
            </a:r>
            <a:r>
              <a:rPr lang="en-US" sz="3200" dirty="0">
                <a:latin typeface="VNI-Avo" pitchFamily="2" charset="0"/>
              </a:rPr>
              <a:t>, </a:t>
            </a:r>
            <a:r>
              <a:rPr lang="en-US" sz="3200" dirty="0" err="1">
                <a:latin typeface="VNI-Avo" pitchFamily="2" charset="0"/>
              </a:rPr>
              <a:t>em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hieåu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caùch</a:t>
            </a:r>
            <a:r>
              <a:rPr lang="en-US" sz="3200" dirty="0">
                <a:latin typeface="VNI-Avo" pitchFamily="2" charset="0"/>
              </a:rPr>
              <a:t> “</a:t>
            </a:r>
            <a:r>
              <a:rPr lang="en-US" sz="3200" dirty="0" err="1">
                <a:latin typeface="VNI-Avo" pitchFamily="2" charset="0"/>
              </a:rPr>
              <a:t>chaïy</a:t>
            </a:r>
            <a:r>
              <a:rPr lang="en-US" sz="3200" dirty="0">
                <a:latin typeface="VNI-Avo" pitchFamily="2" charset="0"/>
              </a:rPr>
              <a:t>” </a:t>
            </a:r>
            <a:r>
              <a:rPr lang="en-US" sz="3200" dirty="0" err="1">
                <a:latin typeface="VNI-Avo" pitchFamily="2" charset="0"/>
              </a:rPr>
              <a:t>cuûa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moãi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baïn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theá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naøo</a:t>
            </a:r>
            <a:r>
              <a:rPr lang="en-US" sz="3200" dirty="0">
                <a:latin typeface="VNI-Avo" pitchFamily="2" charset="0"/>
              </a:rPr>
              <a:t>?</a:t>
            </a:r>
          </a:p>
        </p:txBody>
      </p:sp>
      <p:pic>
        <p:nvPicPr>
          <p:cNvPr id="23" name="Picture 22" descr="A close up of a logo&#10;&#10;Description automatically generated">
            <a:extLst>
              <a:ext uri="{FF2B5EF4-FFF2-40B4-BE49-F238E27FC236}">
                <a16:creationId xmlns:a16="http://schemas.microsoft.com/office/drawing/2014/main" id="{5BC3E7FF-F84C-4A95-90CF-9E0B9A32D0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8020" y="4774168"/>
            <a:ext cx="2538538" cy="1857187"/>
          </a:xfrm>
          <a:prstGeom prst="rect">
            <a:avLst/>
          </a:prstGeom>
        </p:spPr>
      </p:pic>
      <p:pic>
        <p:nvPicPr>
          <p:cNvPr id="25" name="Picture 24" descr="A picture containing room, computer&#10;&#10;Description automatically generated">
            <a:extLst>
              <a:ext uri="{FF2B5EF4-FFF2-40B4-BE49-F238E27FC236}">
                <a16:creationId xmlns:a16="http://schemas.microsoft.com/office/drawing/2014/main" id="{FFACDC46-77B1-462D-8871-8A18982798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8020" y="2803317"/>
            <a:ext cx="2538538" cy="1857186"/>
          </a:xfrm>
          <a:prstGeom prst="rect">
            <a:avLst/>
          </a:prstGeom>
        </p:spPr>
      </p:pic>
      <p:pic>
        <p:nvPicPr>
          <p:cNvPr id="27" name="Picture 26" descr="A fish swimming under water&#10;&#10;Description automatically generated">
            <a:extLst>
              <a:ext uri="{FF2B5EF4-FFF2-40B4-BE49-F238E27FC236}">
                <a16:creationId xmlns:a16="http://schemas.microsoft.com/office/drawing/2014/main" id="{2947E99B-9786-42D4-8034-BEDC3D2494A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8020" y="1210653"/>
            <a:ext cx="2538538" cy="14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757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9268" y="960205"/>
            <a:ext cx="12192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>
                <a:latin typeface="VNI-Avo" pitchFamily="2" charset="0"/>
              </a:rPr>
              <a:t>     </a:t>
            </a:r>
            <a:r>
              <a:rPr lang="en-US" sz="3100" dirty="0" err="1">
                <a:latin typeface="VNI-Avo" pitchFamily="2" charset="0"/>
              </a:rPr>
              <a:t>Toâm</a:t>
            </a:r>
            <a:r>
              <a:rPr lang="en-US" sz="3100" dirty="0">
                <a:latin typeface="VNI-Avo" pitchFamily="2" charset="0"/>
              </a:rPr>
              <a:t>, </a:t>
            </a:r>
            <a:r>
              <a:rPr lang="en-US" sz="3100" dirty="0" err="1">
                <a:latin typeface="VNI-Avo" pitchFamily="2" charset="0"/>
              </a:rPr>
              <a:t>caù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vaø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cua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thi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chaïy</a:t>
            </a:r>
            <a:r>
              <a:rPr lang="en-US" sz="3100" dirty="0">
                <a:latin typeface="VNI-Avo" pitchFamily="2" charset="0"/>
              </a:rPr>
              <a:t>. </a:t>
            </a:r>
            <a:r>
              <a:rPr lang="en-US" sz="3100" dirty="0" err="1">
                <a:latin typeface="VNI-Avo" pitchFamily="2" charset="0"/>
              </a:rPr>
              <a:t>Baùc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ruøa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laøm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troïng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taøi</a:t>
            </a:r>
            <a:r>
              <a:rPr lang="en-US" sz="3100" dirty="0">
                <a:latin typeface="VNI-Avo" pitchFamily="2" charset="0"/>
              </a:rPr>
              <a:t>.</a:t>
            </a:r>
          </a:p>
          <a:p>
            <a:r>
              <a:rPr lang="en-US" sz="3100" dirty="0">
                <a:latin typeface="VNI-Avo" pitchFamily="2" charset="0"/>
              </a:rPr>
              <a:t>     Khi </a:t>
            </a:r>
            <a:r>
              <a:rPr lang="en-US" sz="3100" dirty="0" err="1">
                <a:latin typeface="VNI-Avo" pitchFamily="2" charset="0"/>
              </a:rPr>
              <a:t>chuaån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bò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xuaát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phaùt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thì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sinh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chuyeän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raéc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roái</a:t>
            </a:r>
            <a:r>
              <a:rPr lang="en-US" sz="3100" dirty="0">
                <a:latin typeface="VNI-Avo" pitchFamily="2" charset="0"/>
              </a:rPr>
              <a:t>. </a:t>
            </a:r>
            <a:r>
              <a:rPr lang="en-US" sz="3100" dirty="0" err="1">
                <a:latin typeface="VNI-Avo" pitchFamily="2" charset="0"/>
              </a:rPr>
              <a:t>Toâm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baûo</a:t>
            </a:r>
            <a:r>
              <a:rPr lang="en-US" sz="3100" dirty="0">
                <a:latin typeface="VNI-Avo" pitchFamily="2" charset="0"/>
              </a:rPr>
              <a:t>:</a:t>
            </a:r>
          </a:p>
          <a:p>
            <a:r>
              <a:rPr lang="en-US" sz="3100" dirty="0">
                <a:solidFill>
                  <a:srgbClr val="0000CC"/>
                </a:solidFill>
                <a:latin typeface="VNI-Avo" pitchFamily="2" charset="0"/>
              </a:rPr>
              <a:t>     </a:t>
            </a:r>
            <a:r>
              <a:rPr lang="en-US" sz="3100" b="1" dirty="0">
                <a:solidFill>
                  <a:srgbClr val="0000CC"/>
                </a:solidFill>
                <a:latin typeface="VNI-Avo" pitchFamily="2" charset="0"/>
              </a:rPr>
              <a:t>- Hai </a:t>
            </a:r>
            <a:r>
              <a:rPr lang="en-US" sz="3100" b="1" dirty="0" err="1">
                <a:solidFill>
                  <a:srgbClr val="0000CC"/>
                </a:solidFill>
                <a:latin typeface="VNI-Avo" pitchFamily="2" charset="0"/>
              </a:rPr>
              <a:t>caäu</a:t>
            </a:r>
            <a:r>
              <a:rPr lang="en-US" sz="3100" b="1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100" b="1" dirty="0" err="1">
                <a:solidFill>
                  <a:srgbClr val="0000CC"/>
                </a:solidFill>
                <a:latin typeface="VNI-Avo" pitchFamily="2" charset="0"/>
              </a:rPr>
              <a:t>phaûi</a:t>
            </a:r>
            <a:r>
              <a:rPr lang="en-US" sz="3100" b="1" dirty="0">
                <a:solidFill>
                  <a:srgbClr val="0000CC"/>
                </a:solidFill>
                <a:latin typeface="VNI-Avo" pitchFamily="2" charset="0"/>
              </a:rPr>
              <a:t> quay </a:t>
            </a:r>
            <a:r>
              <a:rPr lang="en-US" sz="3100" b="1" dirty="0" err="1">
                <a:solidFill>
                  <a:srgbClr val="0000CC"/>
                </a:solidFill>
                <a:latin typeface="VNI-Avo" pitchFamily="2" charset="0"/>
              </a:rPr>
              <a:t>ñuoâi</a:t>
            </a:r>
            <a:r>
              <a:rPr lang="en-US" sz="3100" b="1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100" b="1" dirty="0" err="1">
                <a:solidFill>
                  <a:srgbClr val="0000CC"/>
                </a:solidFill>
                <a:latin typeface="VNI-Avo" pitchFamily="2" charset="0"/>
              </a:rPr>
              <a:t>veà</a:t>
            </a:r>
            <a:r>
              <a:rPr lang="en-US" sz="3100" b="1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100" b="1" dirty="0" err="1">
                <a:solidFill>
                  <a:srgbClr val="0000CC"/>
                </a:solidFill>
                <a:latin typeface="VNI-Avo" pitchFamily="2" charset="0"/>
              </a:rPr>
              <a:t>ñích</a:t>
            </a:r>
            <a:r>
              <a:rPr lang="en-US" sz="3100" b="1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100" b="1" dirty="0" err="1">
                <a:solidFill>
                  <a:srgbClr val="0000CC"/>
                </a:solidFill>
                <a:latin typeface="VNI-Avo" pitchFamily="2" charset="0"/>
              </a:rPr>
              <a:t>nhö</a:t>
            </a:r>
            <a:r>
              <a:rPr lang="en-US" sz="3100" b="1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100" b="1" dirty="0" err="1">
                <a:solidFill>
                  <a:srgbClr val="0000CC"/>
                </a:solidFill>
                <a:latin typeface="VNI-Avo" pitchFamily="2" charset="0"/>
              </a:rPr>
              <a:t>mình</a:t>
            </a:r>
            <a:r>
              <a:rPr lang="en-US" sz="3100" b="1" dirty="0">
                <a:solidFill>
                  <a:srgbClr val="0000CC"/>
                </a:solidFill>
                <a:latin typeface="VNI-Avo" pitchFamily="2" charset="0"/>
              </a:rPr>
              <a:t>!</a:t>
            </a:r>
          </a:p>
          <a:p>
            <a:r>
              <a:rPr lang="en-US" sz="3100" dirty="0">
                <a:latin typeface="VNI-Avo" pitchFamily="2" charset="0"/>
              </a:rPr>
              <a:t>     </a:t>
            </a:r>
            <a:r>
              <a:rPr lang="en-US" sz="3100" dirty="0" err="1">
                <a:latin typeface="VNI-Avo" pitchFamily="2" charset="0"/>
              </a:rPr>
              <a:t>Caù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nguùng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nguaåy</a:t>
            </a:r>
            <a:r>
              <a:rPr lang="en-US" sz="3100" dirty="0">
                <a:latin typeface="VNI-Avo" pitchFamily="2" charset="0"/>
              </a:rPr>
              <a:t>:</a:t>
            </a:r>
          </a:p>
          <a:p>
            <a:r>
              <a:rPr lang="en-US" sz="3100" dirty="0">
                <a:solidFill>
                  <a:srgbClr val="CC3300"/>
                </a:solidFill>
                <a:latin typeface="VNI-Avo" pitchFamily="2" charset="0"/>
              </a:rPr>
              <a:t>     </a:t>
            </a:r>
            <a:r>
              <a:rPr lang="en-US" sz="3100" b="1" dirty="0">
                <a:solidFill>
                  <a:srgbClr val="CC3300"/>
                </a:solidFill>
                <a:latin typeface="VNI-Avo" pitchFamily="2" charset="0"/>
              </a:rPr>
              <a:t>- </a:t>
            </a:r>
            <a:r>
              <a:rPr lang="en-US" sz="3100" b="1" dirty="0" err="1">
                <a:solidFill>
                  <a:srgbClr val="CC3300"/>
                </a:solidFill>
                <a:latin typeface="VNI-Avo" pitchFamily="2" charset="0"/>
              </a:rPr>
              <a:t>Khoâng</a:t>
            </a:r>
            <a:r>
              <a:rPr lang="en-US" sz="3100" b="1" dirty="0">
                <a:solidFill>
                  <a:srgbClr val="CC3300"/>
                </a:solidFill>
                <a:latin typeface="VNI-Avo" pitchFamily="2" charset="0"/>
              </a:rPr>
              <a:t>, </a:t>
            </a:r>
            <a:r>
              <a:rPr lang="en-US" sz="3100" b="1" dirty="0" err="1">
                <a:solidFill>
                  <a:srgbClr val="CC3300"/>
                </a:solidFill>
                <a:latin typeface="VNI-Avo" pitchFamily="2" charset="0"/>
              </a:rPr>
              <a:t>hai</a:t>
            </a:r>
            <a:r>
              <a:rPr lang="en-US" sz="3100" b="1" dirty="0">
                <a:solidFill>
                  <a:srgbClr val="CC3300"/>
                </a:solidFill>
                <a:latin typeface="VNI-Avo" pitchFamily="2" charset="0"/>
              </a:rPr>
              <a:t> </a:t>
            </a:r>
            <a:r>
              <a:rPr lang="en-US" sz="3100" b="1" dirty="0" err="1">
                <a:solidFill>
                  <a:srgbClr val="CC3300"/>
                </a:solidFill>
                <a:latin typeface="VNI-Avo" pitchFamily="2" charset="0"/>
              </a:rPr>
              <a:t>caäu</a:t>
            </a:r>
            <a:r>
              <a:rPr lang="en-US" sz="3100" b="1" dirty="0">
                <a:solidFill>
                  <a:srgbClr val="CC3300"/>
                </a:solidFill>
                <a:latin typeface="VNI-Avo" pitchFamily="2" charset="0"/>
              </a:rPr>
              <a:t> </a:t>
            </a:r>
            <a:r>
              <a:rPr lang="en-US" sz="3100" b="1" dirty="0" err="1">
                <a:solidFill>
                  <a:srgbClr val="CC3300"/>
                </a:solidFill>
                <a:latin typeface="VNI-Avo" pitchFamily="2" charset="0"/>
              </a:rPr>
              <a:t>phaûi</a:t>
            </a:r>
            <a:r>
              <a:rPr lang="en-US" sz="3100" b="1" dirty="0">
                <a:solidFill>
                  <a:srgbClr val="CC3300"/>
                </a:solidFill>
                <a:latin typeface="VNI-Avo" pitchFamily="2" charset="0"/>
              </a:rPr>
              <a:t> quay </a:t>
            </a:r>
            <a:r>
              <a:rPr lang="en-US" sz="3100" b="1" dirty="0" err="1">
                <a:solidFill>
                  <a:srgbClr val="CC3300"/>
                </a:solidFill>
                <a:latin typeface="VNI-Avo" pitchFamily="2" charset="0"/>
              </a:rPr>
              <a:t>ñaàu</a:t>
            </a:r>
            <a:r>
              <a:rPr lang="en-US" sz="3100" b="1" dirty="0">
                <a:solidFill>
                  <a:srgbClr val="CC3300"/>
                </a:solidFill>
                <a:latin typeface="VNI-Avo" pitchFamily="2" charset="0"/>
              </a:rPr>
              <a:t> </a:t>
            </a:r>
            <a:r>
              <a:rPr lang="en-US" sz="3100" b="1" dirty="0" err="1">
                <a:solidFill>
                  <a:srgbClr val="CC3300"/>
                </a:solidFill>
                <a:latin typeface="VNI-Avo" pitchFamily="2" charset="0"/>
              </a:rPr>
              <a:t>veà</a:t>
            </a:r>
            <a:r>
              <a:rPr lang="en-US" sz="3100" b="1" dirty="0">
                <a:solidFill>
                  <a:srgbClr val="CC3300"/>
                </a:solidFill>
                <a:latin typeface="VNI-Avo" pitchFamily="2" charset="0"/>
              </a:rPr>
              <a:t> </a:t>
            </a:r>
            <a:r>
              <a:rPr lang="en-US" sz="3100" b="1" dirty="0" err="1">
                <a:solidFill>
                  <a:srgbClr val="CC3300"/>
                </a:solidFill>
                <a:latin typeface="VNI-Avo" pitchFamily="2" charset="0"/>
              </a:rPr>
              <a:t>ñích</a:t>
            </a:r>
            <a:r>
              <a:rPr lang="en-US" sz="3100" b="1" dirty="0">
                <a:solidFill>
                  <a:srgbClr val="CC3300"/>
                </a:solidFill>
                <a:latin typeface="VNI-Avo" pitchFamily="2" charset="0"/>
              </a:rPr>
              <a:t> </a:t>
            </a:r>
            <a:r>
              <a:rPr lang="en-US" sz="3100" b="1" dirty="0" err="1">
                <a:solidFill>
                  <a:srgbClr val="CC3300"/>
                </a:solidFill>
                <a:latin typeface="VNI-Avo" pitchFamily="2" charset="0"/>
              </a:rPr>
              <a:t>nhö</a:t>
            </a:r>
            <a:r>
              <a:rPr lang="en-US" sz="3100" b="1" dirty="0">
                <a:solidFill>
                  <a:srgbClr val="CC3300"/>
                </a:solidFill>
                <a:latin typeface="VNI-Avo" pitchFamily="2" charset="0"/>
              </a:rPr>
              <a:t> </a:t>
            </a:r>
            <a:r>
              <a:rPr lang="en-US" sz="3100" b="1" dirty="0" err="1">
                <a:solidFill>
                  <a:srgbClr val="CC3300"/>
                </a:solidFill>
                <a:latin typeface="VNI-Avo" pitchFamily="2" charset="0"/>
              </a:rPr>
              <a:t>tôù</a:t>
            </a:r>
            <a:r>
              <a:rPr lang="en-US" sz="3100" b="1" dirty="0">
                <a:solidFill>
                  <a:srgbClr val="CC3300"/>
                </a:solidFill>
                <a:latin typeface="VNI-Avo" pitchFamily="2" charset="0"/>
              </a:rPr>
              <a:t>!</a:t>
            </a:r>
          </a:p>
          <a:p>
            <a:r>
              <a:rPr lang="en-US" sz="3100" dirty="0">
                <a:latin typeface="VNI-Avo" pitchFamily="2" charset="0"/>
              </a:rPr>
              <a:t>     </a:t>
            </a:r>
            <a:r>
              <a:rPr lang="en-US" sz="3100" dirty="0" err="1">
                <a:latin typeface="VNI-Avo" pitchFamily="2" charset="0"/>
              </a:rPr>
              <a:t>Cua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laïi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noùi</a:t>
            </a:r>
            <a:r>
              <a:rPr lang="en-US" sz="3100" dirty="0">
                <a:latin typeface="VNI-Avo" pitchFamily="2" charset="0"/>
              </a:rPr>
              <a:t>:   </a:t>
            </a:r>
          </a:p>
          <a:p>
            <a:r>
              <a:rPr lang="en-US" sz="3100" b="1" dirty="0">
                <a:solidFill>
                  <a:srgbClr val="006600"/>
                </a:solidFill>
                <a:latin typeface="VNI-Avo" pitchFamily="2" charset="0"/>
              </a:rPr>
              <a:t>     - Hai </a:t>
            </a:r>
            <a:r>
              <a:rPr lang="en-US" sz="3100" b="1" dirty="0" err="1">
                <a:solidFill>
                  <a:srgbClr val="006600"/>
                </a:solidFill>
                <a:latin typeface="VNI-Avo" pitchFamily="2" charset="0"/>
              </a:rPr>
              <a:t>caäu</a:t>
            </a:r>
            <a:r>
              <a:rPr lang="en-US" sz="3100" b="1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3100" b="1" dirty="0" err="1">
                <a:solidFill>
                  <a:srgbClr val="006600"/>
                </a:solidFill>
                <a:latin typeface="VNI-Avo" pitchFamily="2" charset="0"/>
              </a:rPr>
              <a:t>phaûi</a:t>
            </a:r>
            <a:r>
              <a:rPr lang="en-US" sz="3100" b="1" dirty="0">
                <a:solidFill>
                  <a:srgbClr val="006600"/>
                </a:solidFill>
                <a:latin typeface="VNI-Avo" pitchFamily="2" charset="0"/>
              </a:rPr>
              <a:t> quay </a:t>
            </a:r>
            <a:r>
              <a:rPr lang="en-US" sz="3100" b="1" dirty="0" err="1">
                <a:solidFill>
                  <a:srgbClr val="006600"/>
                </a:solidFill>
                <a:latin typeface="VNI-Avo" pitchFamily="2" charset="0"/>
              </a:rPr>
              <a:t>ngang</a:t>
            </a:r>
            <a:r>
              <a:rPr lang="en-US" sz="3100" b="1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3100" b="1" dirty="0" err="1">
                <a:solidFill>
                  <a:srgbClr val="006600"/>
                </a:solidFill>
                <a:latin typeface="VNI-Avo" pitchFamily="2" charset="0"/>
              </a:rPr>
              <a:t>nhö</a:t>
            </a:r>
            <a:r>
              <a:rPr lang="en-US" sz="3100" b="1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3100" b="1" dirty="0" err="1">
                <a:solidFill>
                  <a:srgbClr val="006600"/>
                </a:solidFill>
                <a:latin typeface="VNI-Avo" pitchFamily="2" charset="0"/>
              </a:rPr>
              <a:t>tôù</a:t>
            </a:r>
            <a:r>
              <a:rPr lang="en-US" sz="3100" b="1" dirty="0">
                <a:solidFill>
                  <a:srgbClr val="006600"/>
                </a:solidFill>
                <a:latin typeface="VNI-Avo" pitchFamily="2" charset="0"/>
              </a:rPr>
              <a:t>!</a:t>
            </a:r>
          </a:p>
          <a:p>
            <a:r>
              <a:rPr lang="en-US" sz="3100" dirty="0">
                <a:latin typeface="VNI-Avo" pitchFamily="2" charset="0"/>
              </a:rPr>
              <a:t>    </a:t>
            </a:r>
            <a:r>
              <a:rPr lang="en-US" sz="3100" dirty="0" err="1">
                <a:latin typeface="VNI-Avo" pitchFamily="2" charset="0"/>
              </a:rPr>
              <a:t>Chuùng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caõi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nhau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vì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toâm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chæ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quen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bôi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giaät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luøi</a:t>
            </a:r>
            <a:r>
              <a:rPr lang="en-US" sz="3100" dirty="0">
                <a:latin typeface="VNI-Avo" pitchFamily="2" charset="0"/>
              </a:rPr>
              <a:t>, </a:t>
            </a:r>
            <a:r>
              <a:rPr lang="en-US" sz="3100" dirty="0" err="1">
                <a:latin typeface="VNI-Avo" pitchFamily="2" charset="0"/>
              </a:rPr>
              <a:t>caù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chæ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bieát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phoùng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thaúng</a:t>
            </a:r>
            <a:r>
              <a:rPr lang="en-US" sz="3100" dirty="0">
                <a:latin typeface="VNI-Avo" pitchFamily="2" charset="0"/>
              </a:rPr>
              <a:t>, </a:t>
            </a:r>
            <a:r>
              <a:rPr lang="en-US" sz="3100" dirty="0" err="1">
                <a:latin typeface="VNI-Avo" pitchFamily="2" charset="0"/>
              </a:rPr>
              <a:t>cua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chæ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boø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ngang</a:t>
            </a:r>
            <a:r>
              <a:rPr lang="en-US" sz="3100" dirty="0">
                <a:latin typeface="VNI-Avo" pitchFamily="2" charset="0"/>
              </a:rPr>
              <a:t>. Ai </a:t>
            </a:r>
            <a:r>
              <a:rPr lang="en-US" sz="3100" dirty="0" err="1">
                <a:latin typeface="VNI-Avo" pitchFamily="2" charset="0"/>
              </a:rPr>
              <a:t>cuõng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cho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laø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mình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ñuùng</a:t>
            </a:r>
            <a:r>
              <a:rPr lang="en-US" sz="3100" dirty="0">
                <a:latin typeface="VNI-Avo" pitchFamily="2" charset="0"/>
              </a:rPr>
              <a:t>. </a:t>
            </a:r>
            <a:r>
              <a:rPr lang="en-US" sz="3100" dirty="0" err="1">
                <a:latin typeface="VNI-Avo" pitchFamily="2" charset="0"/>
              </a:rPr>
              <a:t>Baùc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ruøa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khuyeân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baûo</a:t>
            </a:r>
            <a:r>
              <a:rPr lang="en-US" sz="3100" dirty="0">
                <a:latin typeface="VNI-Avo" pitchFamily="2" charset="0"/>
              </a:rPr>
              <a:t>, </a:t>
            </a:r>
            <a:r>
              <a:rPr lang="en-US" sz="3100" dirty="0" err="1">
                <a:latin typeface="VNI-Avo" pitchFamily="2" charset="0"/>
              </a:rPr>
              <a:t>chuùng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chaúng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nghe</a:t>
            </a:r>
            <a:r>
              <a:rPr lang="en-US" sz="3100" dirty="0">
                <a:latin typeface="VNI-Avo" pitchFamily="2" charset="0"/>
              </a:rPr>
              <a:t>. </a:t>
            </a:r>
            <a:r>
              <a:rPr lang="en-US" sz="3100" dirty="0" err="1">
                <a:latin typeface="VNI-Avo" pitchFamily="2" charset="0"/>
              </a:rPr>
              <a:t>Theá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laø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cuoäc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thi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khoâng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thaønh</a:t>
            </a:r>
            <a:r>
              <a:rPr lang="en-US" sz="3100" dirty="0">
                <a:latin typeface="VNI-Avo" pitchFamily="2" charset="0"/>
              </a:rPr>
              <a:t>, </a:t>
            </a:r>
            <a:r>
              <a:rPr lang="en-US" sz="3100" dirty="0" err="1">
                <a:latin typeface="VNI-Avo" pitchFamily="2" charset="0"/>
              </a:rPr>
              <a:t>maát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caû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vui</a:t>
            </a:r>
            <a:r>
              <a:rPr lang="en-US" sz="3100" dirty="0">
                <a:latin typeface="VNI-Avo" pitchFamily="2" charset="0"/>
              </a:rPr>
              <a:t>.</a:t>
            </a:r>
            <a:endParaRPr lang="vi-VN" sz="3100" dirty="0">
              <a:latin typeface="HP-211" panose="020008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66C357-2480-4A1D-AB00-1D0002730C26}"/>
              </a:ext>
            </a:extLst>
          </p:cNvPr>
          <p:cNvSpPr/>
          <p:nvPr/>
        </p:nvSpPr>
        <p:spPr>
          <a:xfrm>
            <a:off x="3275731" y="156530"/>
            <a:ext cx="57855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NI-Avo" pitchFamily="2" charset="0"/>
              </a:rPr>
              <a:t>Cuoäc</a:t>
            </a:r>
            <a:r>
              <a:rPr lang="en-US" sz="40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4000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NI-Avo" pitchFamily="2" charset="0"/>
              </a:rPr>
              <a:t>thi</a:t>
            </a:r>
            <a:r>
              <a:rPr lang="en-US" sz="40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4000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NI-Avo" pitchFamily="2" charset="0"/>
              </a:rPr>
              <a:t>khoâng</a:t>
            </a:r>
            <a:r>
              <a:rPr lang="en-US" sz="40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4000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NI-Avo" pitchFamily="2" charset="0"/>
              </a:rPr>
              <a:t>thaønh</a:t>
            </a:r>
            <a:endParaRPr lang="en-US" sz="4000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467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8B089790-F4B6-46A7-BB28-7B74A9A9E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A191B90-62D1-4718-B891-6A3FC82DD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pic>
        <p:nvPicPr>
          <p:cNvPr id="5" name="Picture 4" descr="A picture containing fabric, box, room&#10;&#10;Description automatically generated">
            <a:extLst>
              <a:ext uri="{FF2B5EF4-FFF2-40B4-BE49-F238E27FC236}">
                <a16:creationId xmlns:a16="http://schemas.microsoft.com/office/drawing/2014/main" id="{A285DCBA-C4CD-4DC0-8F2B-C8FBC9D944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" r="3111"/>
          <a:stretch/>
        </p:blipFill>
        <p:spPr>
          <a:xfrm>
            <a:off x="1126433" y="1163772"/>
            <a:ext cx="10151166" cy="5709966"/>
          </a:xfrm>
          <a:prstGeom prst="rect">
            <a:avLst/>
          </a:prstGeom>
        </p:spPr>
      </p:pic>
      <p:grpSp>
        <p:nvGrpSpPr>
          <p:cNvPr id="77" name="Group 76">
            <a:extLst>
              <a:ext uri="{FF2B5EF4-FFF2-40B4-BE49-F238E27FC236}">
                <a16:creationId xmlns:a16="http://schemas.microsoft.com/office/drawing/2014/main" id="{63A1050F-42B7-42F4-9436-314DB03DE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1" y="-1504"/>
            <a:ext cx="4527885" cy="2330553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23D407BF-2834-499F-A121-4FF4919FC7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57C515C8-97E1-406F-BA1C-EB6AD75B0D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D8DBBF75-CCF9-41BE-9004-7834D096B2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B3DEBE2A-7C62-4E08-B6AC-3C744D2B27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CB04806E-DE07-4370-8B2D-439E32B3A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56D2FDC8-0ECE-4F3D-BC43-B5B225668F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E79AFB9-7B8D-4C53-9DB3-E5AB8D887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92C94F38-99EB-4C61-AF5E-554B823A5B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58F14535-714F-4FC9-A597-27DDE229D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4CE336CA-E8BC-4890-BEBD-F97DFF31638E}"/>
              </a:ext>
            </a:extLst>
          </p:cNvPr>
          <p:cNvSpPr/>
          <p:nvPr/>
        </p:nvSpPr>
        <p:spPr>
          <a:xfrm>
            <a:off x="2460729" y="143278"/>
            <a:ext cx="77476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VNI-Avo" pitchFamily="2" charset="0"/>
              </a:rPr>
              <a:t>Cuoäc</a:t>
            </a:r>
            <a:r>
              <a:rPr lang="en-US" sz="5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VNI-Avo" pitchFamily="2" charset="0"/>
              </a:rPr>
              <a:t> </a:t>
            </a:r>
            <a:r>
              <a:rPr lang="en-US" sz="54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VNI-Avo" pitchFamily="2" charset="0"/>
              </a:rPr>
              <a:t>thi</a:t>
            </a:r>
            <a:r>
              <a:rPr lang="en-US" sz="5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VNI-Avo" pitchFamily="2" charset="0"/>
              </a:rPr>
              <a:t> </a:t>
            </a:r>
            <a:r>
              <a:rPr lang="en-US" sz="54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VNI-Avo" pitchFamily="2" charset="0"/>
              </a:rPr>
              <a:t>khoâng</a:t>
            </a:r>
            <a:r>
              <a:rPr lang="en-US" sz="5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VNI-Avo" pitchFamily="2" charset="0"/>
              </a:rPr>
              <a:t> </a:t>
            </a:r>
            <a:r>
              <a:rPr lang="en-US" sz="54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VNI-Avo" pitchFamily="2" charset="0"/>
              </a:rPr>
              <a:t>thaønh</a:t>
            </a:r>
            <a:endParaRPr lang="en-US" sz="5400" b="1" dirty="0">
              <a:ln w="22225">
                <a:solidFill>
                  <a:srgbClr val="FF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61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9268" y="960205"/>
            <a:ext cx="12192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>
                <a:latin typeface="VNI-Avo" pitchFamily="2" charset="0"/>
              </a:rPr>
              <a:t>     </a:t>
            </a:r>
            <a:r>
              <a:rPr lang="en-US" sz="3100" dirty="0" err="1">
                <a:latin typeface="VNI-Avo" pitchFamily="2" charset="0"/>
              </a:rPr>
              <a:t>Toâm</a:t>
            </a:r>
            <a:r>
              <a:rPr lang="en-US" sz="3100" dirty="0">
                <a:latin typeface="VNI-Avo" pitchFamily="2" charset="0"/>
              </a:rPr>
              <a:t>, </a:t>
            </a:r>
            <a:r>
              <a:rPr lang="en-US" sz="3100" dirty="0" err="1">
                <a:latin typeface="VNI-Avo" pitchFamily="2" charset="0"/>
              </a:rPr>
              <a:t>caù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vaø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cua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thi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chaïy</a:t>
            </a:r>
            <a:r>
              <a:rPr lang="en-US" sz="3100" dirty="0">
                <a:latin typeface="VNI-Avo" pitchFamily="2" charset="0"/>
              </a:rPr>
              <a:t>. </a:t>
            </a:r>
            <a:r>
              <a:rPr lang="en-US" sz="3100" dirty="0" err="1">
                <a:latin typeface="VNI-Avo" pitchFamily="2" charset="0"/>
              </a:rPr>
              <a:t>Baùc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ruøa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laøm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troïng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taøi</a:t>
            </a:r>
            <a:r>
              <a:rPr lang="en-US" sz="3100" dirty="0">
                <a:latin typeface="VNI-Avo" pitchFamily="2" charset="0"/>
              </a:rPr>
              <a:t>.</a:t>
            </a:r>
          </a:p>
          <a:p>
            <a:r>
              <a:rPr lang="en-US" sz="3100" dirty="0">
                <a:latin typeface="VNI-Avo" pitchFamily="2" charset="0"/>
              </a:rPr>
              <a:t>     Khi </a:t>
            </a:r>
            <a:r>
              <a:rPr lang="en-US" sz="3100" dirty="0" err="1">
                <a:latin typeface="VNI-Avo" pitchFamily="2" charset="0"/>
              </a:rPr>
              <a:t>chuaån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bò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xuaát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phaùt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thì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sinh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chuyeän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raéc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roái</a:t>
            </a:r>
            <a:r>
              <a:rPr lang="en-US" sz="3100" dirty="0">
                <a:latin typeface="VNI-Avo" pitchFamily="2" charset="0"/>
              </a:rPr>
              <a:t>. </a:t>
            </a:r>
            <a:r>
              <a:rPr lang="en-US" sz="3100" dirty="0" err="1">
                <a:latin typeface="VNI-Avo" pitchFamily="2" charset="0"/>
              </a:rPr>
              <a:t>Toâm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baûo</a:t>
            </a:r>
            <a:r>
              <a:rPr lang="en-US" sz="3100" dirty="0">
                <a:latin typeface="VNI-Avo" pitchFamily="2" charset="0"/>
              </a:rPr>
              <a:t>:</a:t>
            </a:r>
          </a:p>
          <a:p>
            <a:r>
              <a:rPr lang="en-US" sz="3100" dirty="0">
                <a:latin typeface="VNI-Avo" pitchFamily="2" charset="0"/>
              </a:rPr>
              <a:t>     - Hai </a:t>
            </a:r>
            <a:r>
              <a:rPr lang="en-US" sz="3100" dirty="0" err="1">
                <a:latin typeface="VNI-Avo" pitchFamily="2" charset="0"/>
              </a:rPr>
              <a:t>caäu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phaûi</a:t>
            </a:r>
            <a:r>
              <a:rPr lang="en-US" sz="3100" dirty="0">
                <a:latin typeface="VNI-Avo" pitchFamily="2" charset="0"/>
              </a:rPr>
              <a:t> quay </a:t>
            </a:r>
            <a:r>
              <a:rPr lang="en-US" sz="3100" dirty="0" err="1">
                <a:latin typeface="VNI-Avo" pitchFamily="2" charset="0"/>
              </a:rPr>
              <a:t>ñuoâi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veà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ñích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nhö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mình</a:t>
            </a:r>
            <a:r>
              <a:rPr lang="en-US" sz="3100" dirty="0">
                <a:latin typeface="VNI-Avo" pitchFamily="2" charset="0"/>
              </a:rPr>
              <a:t>!</a:t>
            </a:r>
          </a:p>
          <a:p>
            <a:r>
              <a:rPr lang="en-US" sz="3100" dirty="0">
                <a:latin typeface="VNI-Avo" pitchFamily="2" charset="0"/>
              </a:rPr>
              <a:t>     </a:t>
            </a:r>
            <a:r>
              <a:rPr lang="en-US" sz="3100" dirty="0" err="1">
                <a:latin typeface="VNI-Avo" pitchFamily="2" charset="0"/>
              </a:rPr>
              <a:t>Caù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nguùng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nguaåy</a:t>
            </a:r>
            <a:r>
              <a:rPr lang="en-US" sz="3100" dirty="0">
                <a:latin typeface="VNI-Avo" pitchFamily="2" charset="0"/>
              </a:rPr>
              <a:t>:</a:t>
            </a:r>
          </a:p>
          <a:p>
            <a:r>
              <a:rPr lang="en-US" sz="3100" dirty="0">
                <a:latin typeface="VNI-Avo" pitchFamily="2" charset="0"/>
              </a:rPr>
              <a:t>     - </a:t>
            </a:r>
            <a:r>
              <a:rPr lang="en-US" sz="3100" dirty="0" err="1">
                <a:latin typeface="VNI-Avo" pitchFamily="2" charset="0"/>
              </a:rPr>
              <a:t>Khoâng</a:t>
            </a:r>
            <a:r>
              <a:rPr lang="en-US" sz="3100" dirty="0">
                <a:latin typeface="VNI-Avo" pitchFamily="2" charset="0"/>
              </a:rPr>
              <a:t>, </a:t>
            </a:r>
            <a:r>
              <a:rPr lang="en-US" sz="3100" dirty="0" err="1">
                <a:latin typeface="VNI-Avo" pitchFamily="2" charset="0"/>
              </a:rPr>
              <a:t>hai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caäu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phaûi</a:t>
            </a:r>
            <a:r>
              <a:rPr lang="en-US" sz="3100" dirty="0">
                <a:latin typeface="VNI-Avo" pitchFamily="2" charset="0"/>
              </a:rPr>
              <a:t> quay </a:t>
            </a:r>
            <a:r>
              <a:rPr lang="en-US" sz="3100" dirty="0" err="1">
                <a:latin typeface="VNI-Avo" pitchFamily="2" charset="0"/>
              </a:rPr>
              <a:t>ñaàu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veà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ñích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nhö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tôù</a:t>
            </a:r>
            <a:r>
              <a:rPr lang="en-US" sz="3100" dirty="0">
                <a:latin typeface="VNI-Avo" pitchFamily="2" charset="0"/>
              </a:rPr>
              <a:t>!</a:t>
            </a:r>
          </a:p>
          <a:p>
            <a:r>
              <a:rPr lang="en-US" sz="3100" dirty="0">
                <a:latin typeface="VNI-Avo" pitchFamily="2" charset="0"/>
              </a:rPr>
              <a:t>     </a:t>
            </a:r>
            <a:r>
              <a:rPr lang="en-US" sz="3100" dirty="0" err="1">
                <a:latin typeface="VNI-Avo" pitchFamily="2" charset="0"/>
              </a:rPr>
              <a:t>Cua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laïi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noùi</a:t>
            </a:r>
            <a:r>
              <a:rPr lang="en-US" sz="3100" dirty="0">
                <a:latin typeface="VNI-Avo" pitchFamily="2" charset="0"/>
              </a:rPr>
              <a:t>:   </a:t>
            </a:r>
          </a:p>
          <a:p>
            <a:r>
              <a:rPr lang="en-US" sz="3100" dirty="0">
                <a:latin typeface="VNI-Avo" pitchFamily="2" charset="0"/>
              </a:rPr>
              <a:t>     - Hai </a:t>
            </a:r>
            <a:r>
              <a:rPr lang="en-US" sz="3100" dirty="0" err="1">
                <a:latin typeface="VNI-Avo" pitchFamily="2" charset="0"/>
              </a:rPr>
              <a:t>caäu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phaûi</a:t>
            </a:r>
            <a:r>
              <a:rPr lang="en-US" sz="3100" dirty="0">
                <a:latin typeface="VNI-Avo" pitchFamily="2" charset="0"/>
              </a:rPr>
              <a:t> quay </a:t>
            </a:r>
            <a:r>
              <a:rPr lang="en-US" sz="3100" dirty="0" err="1">
                <a:latin typeface="VNI-Avo" pitchFamily="2" charset="0"/>
              </a:rPr>
              <a:t>ngang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nhö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tôù</a:t>
            </a:r>
            <a:r>
              <a:rPr lang="en-US" sz="3100" dirty="0">
                <a:latin typeface="VNI-Avo" pitchFamily="2" charset="0"/>
              </a:rPr>
              <a:t>!</a:t>
            </a:r>
          </a:p>
          <a:p>
            <a:r>
              <a:rPr lang="en-US" sz="3100" dirty="0">
                <a:latin typeface="VNI-Avo" pitchFamily="2" charset="0"/>
              </a:rPr>
              <a:t>    </a:t>
            </a:r>
            <a:r>
              <a:rPr lang="en-US" sz="3100" dirty="0" err="1">
                <a:latin typeface="VNI-Avo" pitchFamily="2" charset="0"/>
              </a:rPr>
              <a:t>Chuùng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caõi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nhau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vì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toâm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chæ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quen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bôi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giaät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luøi</a:t>
            </a:r>
            <a:r>
              <a:rPr lang="en-US" sz="3100" dirty="0">
                <a:latin typeface="VNI-Avo" pitchFamily="2" charset="0"/>
              </a:rPr>
              <a:t>, </a:t>
            </a:r>
            <a:r>
              <a:rPr lang="en-US" sz="3100" dirty="0" err="1">
                <a:latin typeface="VNI-Avo" pitchFamily="2" charset="0"/>
              </a:rPr>
              <a:t>caù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chæ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bieát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phoùng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thaúng</a:t>
            </a:r>
            <a:r>
              <a:rPr lang="en-US" sz="3100" dirty="0">
                <a:latin typeface="VNI-Avo" pitchFamily="2" charset="0"/>
              </a:rPr>
              <a:t>, </a:t>
            </a:r>
            <a:r>
              <a:rPr lang="en-US" sz="3100" dirty="0" err="1">
                <a:latin typeface="VNI-Avo" pitchFamily="2" charset="0"/>
              </a:rPr>
              <a:t>cua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chæ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boø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ngang</a:t>
            </a:r>
            <a:r>
              <a:rPr lang="en-US" sz="3100" dirty="0">
                <a:latin typeface="VNI-Avo" pitchFamily="2" charset="0"/>
              </a:rPr>
              <a:t>. Ai </a:t>
            </a:r>
            <a:r>
              <a:rPr lang="en-US" sz="3100" dirty="0" err="1">
                <a:latin typeface="VNI-Avo" pitchFamily="2" charset="0"/>
              </a:rPr>
              <a:t>cuõng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cho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laø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mình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ñuùng</a:t>
            </a:r>
            <a:r>
              <a:rPr lang="en-US" sz="3100" dirty="0">
                <a:latin typeface="VNI-Avo" pitchFamily="2" charset="0"/>
              </a:rPr>
              <a:t>. </a:t>
            </a:r>
            <a:r>
              <a:rPr lang="en-US" sz="3100" dirty="0" err="1">
                <a:latin typeface="VNI-Avo" pitchFamily="2" charset="0"/>
              </a:rPr>
              <a:t>Baùc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ruøa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khuyeân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baûo</a:t>
            </a:r>
            <a:r>
              <a:rPr lang="en-US" sz="3100" dirty="0">
                <a:latin typeface="VNI-Avo" pitchFamily="2" charset="0"/>
              </a:rPr>
              <a:t>, </a:t>
            </a:r>
            <a:r>
              <a:rPr lang="en-US" sz="3100" dirty="0" err="1">
                <a:latin typeface="VNI-Avo" pitchFamily="2" charset="0"/>
              </a:rPr>
              <a:t>chuùng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chaúng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nghe</a:t>
            </a:r>
            <a:r>
              <a:rPr lang="en-US" sz="3100" dirty="0">
                <a:latin typeface="VNI-Avo" pitchFamily="2" charset="0"/>
              </a:rPr>
              <a:t>. </a:t>
            </a:r>
            <a:r>
              <a:rPr lang="en-US" sz="3100" dirty="0" err="1">
                <a:latin typeface="VNI-Avo" pitchFamily="2" charset="0"/>
              </a:rPr>
              <a:t>Theá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laø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cuoäc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thi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khoâng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thaønh</a:t>
            </a:r>
            <a:r>
              <a:rPr lang="en-US" sz="3100" dirty="0">
                <a:latin typeface="VNI-Avo" pitchFamily="2" charset="0"/>
              </a:rPr>
              <a:t>, </a:t>
            </a:r>
            <a:r>
              <a:rPr lang="en-US" sz="3100" dirty="0" err="1">
                <a:latin typeface="VNI-Avo" pitchFamily="2" charset="0"/>
              </a:rPr>
              <a:t>maát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caû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vui</a:t>
            </a:r>
            <a:r>
              <a:rPr lang="en-US" sz="3100" dirty="0">
                <a:latin typeface="VNI-Avo" pitchFamily="2" charset="0"/>
              </a:rPr>
              <a:t>.</a:t>
            </a:r>
            <a:endParaRPr lang="vi-VN" sz="3100" dirty="0">
              <a:latin typeface="HP-211" panose="020008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66C357-2480-4A1D-AB00-1D0002730C26}"/>
              </a:ext>
            </a:extLst>
          </p:cNvPr>
          <p:cNvSpPr/>
          <p:nvPr/>
        </p:nvSpPr>
        <p:spPr>
          <a:xfrm>
            <a:off x="3275731" y="156530"/>
            <a:ext cx="57855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NI-Avo" pitchFamily="2" charset="0"/>
              </a:rPr>
              <a:t>Cuoäc</a:t>
            </a:r>
            <a:r>
              <a:rPr lang="en-US" sz="40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4000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NI-Avo" pitchFamily="2" charset="0"/>
              </a:rPr>
              <a:t>thi</a:t>
            </a:r>
            <a:r>
              <a:rPr lang="en-US" sz="40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4000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NI-Avo" pitchFamily="2" charset="0"/>
              </a:rPr>
              <a:t>khoâng</a:t>
            </a:r>
            <a:r>
              <a:rPr lang="en-US" sz="40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4000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NI-Avo" pitchFamily="2" charset="0"/>
              </a:rPr>
              <a:t>thaønh</a:t>
            </a:r>
            <a:endParaRPr lang="en-US" sz="4000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688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04ABF33F-2BB6-4857-A1FB-D36B9105718D}"/>
              </a:ext>
            </a:extLst>
          </p:cNvPr>
          <p:cNvSpPr/>
          <p:nvPr/>
        </p:nvSpPr>
        <p:spPr>
          <a:xfrm>
            <a:off x="4240696" y="251790"/>
            <a:ext cx="3710608" cy="940904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0099"/>
                </a:solidFill>
                <a:latin typeface="VNI-Avo" pitchFamily="2" charset="0"/>
              </a:rPr>
              <a:t>Luyeän</a:t>
            </a:r>
            <a:r>
              <a:rPr lang="en-US" sz="3600" b="1" dirty="0">
                <a:solidFill>
                  <a:srgbClr val="000099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VNI-Avo" pitchFamily="2" charset="0"/>
              </a:rPr>
              <a:t>ñoïc</a:t>
            </a:r>
            <a:r>
              <a:rPr lang="en-US" sz="3600" b="1" dirty="0">
                <a:solidFill>
                  <a:srgbClr val="000099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VNI-Avo" pitchFamily="2" charset="0"/>
              </a:rPr>
              <a:t>töø</a:t>
            </a:r>
            <a:endParaRPr lang="en-US" sz="3600" b="1" dirty="0">
              <a:solidFill>
                <a:srgbClr val="000099"/>
              </a:solidFill>
              <a:latin typeface="VNI-Avo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873017-9EBD-42EE-BBB8-F060A0F4DDE7}"/>
              </a:ext>
            </a:extLst>
          </p:cNvPr>
          <p:cNvSpPr txBox="1"/>
          <p:nvPr/>
        </p:nvSpPr>
        <p:spPr>
          <a:xfrm>
            <a:off x="914400" y="1761461"/>
            <a:ext cx="11277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800" dirty="0" err="1">
                <a:latin typeface="VNI-Avo" pitchFamily="2" charset="0"/>
              </a:rPr>
              <a:t>khoâng</a:t>
            </a:r>
            <a:r>
              <a:rPr lang="en-US" sz="4800" dirty="0">
                <a:latin typeface="VNI-Avo" pitchFamily="2" charset="0"/>
              </a:rPr>
              <a:t> </a:t>
            </a:r>
            <a:r>
              <a:rPr lang="en-US" sz="4800" dirty="0" err="1">
                <a:latin typeface="VNI-Avo" pitchFamily="2" charset="0"/>
              </a:rPr>
              <a:t>thaønh</a:t>
            </a:r>
            <a:r>
              <a:rPr lang="en-US" sz="4800" dirty="0">
                <a:latin typeface="VNI-Avo" pitchFamily="2" charset="0"/>
              </a:rPr>
              <a:t>, </a:t>
            </a:r>
            <a:r>
              <a:rPr lang="en-US" sz="4800" dirty="0" err="1">
                <a:latin typeface="VNI-Avo" pitchFamily="2" charset="0"/>
              </a:rPr>
              <a:t>troïng</a:t>
            </a:r>
            <a:r>
              <a:rPr lang="en-US" sz="4800" dirty="0">
                <a:latin typeface="VNI-Avo" pitchFamily="2" charset="0"/>
              </a:rPr>
              <a:t> </a:t>
            </a:r>
            <a:r>
              <a:rPr lang="en-US" sz="4800" dirty="0" err="1">
                <a:latin typeface="VNI-Avo" pitchFamily="2" charset="0"/>
              </a:rPr>
              <a:t>taøi</a:t>
            </a:r>
            <a:r>
              <a:rPr lang="en-US" sz="4800" dirty="0">
                <a:latin typeface="VNI-Avo" pitchFamily="2" charset="0"/>
              </a:rPr>
              <a:t>, </a:t>
            </a:r>
            <a:r>
              <a:rPr lang="en-US" sz="4800" dirty="0" err="1">
                <a:latin typeface="VNI-Avo" pitchFamily="2" charset="0"/>
              </a:rPr>
              <a:t>xuaát</a:t>
            </a:r>
            <a:r>
              <a:rPr lang="en-US" sz="4800" dirty="0">
                <a:latin typeface="VNI-Avo" pitchFamily="2" charset="0"/>
              </a:rPr>
              <a:t> </a:t>
            </a:r>
            <a:r>
              <a:rPr lang="en-US" sz="4800" dirty="0" err="1">
                <a:latin typeface="VNI-Avo" pitchFamily="2" charset="0"/>
              </a:rPr>
              <a:t>phaùt</a:t>
            </a:r>
            <a:r>
              <a:rPr lang="en-US" sz="4800" dirty="0">
                <a:latin typeface="VNI-Avo" pitchFamily="2" charset="0"/>
              </a:rPr>
              <a:t>, </a:t>
            </a:r>
            <a:r>
              <a:rPr lang="en-US" sz="4800" dirty="0" err="1">
                <a:latin typeface="VNI-Avo" pitchFamily="2" charset="0"/>
              </a:rPr>
              <a:t>chuyeän</a:t>
            </a:r>
            <a:r>
              <a:rPr lang="en-US" sz="4800" dirty="0">
                <a:latin typeface="VNI-Avo" pitchFamily="2" charset="0"/>
              </a:rPr>
              <a:t> </a:t>
            </a:r>
            <a:r>
              <a:rPr lang="en-US" sz="4800" dirty="0" err="1">
                <a:latin typeface="VNI-Avo" pitchFamily="2" charset="0"/>
              </a:rPr>
              <a:t>raéc</a:t>
            </a:r>
            <a:r>
              <a:rPr lang="en-US" sz="4800" dirty="0">
                <a:latin typeface="VNI-Avo" pitchFamily="2" charset="0"/>
              </a:rPr>
              <a:t> </a:t>
            </a:r>
            <a:r>
              <a:rPr lang="en-US" sz="4800" dirty="0" err="1">
                <a:latin typeface="VNI-Avo" pitchFamily="2" charset="0"/>
              </a:rPr>
              <a:t>roái</a:t>
            </a:r>
            <a:r>
              <a:rPr lang="en-US" sz="4800" dirty="0">
                <a:latin typeface="VNI-Avo" pitchFamily="2" charset="0"/>
              </a:rPr>
              <a:t>, quay </a:t>
            </a:r>
            <a:r>
              <a:rPr lang="en-US" sz="4800" dirty="0" err="1">
                <a:latin typeface="VNI-Avo" pitchFamily="2" charset="0"/>
              </a:rPr>
              <a:t>ñuoâi</a:t>
            </a:r>
            <a:r>
              <a:rPr lang="en-US" sz="4800" dirty="0">
                <a:latin typeface="VNI-Avo" pitchFamily="2" charset="0"/>
              </a:rPr>
              <a:t>, </a:t>
            </a:r>
          </a:p>
          <a:p>
            <a:pPr algn="l"/>
            <a:r>
              <a:rPr lang="en-US" sz="4800" dirty="0" err="1">
                <a:latin typeface="VNI-Avo" pitchFamily="2" charset="0"/>
              </a:rPr>
              <a:t>nguùng</a:t>
            </a:r>
            <a:r>
              <a:rPr lang="en-US" sz="4800" dirty="0">
                <a:latin typeface="VNI-Avo" pitchFamily="2" charset="0"/>
              </a:rPr>
              <a:t> </a:t>
            </a:r>
            <a:r>
              <a:rPr lang="en-US" sz="4800" dirty="0" err="1">
                <a:latin typeface="VNI-Avo" pitchFamily="2" charset="0"/>
              </a:rPr>
              <a:t>nguaåy</a:t>
            </a:r>
            <a:r>
              <a:rPr lang="en-US" sz="4800" dirty="0">
                <a:latin typeface="VNI-Avo" pitchFamily="2" charset="0"/>
              </a:rPr>
              <a:t>, quay </a:t>
            </a:r>
            <a:r>
              <a:rPr lang="en-US" sz="4800" dirty="0" err="1">
                <a:latin typeface="VNI-Avo" pitchFamily="2" charset="0"/>
              </a:rPr>
              <a:t>ñaàu</a:t>
            </a:r>
            <a:r>
              <a:rPr lang="en-US" sz="4800" dirty="0">
                <a:latin typeface="VNI-Avo" pitchFamily="2" charset="0"/>
              </a:rPr>
              <a:t>, </a:t>
            </a:r>
          </a:p>
          <a:p>
            <a:pPr algn="l"/>
            <a:r>
              <a:rPr lang="en-US" sz="4800" dirty="0">
                <a:latin typeface="VNI-Avo" pitchFamily="2" charset="0"/>
              </a:rPr>
              <a:t>quay </a:t>
            </a:r>
            <a:r>
              <a:rPr lang="en-US" sz="4800" dirty="0" err="1">
                <a:latin typeface="VNI-Avo" pitchFamily="2" charset="0"/>
              </a:rPr>
              <a:t>ngang</a:t>
            </a:r>
            <a:r>
              <a:rPr lang="en-US" sz="4800" dirty="0">
                <a:latin typeface="VNI-Avo" pitchFamily="2" charset="0"/>
              </a:rPr>
              <a:t>, </a:t>
            </a:r>
            <a:r>
              <a:rPr lang="en-US" sz="4800" dirty="0" err="1">
                <a:latin typeface="VNI-Avo" pitchFamily="2" charset="0"/>
              </a:rPr>
              <a:t>giaät</a:t>
            </a:r>
            <a:r>
              <a:rPr lang="en-US" sz="4800" dirty="0">
                <a:latin typeface="VNI-Avo" pitchFamily="2" charset="0"/>
              </a:rPr>
              <a:t> </a:t>
            </a:r>
            <a:r>
              <a:rPr lang="en-US" sz="4800" dirty="0" err="1">
                <a:latin typeface="VNI-Avo" pitchFamily="2" charset="0"/>
              </a:rPr>
              <a:t>luøi</a:t>
            </a:r>
            <a:r>
              <a:rPr lang="en-US" sz="4800" dirty="0">
                <a:latin typeface="VNI-Avo" pitchFamily="2" charset="0"/>
              </a:rPr>
              <a:t>, </a:t>
            </a:r>
            <a:r>
              <a:rPr lang="en-US" sz="4800" dirty="0" err="1">
                <a:latin typeface="VNI-Avo" pitchFamily="2" charset="0"/>
              </a:rPr>
              <a:t>phoùng</a:t>
            </a:r>
            <a:r>
              <a:rPr lang="en-US" sz="4800" dirty="0">
                <a:latin typeface="VNI-Avo" pitchFamily="2" charset="0"/>
              </a:rPr>
              <a:t> </a:t>
            </a:r>
            <a:r>
              <a:rPr lang="en-US" sz="4800" dirty="0" err="1">
                <a:latin typeface="VNI-Avo" pitchFamily="2" charset="0"/>
              </a:rPr>
              <a:t>thaúng</a:t>
            </a:r>
            <a:r>
              <a:rPr lang="en-US" sz="4800" dirty="0">
                <a:latin typeface="VNI-Avo" pitchFamily="2" charset="0"/>
              </a:rPr>
              <a:t>, </a:t>
            </a:r>
            <a:r>
              <a:rPr lang="en-US" sz="4800" dirty="0" err="1">
                <a:latin typeface="VNI-Avo" pitchFamily="2" charset="0"/>
              </a:rPr>
              <a:t>boø</a:t>
            </a:r>
            <a:r>
              <a:rPr lang="en-US" sz="4800" dirty="0">
                <a:latin typeface="VNI-Avo" pitchFamily="2" charset="0"/>
              </a:rPr>
              <a:t> </a:t>
            </a:r>
            <a:r>
              <a:rPr lang="en-US" sz="4800" dirty="0" err="1">
                <a:latin typeface="VNI-Avo" pitchFamily="2" charset="0"/>
              </a:rPr>
              <a:t>ngang</a:t>
            </a:r>
            <a:r>
              <a:rPr lang="en-US" sz="4800" dirty="0">
                <a:latin typeface="VNI-Avo" pitchFamily="2" charset="0"/>
              </a:rPr>
              <a:t>, </a:t>
            </a:r>
            <a:r>
              <a:rPr lang="en-US" sz="4800" dirty="0" err="1">
                <a:latin typeface="VNI-Avo" pitchFamily="2" charset="0"/>
              </a:rPr>
              <a:t>khuyeân</a:t>
            </a:r>
            <a:r>
              <a:rPr lang="en-US" sz="4800" dirty="0">
                <a:latin typeface="VNI-Avo" pitchFamily="2" charset="0"/>
              </a:rPr>
              <a:t> </a:t>
            </a:r>
            <a:r>
              <a:rPr lang="en-US" sz="4800" dirty="0" err="1">
                <a:latin typeface="VNI-Avo" pitchFamily="2" charset="0"/>
              </a:rPr>
              <a:t>baûo</a:t>
            </a:r>
            <a:endParaRPr lang="en-US" sz="4800" dirty="0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274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9268" y="960205"/>
            <a:ext cx="12192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>
                <a:latin typeface="VNI-Avo" pitchFamily="2" charset="0"/>
              </a:rPr>
              <a:t>     </a:t>
            </a:r>
            <a:r>
              <a:rPr lang="en-US" sz="3100" dirty="0" err="1">
                <a:latin typeface="VNI-Avo" pitchFamily="2" charset="0"/>
              </a:rPr>
              <a:t>Toâm</a:t>
            </a:r>
            <a:r>
              <a:rPr lang="en-US" sz="3100" dirty="0">
                <a:latin typeface="VNI-Avo" pitchFamily="2" charset="0"/>
              </a:rPr>
              <a:t>, </a:t>
            </a:r>
            <a:r>
              <a:rPr lang="en-US" sz="3100" dirty="0" err="1">
                <a:latin typeface="VNI-Avo" pitchFamily="2" charset="0"/>
              </a:rPr>
              <a:t>caù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vaø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cua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thi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chaïy</a:t>
            </a:r>
            <a:r>
              <a:rPr lang="en-US" sz="3100" dirty="0">
                <a:latin typeface="VNI-Avo" pitchFamily="2" charset="0"/>
              </a:rPr>
              <a:t>. </a:t>
            </a:r>
            <a:r>
              <a:rPr lang="en-US" sz="3100" dirty="0" err="1">
                <a:latin typeface="VNI-Avo" pitchFamily="2" charset="0"/>
              </a:rPr>
              <a:t>Baùc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ruøa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laøm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troïng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taøi</a:t>
            </a:r>
            <a:r>
              <a:rPr lang="en-US" sz="3100" dirty="0">
                <a:latin typeface="VNI-Avo" pitchFamily="2" charset="0"/>
              </a:rPr>
              <a:t>.</a:t>
            </a:r>
          </a:p>
          <a:p>
            <a:r>
              <a:rPr lang="en-US" sz="3100" dirty="0">
                <a:latin typeface="VNI-Avo" pitchFamily="2" charset="0"/>
              </a:rPr>
              <a:t>     Khi </a:t>
            </a:r>
            <a:r>
              <a:rPr lang="en-US" sz="3100" dirty="0" err="1">
                <a:latin typeface="VNI-Avo" pitchFamily="2" charset="0"/>
              </a:rPr>
              <a:t>chuaån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bò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xuaát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phaùt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thì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sinh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chuyeän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raéc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roái</a:t>
            </a:r>
            <a:r>
              <a:rPr lang="en-US" sz="3100" dirty="0">
                <a:latin typeface="VNI-Avo" pitchFamily="2" charset="0"/>
              </a:rPr>
              <a:t>.  </a:t>
            </a:r>
            <a:r>
              <a:rPr lang="en-US" sz="3100" dirty="0" err="1">
                <a:latin typeface="VNI-Avo" pitchFamily="2" charset="0"/>
              </a:rPr>
              <a:t>Toâm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baûo</a:t>
            </a:r>
            <a:r>
              <a:rPr lang="en-US" sz="3100" dirty="0">
                <a:latin typeface="VNI-Avo" pitchFamily="2" charset="0"/>
              </a:rPr>
              <a:t>:</a:t>
            </a:r>
          </a:p>
          <a:p>
            <a:r>
              <a:rPr lang="en-US" sz="3100" dirty="0">
                <a:latin typeface="VNI-Avo" pitchFamily="2" charset="0"/>
              </a:rPr>
              <a:t>     - Hai </a:t>
            </a:r>
            <a:r>
              <a:rPr lang="en-US" sz="3100" dirty="0" err="1">
                <a:latin typeface="VNI-Avo" pitchFamily="2" charset="0"/>
              </a:rPr>
              <a:t>caäu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phaûi</a:t>
            </a:r>
            <a:r>
              <a:rPr lang="en-US" sz="3100" dirty="0">
                <a:latin typeface="VNI-Avo" pitchFamily="2" charset="0"/>
              </a:rPr>
              <a:t> quay </a:t>
            </a:r>
            <a:r>
              <a:rPr lang="en-US" sz="3100" dirty="0" err="1">
                <a:latin typeface="VNI-Avo" pitchFamily="2" charset="0"/>
              </a:rPr>
              <a:t>ñuoâi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veà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ñích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nhö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mình</a:t>
            </a:r>
            <a:r>
              <a:rPr lang="en-US" sz="3100" dirty="0">
                <a:latin typeface="VNI-Avo" pitchFamily="2" charset="0"/>
              </a:rPr>
              <a:t>!</a:t>
            </a:r>
          </a:p>
          <a:p>
            <a:r>
              <a:rPr lang="en-US" sz="3100" dirty="0">
                <a:latin typeface="VNI-Avo" pitchFamily="2" charset="0"/>
              </a:rPr>
              <a:t>     </a:t>
            </a:r>
            <a:r>
              <a:rPr lang="en-US" sz="3100" dirty="0" err="1">
                <a:latin typeface="VNI-Avo" pitchFamily="2" charset="0"/>
              </a:rPr>
              <a:t>Caù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nguùng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nguaåy</a:t>
            </a:r>
            <a:r>
              <a:rPr lang="en-US" sz="3100" dirty="0">
                <a:latin typeface="VNI-Avo" pitchFamily="2" charset="0"/>
              </a:rPr>
              <a:t>:</a:t>
            </a:r>
          </a:p>
          <a:p>
            <a:r>
              <a:rPr lang="en-US" sz="3100" dirty="0">
                <a:latin typeface="VNI-Avo" pitchFamily="2" charset="0"/>
              </a:rPr>
              <a:t>     - </a:t>
            </a:r>
            <a:r>
              <a:rPr lang="en-US" sz="3100" dirty="0" err="1">
                <a:latin typeface="VNI-Avo" pitchFamily="2" charset="0"/>
              </a:rPr>
              <a:t>Khoâng</a:t>
            </a:r>
            <a:r>
              <a:rPr lang="en-US" sz="3100" dirty="0">
                <a:latin typeface="VNI-Avo" pitchFamily="2" charset="0"/>
              </a:rPr>
              <a:t>, </a:t>
            </a:r>
            <a:r>
              <a:rPr lang="en-US" sz="3100" dirty="0" err="1">
                <a:latin typeface="VNI-Avo" pitchFamily="2" charset="0"/>
              </a:rPr>
              <a:t>hai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caäu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phaûi</a:t>
            </a:r>
            <a:r>
              <a:rPr lang="en-US" sz="3100" dirty="0">
                <a:latin typeface="VNI-Avo" pitchFamily="2" charset="0"/>
              </a:rPr>
              <a:t> quay </a:t>
            </a:r>
            <a:r>
              <a:rPr lang="en-US" sz="3100" dirty="0" err="1">
                <a:latin typeface="VNI-Avo" pitchFamily="2" charset="0"/>
              </a:rPr>
              <a:t>ñaàu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veà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ñích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nhö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tôù</a:t>
            </a:r>
            <a:r>
              <a:rPr lang="en-US" sz="3100" dirty="0">
                <a:latin typeface="VNI-Avo" pitchFamily="2" charset="0"/>
              </a:rPr>
              <a:t>!</a:t>
            </a:r>
          </a:p>
          <a:p>
            <a:r>
              <a:rPr lang="en-US" sz="3100" dirty="0">
                <a:latin typeface="VNI-Avo" pitchFamily="2" charset="0"/>
              </a:rPr>
              <a:t>     </a:t>
            </a:r>
            <a:r>
              <a:rPr lang="en-US" sz="3100" dirty="0" err="1">
                <a:latin typeface="VNI-Avo" pitchFamily="2" charset="0"/>
              </a:rPr>
              <a:t>Cua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laïi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noùi</a:t>
            </a:r>
            <a:r>
              <a:rPr lang="en-US" sz="3100" dirty="0">
                <a:latin typeface="VNI-Avo" pitchFamily="2" charset="0"/>
              </a:rPr>
              <a:t>:   </a:t>
            </a:r>
          </a:p>
          <a:p>
            <a:r>
              <a:rPr lang="en-US" sz="3100" dirty="0">
                <a:latin typeface="VNI-Avo" pitchFamily="2" charset="0"/>
              </a:rPr>
              <a:t>     - Hai </a:t>
            </a:r>
            <a:r>
              <a:rPr lang="en-US" sz="3100" dirty="0" err="1">
                <a:latin typeface="VNI-Avo" pitchFamily="2" charset="0"/>
              </a:rPr>
              <a:t>caäu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phaûi</a:t>
            </a:r>
            <a:r>
              <a:rPr lang="en-US" sz="3100" dirty="0">
                <a:latin typeface="VNI-Avo" pitchFamily="2" charset="0"/>
              </a:rPr>
              <a:t> quay </a:t>
            </a:r>
            <a:r>
              <a:rPr lang="en-US" sz="3100" dirty="0" err="1">
                <a:latin typeface="VNI-Avo" pitchFamily="2" charset="0"/>
              </a:rPr>
              <a:t>ngang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nhö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tôù</a:t>
            </a:r>
            <a:r>
              <a:rPr lang="en-US" sz="3100" dirty="0">
                <a:latin typeface="VNI-Avo" pitchFamily="2" charset="0"/>
              </a:rPr>
              <a:t>!</a:t>
            </a:r>
          </a:p>
          <a:p>
            <a:r>
              <a:rPr lang="en-US" sz="3100" dirty="0">
                <a:latin typeface="VNI-Avo" pitchFamily="2" charset="0"/>
              </a:rPr>
              <a:t>     </a:t>
            </a:r>
            <a:r>
              <a:rPr lang="en-US" sz="3100" dirty="0" err="1">
                <a:latin typeface="VNI-Avo" pitchFamily="2" charset="0"/>
              </a:rPr>
              <a:t>Chuùng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caõi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nhau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vì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toâm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chæ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quen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bôi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giaät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luøi</a:t>
            </a:r>
            <a:r>
              <a:rPr lang="en-US" sz="3100" dirty="0">
                <a:latin typeface="VNI-Avo" pitchFamily="2" charset="0"/>
              </a:rPr>
              <a:t>, </a:t>
            </a:r>
            <a:r>
              <a:rPr lang="en-US" sz="3100" dirty="0" err="1">
                <a:latin typeface="VNI-Avo" pitchFamily="2" charset="0"/>
              </a:rPr>
              <a:t>caù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chæ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bieát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phoùng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thaúng</a:t>
            </a:r>
            <a:r>
              <a:rPr lang="en-US" sz="3100" dirty="0">
                <a:latin typeface="VNI-Avo" pitchFamily="2" charset="0"/>
              </a:rPr>
              <a:t>, </a:t>
            </a:r>
            <a:r>
              <a:rPr lang="en-US" sz="3100" dirty="0" err="1">
                <a:latin typeface="VNI-Avo" pitchFamily="2" charset="0"/>
              </a:rPr>
              <a:t>cua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chæ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boø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ngang</a:t>
            </a:r>
            <a:r>
              <a:rPr lang="en-US" sz="3100" dirty="0">
                <a:latin typeface="VNI-Avo" pitchFamily="2" charset="0"/>
              </a:rPr>
              <a:t>.  Ai </a:t>
            </a:r>
            <a:r>
              <a:rPr lang="en-US" sz="3100" dirty="0" err="1">
                <a:latin typeface="VNI-Avo" pitchFamily="2" charset="0"/>
              </a:rPr>
              <a:t>cuõng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cho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laø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mình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ñuùng</a:t>
            </a:r>
            <a:r>
              <a:rPr lang="en-US" sz="3100" dirty="0">
                <a:latin typeface="VNI-Avo" pitchFamily="2" charset="0"/>
              </a:rPr>
              <a:t>.    </a:t>
            </a:r>
            <a:r>
              <a:rPr lang="en-US" sz="3100" dirty="0" err="1">
                <a:latin typeface="VNI-Avo" pitchFamily="2" charset="0"/>
              </a:rPr>
              <a:t>Baùc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ruøa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khuyeân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baûo</a:t>
            </a:r>
            <a:r>
              <a:rPr lang="en-US" sz="3100" dirty="0">
                <a:latin typeface="VNI-Avo" pitchFamily="2" charset="0"/>
              </a:rPr>
              <a:t>, </a:t>
            </a:r>
            <a:r>
              <a:rPr lang="en-US" sz="3100" dirty="0" err="1">
                <a:latin typeface="VNI-Avo" pitchFamily="2" charset="0"/>
              </a:rPr>
              <a:t>chuùng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chaúng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nghe</a:t>
            </a:r>
            <a:r>
              <a:rPr lang="en-US" sz="3100" dirty="0">
                <a:latin typeface="VNI-Avo" pitchFamily="2" charset="0"/>
              </a:rPr>
              <a:t>.  </a:t>
            </a:r>
            <a:r>
              <a:rPr lang="en-US" sz="3100" dirty="0" err="1">
                <a:latin typeface="VNI-Avo" pitchFamily="2" charset="0"/>
              </a:rPr>
              <a:t>Theá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laø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cuoäc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thi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khoâng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thaønh</a:t>
            </a:r>
            <a:r>
              <a:rPr lang="en-US" sz="3100" dirty="0">
                <a:latin typeface="VNI-Avo" pitchFamily="2" charset="0"/>
              </a:rPr>
              <a:t>, </a:t>
            </a:r>
            <a:r>
              <a:rPr lang="en-US" sz="3100" dirty="0" err="1">
                <a:latin typeface="VNI-Avo" pitchFamily="2" charset="0"/>
              </a:rPr>
              <a:t>maát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caû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vui</a:t>
            </a:r>
            <a:r>
              <a:rPr lang="en-US" sz="3100" dirty="0">
                <a:latin typeface="VNI-Avo" pitchFamily="2" charset="0"/>
              </a:rPr>
              <a:t>.</a:t>
            </a:r>
            <a:endParaRPr lang="vi-VN" sz="3100" dirty="0">
              <a:latin typeface="HP-211" panose="020008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66C357-2480-4A1D-AB00-1D0002730C26}"/>
              </a:ext>
            </a:extLst>
          </p:cNvPr>
          <p:cNvSpPr/>
          <p:nvPr/>
        </p:nvSpPr>
        <p:spPr>
          <a:xfrm>
            <a:off x="3275731" y="156530"/>
            <a:ext cx="57855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NI-Avo" pitchFamily="2" charset="0"/>
              </a:rPr>
              <a:t>Cuoäc</a:t>
            </a:r>
            <a:r>
              <a:rPr lang="en-US" sz="40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4000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NI-Avo" pitchFamily="2" charset="0"/>
              </a:rPr>
              <a:t>thi</a:t>
            </a:r>
            <a:r>
              <a:rPr lang="en-US" sz="40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4000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NI-Avo" pitchFamily="2" charset="0"/>
              </a:rPr>
              <a:t>khoâng</a:t>
            </a:r>
            <a:r>
              <a:rPr lang="en-US" sz="40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4000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NI-Avo" pitchFamily="2" charset="0"/>
              </a:rPr>
              <a:t>thaønh</a:t>
            </a:r>
            <a:endParaRPr lang="en-US" sz="4000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VNI-Avo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AE7FD9-B5D5-4C84-A081-929CC58DC069}"/>
              </a:ext>
            </a:extLst>
          </p:cNvPr>
          <p:cNvSpPr txBox="1"/>
          <p:nvPr/>
        </p:nvSpPr>
        <p:spPr>
          <a:xfrm>
            <a:off x="424070" y="960205"/>
            <a:ext cx="6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rgbClr val="000099"/>
                </a:solidFill>
                <a:latin typeface="VNI-Avo" pitchFamily="2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696857-4D77-4BD5-89EB-586BDA9589EC}"/>
              </a:ext>
            </a:extLst>
          </p:cNvPr>
          <p:cNvSpPr txBox="1"/>
          <p:nvPr/>
        </p:nvSpPr>
        <p:spPr>
          <a:xfrm>
            <a:off x="5592416" y="758400"/>
            <a:ext cx="6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rgbClr val="000099"/>
                </a:solidFill>
                <a:latin typeface="VNI-Avo" pitchFamily="2" charset="0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1A0954-7AC4-48B0-8F4A-367CA3BD3D29}"/>
              </a:ext>
            </a:extLst>
          </p:cNvPr>
          <p:cNvSpPr txBox="1"/>
          <p:nvPr/>
        </p:nvSpPr>
        <p:spPr>
          <a:xfrm>
            <a:off x="424070" y="1470173"/>
            <a:ext cx="6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rgbClr val="000099"/>
                </a:solidFill>
                <a:latin typeface="VNI-Avo" pitchFamily="2" charset="0"/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2AABA2-8005-4632-85D7-C6B81F5A7160}"/>
              </a:ext>
            </a:extLst>
          </p:cNvPr>
          <p:cNvSpPr txBox="1"/>
          <p:nvPr/>
        </p:nvSpPr>
        <p:spPr>
          <a:xfrm>
            <a:off x="9713843" y="1386409"/>
            <a:ext cx="6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rgbClr val="000099"/>
                </a:solidFill>
                <a:latin typeface="VNI-Avo" pitchFamily="2" charset="0"/>
              </a:rPr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86FA5B-28A9-4264-BC1B-832144E390A2}"/>
              </a:ext>
            </a:extLst>
          </p:cNvPr>
          <p:cNvSpPr txBox="1"/>
          <p:nvPr/>
        </p:nvSpPr>
        <p:spPr>
          <a:xfrm>
            <a:off x="424070" y="1891307"/>
            <a:ext cx="6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rgbClr val="000099"/>
                </a:solidFill>
                <a:latin typeface="VNI-Avo" pitchFamily="2" charset="0"/>
              </a:rPr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9F1FCE-5A96-4C1E-9909-4ECC494E9F34}"/>
              </a:ext>
            </a:extLst>
          </p:cNvPr>
          <p:cNvSpPr txBox="1"/>
          <p:nvPr/>
        </p:nvSpPr>
        <p:spPr>
          <a:xfrm>
            <a:off x="424070" y="2401275"/>
            <a:ext cx="6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rgbClr val="000099"/>
                </a:solidFill>
                <a:latin typeface="VNI-Avo" pitchFamily="2" charset="0"/>
              </a:rPr>
              <a:t>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4ED9A7-7D29-462F-866F-4AC263DACDD6}"/>
              </a:ext>
            </a:extLst>
          </p:cNvPr>
          <p:cNvSpPr txBox="1"/>
          <p:nvPr/>
        </p:nvSpPr>
        <p:spPr>
          <a:xfrm>
            <a:off x="424070" y="2862165"/>
            <a:ext cx="6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rgbClr val="000099"/>
                </a:solidFill>
                <a:latin typeface="VNI-Avo" pitchFamily="2" charset="0"/>
              </a:rPr>
              <a:t>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417F5A-B156-4910-B507-11EEF8D5C116}"/>
              </a:ext>
            </a:extLst>
          </p:cNvPr>
          <p:cNvSpPr txBox="1"/>
          <p:nvPr/>
        </p:nvSpPr>
        <p:spPr>
          <a:xfrm>
            <a:off x="424070" y="3332377"/>
            <a:ext cx="6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rgbClr val="000099"/>
                </a:solidFill>
                <a:latin typeface="VNI-Avo" pitchFamily="2" charset="0"/>
              </a:rPr>
              <a:t>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4B8915C-9B48-416D-A3BD-752DBF1A7934}"/>
              </a:ext>
            </a:extLst>
          </p:cNvPr>
          <p:cNvSpPr txBox="1"/>
          <p:nvPr/>
        </p:nvSpPr>
        <p:spPr>
          <a:xfrm>
            <a:off x="424070" y="3810883"/>
            <a:ext cx="6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rgbClr val="000099"/>
                </a:solidFill>
                <a:latin typeface="VNI-Avo" pitchFamily="2" charset="0"/>
              </a:rPr>
              <a:t>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CAAEFB9-2A49-402A-8C5D-C4FE6AEA841B}"/>
              </a:ext>
            </a:extLst>
          </p:cNvPr>
          <p:cNvSpPr txBox="1"/>
          <p:nvPr/>
        </p:nvSpPr>
        <p:spPr>
          <a:xfrm>
            <a:off x="291548" y="4281095"/>
            <a:ext cx="768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rgbClr val="000099"/>
                </a:solidFill>
                <a:latin typeface="VNI-Avo" pitchFamily="2" charset="0"/>
              </a:rPr>
              <a:t>10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75BA238-F580-4F6D-809A-88999C6D02ED}"/>
              </a:ext>
            </a:extLst>
          </p:cNvPr>
          <p:cNvSpPr txBox="1"/>
          <p:nvPr/>
        </p:nvSpPr>
        <p:spPr>
          <a:xfrm>
            <a:off x="6506818" y="4689603"/>
            <a:ext cx="6361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600" b="1" dirty="0">
                <a:solidFill>
                  <a:srgbClr val="000099"/>
                </a:solidFill>
                <a:latin typeface="VNI-Avo" pitchFamily="2" charset="0"/>
              </a:rPr>
              <a:t>11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E0C2BDE-68DD-4823-851E-B222A0495B0C}"/>
              </a:ext>
            </a:extLst>
          </p:cNvPr>
          <p:cNvSpPr txBox="1"/>
          <p:nvPr/>
        </p:nvSpPr>
        <p:spPr>
          <a:xfrm>
            <a:off x="-145776" y="5115101"/>
            <a:ext cx="6361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600" b="1" dirty="0">
                <a:solidFill>
                  <a:srgbClr val="000099"/>
                </a:solidFill>
                <a:latin typeface="VNI-Avo" pitchFamily="2" charset="0"/>
              </a:rPr>
              <a:t>12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E6E1832-7DA4-48E8-8DA2-A1D808E2E5D0}"/>
              </a:ext>
            </a:extLst>
          </p:cNvPr>
          <p:cNvSpPr txBox="1"/>
          <p:nvPr/>
        </p:nvSpPr>
        <p:spPr>
          <a:xfrm>
            <a:off x="8269355" y="5142052"/>
            <a:ext cx="6361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600" b="1" dirty="0">
                <a:solidFill>
                  <a:srgbClr val="000099"/>
                </a:solidFill>
                <a:latin typeface="VNI-Avo" pitchFamily="2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390036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croll: Horizontal 11">
            <a:extLst>
              <a:ext uri="{FF2B5EF4-FFF2-40B4-BE49-F238E27FC236}">
                <a16:creationId xmlns:a16="http://schemas.microsoft.com/office/drawing/2014/main" id="{CD7A0F2D-C293-4C4D-9F77-C24806232DC7}"/>
              </a:ext>
            </a:extLst>
          </p:cNvPr>
          <p:cNvSpPr/>
          <p:nvPr/>
        </p:nvSpPr>
        <p:spPr>
          <a:xfrm>
            <a:off x="3969026" y="0"/>
            <a:ext cx="4253947" cy="940904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0099"/>
                </a:solidFill>
                <a:latin typeface="VNI-Avo" pitchFamily="2" charset="0"/>
              </a:rPr>
              <a:t>Luyeän</a:t>
            </a:r>
            <a:r>
              <a:rPr lang="en-US" sz="3600" b="1" dirty="0">
                <a:solidFill>
                  <a:srgbClr val="000099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VNI-Avo" pitchFamily="2" charset="0"/>
              </a:rPr>
              <a:t>ñoïc</a:t>
            </a:r>
            <a:r>
              <a:rPr lang="en-US" sz="3600" b="1" dirty="0">
                <a:solidFill>
                  <a:srgbClr val="000099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VNI-Avo" pitchFamily="2" charset="0"/>
              </a:rPr>
              <a:t>caâu</a:t>
            </a:r>
            <a:endParaRPr lang="en-US" sz="3600" b="1" dirty="0">
              <a:solidFill>
                <a:srgbClr val="000099"/>
              </a:solidFill>
              <a:latin typeface="VNI-Avo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4A7182-2E83-4130-9C4E-AE06EB89E022}"/>
              </a:ext>
            </a:extLst>
          </p:cNvPr>
          <p:cNvSpPr/>
          <p:nvPr/>
        </p:nvSpPr>
        <p:spPr>
          <a:xfrm>
            <a:off x="3368496" y="1305811"/>
            <a:ext cx="57855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NI-Avo" pitchFamily="2" charset="0"/>
              </a:rPr>
              <a:t>Cuoäc</a:t>
            </a:r>
            <a:r>
              <a:rPr lang="en-US" sz="40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4000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NI-Avo" pitchFamily="2" charset="0"/>
              </a:rPr>
              <a:t>thi</a:t>
            </a:r>
            <a:r>
              <a:rPr lang="en-US" sz="40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4000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NI-Avo" pitchFamily="2" charset="0"/>
              </a:rPr>
              <a:t>khoâng</a:t>
            </a:r>
            <a:r>
              <a:rPr lang="en-US" sz="40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4000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NI-Avo" pitchFamily="2" charset="0"/>
              </a:rPr>
              <a:t>thaønh</a:t>
            </a:r>
            <a:endParaRPr lang="en-US" sz="4000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VNI-Avo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58C95D-2336-44F7-86AA-61CC2E7D95E4}"/>
              </a:ext>
            </a:extLst>
          </p:cNvPr>
          <p:cNvSpPr/>
          <p:nvPr/>
        </p:nvSpPr>
        <p:spPr>
          <a:xfrm>
            <a:off x="2732069" y="3939439"/>
            <a:ext cx="73132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>
                <a:latin typeface="VNI-Avo" pitchFamily="2" charset="0"/>
              </a:rPr>
              <a:t>Toâm</a:t>
            </a:r>
            <a:r>
              <a:rPr lang="en-US" sz="4400" dirty="0">
                <a:latin typeface="VNI-Avo" pitchFamily="2" charset="0"/>
              </a:rPr>
              <a:t>, </a:t>
            </a:r>
            <a:r>
              <a:rPr lang="en-US" sz="4400" dirty="0" err="1">
                <a:latin typeface="VNI-Avo" pitchFamily="2" charset="0"/>
              </a:rPr>
              <a:t>caù</a:t>
            </a:r>
            <a:r>
              <a:rPr lang="en-US" sz="4400" dirty="0">
                <a:latin typeface="VNI-Avo" pitchFamily="2" charset="0"/>
              </a:rPr>
              <a:t> </a:t>
            </a:r>
            <a:r>
              <a:rPr lang="en-US" sz="4400" dirty="0" err="1">
                <a:latin typeface="VNI-Avo" pitchFamily="2" charset="0"/>
              </a:rPr>
              <a:t>vaø</a:t>
            </a:r>
            <a:r>
              <a:rPr lang="en-US" sz="4400" dirty="0">
                <a:latin typeface="VNI-Avo" pitchFamily="2" charset="0"/>
              </a:rPr>
              <a:t> </a:t>
            </a:r>
            <a:r>
              <a:rPr lang="en-US" sz="4400" dirty="0" err="1">
                <a:latin typeface="VNI-Avo" pitchFamily="2" charset="0"/>
              </a:rPr>
              <a:t>cua</a:t>
            </a:r>
            <a:r>
              <a:rPr lang="en-US" sz="4400" dirty="0">
                <a:latin typeface="VNI-Avo" pitchFamily="2" charset="0"/>
              </a:rPr>
              <a:t> </a:t>
            </a:r>
            <a:r>
              <a:rPr lang="en-US" sz="4400" dirty="0" err="1">
                <a:latin typeface="VNI-Avo" pitchFamily="2" charset="0"/>
              </a:rPr>
              <a:t>thi</a:t>
            </a:r>
            <a:r>
              <a:rPr lang="en-US" sz="4400" dirty="0">
                <a:latin typeface="VNI-Avo" pitchFamily="2" charset="0"/>
              </a:rPr>
              <a:t> </a:t>
            </a:r>
            <a:r>
              <a:rPr lang="en-US" sz="4400" dirty="0" err="1">
                <a:latin typeface="VNI-Avo" pitchFamily="2" charset="0"/>
              </a:rPr>
              <a:t>chaïy</a:t>
            </a:r>
            <a:r>
              <a:rPr lang="en-US" sz="4400" dirty="0">
                <a:latin typeface="VNI-Avo" pitchFamily="2" charset="0"/>
              </a:rPr>
              <a:t>.</a:t>
            </a:r>
            <a:endParaRPr lang="en-US" sz="4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9C88357-8857-49D8-9DCE-79D5D3285D20}"/>
              </a:ext>
            </a:extLst>
          </p:cNvPr>
          <p:cNvSpPr/>
          <p:nvPr/>
        </p:nvSpPr>
        <p:spPr>
          <a:xfrm>
            <a:off x="3201749" y="3939439"/>
            <a:ext cx="637386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>
                <a:latin typeface="VNI-Avo" pitchFamily="2" charset="0"/>
              </a:rPr>
              <a:t>Baùc</a:t>
            </a:r>
            <a:r>
              <a:rPr lang="en-US" sz="4400" dirty="0">
                <a:latin typeface="VNI-Avo" pitchFamily="2" charset="0"/>
              </a:rPr>
              <a:t> </a:t>
            </a:r>
            <a:r>
              <a:rPr lang="en-US" sz="4400" dirty="0" err="1">
                <a:latin typeface="VNI-Avo" pitchFamily="2" charset="0"/>
              </a:rPr>
              <a:t>ruøa</a:t>
            </a:r>
            <a:r>
              <a:rPr lang="en-US" sz="4400" dirty="0">
                <a:latin typeface="VNI-Avo" pitchFamily="2" charset="0"/>
              </a:rPr>
              <a:t> </a:t>
            </a:r>
            <a:r>
              <a:rPr lang="en-US" sz="4400" dirty="0" err="1">
                <a:latin typeface="VNI-Avo" pitchFamily="2" charset="0"/>
              </a:rPr>
              <a:t>laøm</a:t>
            </a:r>
            <a:r>
              <a:rPr lang="en-US" sz="4400" dirty="0">
                <a:latin typeface="VNI-Avo" pitchFamily="2" charset="0"/>
              </a:rPr>
              <a:t> </a:t>
            </a:r>
            <a:r>
              <a:rPr lang="en-US" sz="4400" dirty="0" err="1">
                <a:latin typeface="VNI-Avo" pitchFamily="2" charset="0"/>
              </a:rPr>
              <a:t>troïng</a:t>
            </a:r>
            <a:r>
              <a:rPr lang="en-US" sz="4400" dirty="0">
                <a:latin typeface="VNI-Avo" pitchFamily="2" charset="0"/>
              </a:rPr>
              <a:t> </a:t>
            </a:r>
            <a:r>
              <a:rPr lang="en-US" sz="4400" dirty="0" err="1">
                <a:latin typeface="VNI-Avo" pitchFamily="2" charset="0"/>
              </a:rPr>
              <a:t>taøi</a:t>
            </a:r>
            <a:r>
              <a:rPr lang="en-US" sz="4400" dirty="0">
                <a:latin typeface="VNI-Avo" pitchFamily="2" charset="0"/>
              </a:rPr>
              <a:t>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E7A36F3-0669-4946-993E-11183296BAA8}"/>
              </a:ext>
            </a:extLst>
          </p:cNvPr>
          <p:cNvSpPr/>
          <p:nvPr/>
        </p:nvSpPr>
        <p:spPr>
          <a:xfrm>
            <a:off x="1021548" y="3262330"/>
            <a:ext cx="1073426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latin typeface="VNI-Avo" pitchFamily="2" charset="0"/>
              </a:rPr>
              <a:t>Khi </a:t>
            </a:r>
            <a:r>
              <a:rPr lang="en-US" sz="4400" dirty="0" err="1">
                <a:latin typeface="VNI-Avo" pitchFamily="2" charset="0"/>
              </a:rPr>
              <a:t>chuaån</a:t>
            </a:r>
            <a:r>
              <a:rPr lang="en-US" sz="4400" dirty="0">
                <a:latin typeface="VNI-Avo" pitchFamily="2" charset="0"/>
              </a:rPr>
              <a:t> </a:t>
            </a:r>
            <a:r>
              <a:rPr lang="en-US" sz="4400" dirty="0" err="1">
                <a:latin typeface="VNI-Avo" pitchFamily="2" charset="0"/>
              </a:rPr>
              <a:t>bò</a:t>
            </a:r>
            <a:r>
              <a:rPr lang="en-US" sz="4400" dirty="0">
                <a:latin typeface="VNI-Avo" pitchFamily="2" charset="0"/>
              </a:rPr>
              <a:t> </a:t>
            </a:r>
            <a:r>
              <a:rPr lang="en-US" sz="4400" dirty="0" err="1">
                <a:latin typeface="VNI-Avo" pitchFamily="2" charset="0"/>
              </a:rPr>
              <a:t>xuaát</a:t>
            </a:r>
            <a:r>
              <a:rPr lang="en-US" sz="4400" dirty="0">
                <a:latin typeface="VNI-Avo" pitchFamily="2" charset="0"/>
              </a:rPr>
              <a:t> </a:t>
            </a:r>
            <a:r>
              <a:rPr lang="en-US" sz="4400" dirty="0" err="1">
                <a:latin typeface="VNI-Avo" pitchFamily="2" charset="0"/>
              </a:rPr>
              <a:t>phaùt</a:t>
            </a:r>
            <a:r>
              <a:rPr lang="en-US" sz="4400" dirty="0">
                <a:latin typeface="VNI-Avo" pitchFamily="2" charset="0"/>
              </a:rPr>
              <a:t> </a:t>
            </a:r>
            <a:r>
              <a:rPr lang="en-US" sz="4400" dirty="0" err="1">
                <a:latin typeface="VNI-Avo" pitchFamily="2" charset="0"/>
              </a:rPr>
              <a:t>thì</a:t>
            </a:r>
            <a:r>
              <a:rPr lang="en-US" sz="4400" dirty="0">
                <a:latin typeface="VNI-Avo" pitchFamily="2" charset="0"/>
              </a:rPr>
              <a:t> </a:t>
            </a:r>
            <a:r>
              <a:rPr lang="en-US" sz="4400" dirty="0" err="1">
                <a:latin typeface="VNI-Avo" pitchFamily="2" charset="0"/>
              </a:rPr>
              <a:t>sinh</a:t>
            </a:r>
            <a:r>
              <a:rPr lang="en-US" sz="4400" dirty="0">
                <a:latin typeface="VNI-Avo" pitchFamily="2" charset="0"/>
              </a:rPr>
              <a:t> </a:t>
            </a:r>
            <a:r>
              <a:rPr lang="en-US" sz="4400" dirty="0" err="1">
                <a:latin typeface="VNI-Avo" pitchFamily="2" charset="0"/>
              </a:rPr>
              <a:t>chuyeän</a:t>
            </a:r>
            <a:r>
              <a:rPr lang="en-US" sz="4400" dirty="0">
                <a:latin typeface="VNI-Avo" pitchFamily="2" charset="0"/>
              </a:rPr>
              <a:t> </a:t>
            </a:r>
            <a:r>
              <a:rPr lang="en-US" sz="4400" dirty="0" err="1">
                <a:latin typeface="VNI-Avo" pitchFamily="2" charset="0"/>
              </a:rPr>
              <a:t>raéc</a:t>
            </a:r>
            <a:r>
              <a:rPr lang="en-US" sz="4400" dirty="0">
                <a:latin typeface="VNI-Avo" pitchFamily="2" charset="0"/>
              </a:rPr>
              <a:t> </a:t>
            </a:r>
            <a:r>
              <a:rPr lang="en-US" sz="4400" dirty="0" err="1">
                <a:latin typeface="VNI-Avo" pitchFamily="2" charset="0"/>
              </a:rPr>
              <a:t>roái</a:t>
            </a:r>
            <a:r>
              <a:rPr lang="en-US" sz="4400" dirty="0">
                <a:latin typeface="VNI-Avo" pitchFamily="2" charset="0"/>
              </a:rPr>
              <a:t>.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C36D763-DDA2-4FCF-A800-715BDE864365}"/>
              </a:ext>
            </a:extLst>
          </p:cNvPr>
          <p:cNvSpPr/>
          <p:nvPr/>
        </p:nvSpPr>
        <p:spPr>
          <a:xfrm>
            <a:off x="1021548" y="2585222"/>
            <a:ext cx="1073426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>
                <a:latin typeface="VNI-Avo" pitchFamily="2" charset="0"/>
              </a:rPr>
              <a:t>Toâm</a:t>
            </a:r>
            <a:r>
              <a:rPr lang="en-US" sz="4400" dirty="0">
                <a:latin typeface="VNI-Avo" pitchFamily="2" charset="0"/>
              </a:rPr>
              <a:t> </a:t>
            </a:r>
            <a:r>
              <a:rPr lang="en-US" sz="4400" dirty="0" err="1">
                <a:latin typeface="VNI-Avo" pitchFamily="2" charset="0"/>
              </a:rPr>
              <a:t>baûo</a:t>
            </a:r>
            <a:r>
              <a:rPr lang="en-US" sz="4400" dirty="0">
                <a:latin typeface="VNI-Avo" pitchFamily="2" charset="0"/>
              </a:rPr>
              <a:t>:</a:t>
            </a:r>
          </a:p>
          <a:p>
            <a:r>
              <a:rPr lang="en-US" sz="4400" dirty="0">
                <a:latin typeface="VNI-Avo" pitchFamily="2" charset="0"/>
              </a:rPr>
              <a:t>     - Hai </a:t>
            </a:r>
            <a:r>
              <a:rPr lang="en-US" sz="4400" dirty="0" err="1">
                <a:latin typeface="VNI-Avo" pitchFamily="2" charset="0"/>
              </a:rPr>
              <a:t>caäu</a:t>
            </a:r>
            <a:r>
              <a:rPr lang="en-US" sz="4400" dirty="0">
                <a:latin typeface="VNI-Avo" pitchFamily="2" charset="0"/>
              </a:rPr>
              <a:t> </a:t>
            </a:r>
            <a:r>
              <a:rPr lang="en-US" sz="4400" dirty="0" err="1">
                <a:latin typeface="VNI-Avo" pitchFamily="2" charset="0"/>
              </a:rPr>
              <a:t>phaûi</a:t>
            </a:r>
            <a:r>
              <a:rPr lang="en-US" sz="4400" dirty="0">
                <a:latin typeface="VNI-Avo" pitchFamily="2" charset="0"/>
              </a:rPr>
              <a:t> quay </a:t>
            </a:r>
            <a:r>
              <a:rPr lang="en-US" sz="4400" dirty="0" err="1">
                <a:latin typeface="VNI-Avo" pitchFamily="2" charset="0"/>
              </a:rPr>
              <a:t>ñuoâi</a:t>
            </a:r>
            <a:r>
              <a:rPr lang="en-US" sz="4400" dirty="0">
                <a:latin typeface="VNI-Avo" pitchFamily="2" charset="0"/>
              </a:rPr>
              <a:t> </a:t>
            </a:r>
            <a:r>
              <a:rPr lang="en-US" sz="4400" dirty="0" err="1">
                <a:latin typeface="VNI-Avo" pitchFamily="2" charset="0"/>
              </a:rPr>
              <a:t>veà</a:t>
            </a:r>
            <a:r>
              <a:rPr lang="en-US" sz="4400" dirty="0">
                <a:latin typeface="VNI-Avo" pitchFamily="2" charset="0"/>
              </a:rPr>
              <a:t> </a:t>
            </a:r>
            <a:r>
              <a:rPr lang="en-US" sz="4400" dirty="0" err="1">
                <a:latin typeface="VNI-Avo" pitchFamily="2" charset="0"/>
              </a:rPr>
              <a:t>ñích</a:t>
            </a:r>
            <a:r>
              <a:rPr lang="en-US" sz="4400" dirty="0">
                <a:latin typeface="VNI-Avo" pitchFamily="2" charset="0"/>
              </a:rPr>
              <a:t> </a:t>
            </a:r>
            <a:r>
              <a:rPr lang="en-US" sz="4400" dirty="0" err="1">
                <a:latin typeface="VNI-Avo" pitchFamily="2" charset="0"/>
              </a:rPr>
              <a:t>nhö</a:t>
            </a:r>
            <a:r>
              <a:rPr lang="en-US" sz="4400" dirty="0">
                <a:latin typeface="VNI-Avo" pitchFamily="2" charset="0"/>
              </a:rPr>
              <a:t> </a:t>
            </a:r>
            <a:r>
              <a:rPr lang="en-US" sz="4400" dirty="0" err="1">
                <a:latin typeface="VNI-Avo" pitchFamily="2" charset="0"/>
              </a:rPr>
              <a:t>mình</a:t>
            </a:r>
            <a:r>
              <a:rPr lang="en-US" sz="4400" dirty="0">
                <a:latin typeface="VNI-Avo" pitchFamily="2" charset="0"/>
              </a:rPr>
              <a:t>!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29B100E-D6F5-4F89-BDB2-02F57DCF4F51}"/>
              </a:ext>
            </a:extLst>
          </p:cNvPr>
          <p:cNvSpPr/>
          <p:nvPr/>
        </p:nvSpPr>
        <p:spPr>
          <a:xfrm>
            <a:off x="1021548" y="2585222"/>
            <a:ext cx="1073426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>
                <a:latin typeface="VNI-Avo" pitchFamily="2" charset="0"/>
              </a:rPr>
              <a:t>Caù</a:t>
            </a:r>
            <a:r>
              <a:rPr lang="en-US" sz="4400" dirty="0">
                <a:latin typeface="VNI-Avo" pitchFamily="2" charset="0"/>
              </a:rPr>
              <a:t> </a:t>
            </a:r>
            <a:r>
              <a:rPr lang="en-US" sz="4400" dirty="0" err="1">
                <a:latin typeface="VNI-Avo" pitchFamily="2" charset="0"/>
              </a:rPr>
              <a:t>nguùng</a:t>
            </a:r>
            <a:r>
              <a:rPr lang="en-US" sz="4400" dirty="0">
                <a:latin typeface="VNI-Avo" pitchFamily="2" charset="0"/>
              </a:rPr>
              <a:t> </a:t>
            </a:r>
            <a:r>
              <a:rPr lang="en-US" sz="4400" dirty="0" err="1">
                <a:latin typeface="VNI-Avo" pitchFamily="2" charset="0"/>
              </a:rPr>
              <a:t>nguaåy</a:t>
            </a:r>
            <a:r>
              <a:rPr lang="en-US" sz="4400" dirty="0">
                <a:latin typeface="VNI-Avo" pitchFamily="2" charset="0"/>
              </a:rPr>
              <a:t>:</a:t>
            </a:r>
          </a:p>
          <a:p>
            <a:r>
              <a:rPr lang="en-US" sz="4400" dirty="0">
                <a:latin typeface="VNI-Avo" pitchFamily="2" charset="0"/>
              </a:rPr>
              <a:t>     - </a:t>
            </a:r>
            <a:r>
              <a:rPr lang="en-US" sz="4400" dirty="0" err="1">
                <a:latin typeface="VNI-Avo" pitchFamily="2" charset="0"/>
              </a:rPr>
              <a:t>Khoâng</a:t>
            </a:r>
            <a:r>
              <a:rPr lang="en-US" sz="4400" dirty="0">
                <a:latin typeface="VNI-Avo" pitchFamily="2" charset="0"/>
              </a:rPr>
              <a:t>, </a:t>
            </a:r>
            <a:r>
              <a:rPr lang="en-US" sz="4400" dirty="0" err="1">
                <a:latin typeface="VNI-Avo" pitchFamily="2" charset="0"/>
              </a:rPr>
              <a:t>hai</a:t>
            </a:r>
            <a:r>
              <a:rPr lang="en-US" sz="4400" dirty="0">
                <a:latin typeface="VNI-Avo" pitchFamily="2" charset="0"/>
              </a:rPr>
              <a:t> </a:t>
            </a:r>
            <a:r>
              <a:rPr lang="en-US" sz="4400" dirty="0" err="1">
                <a:latin typeface="VNI-Avo" pitchFamily="2" charset="0"/>
              </a:rPr>
              <a:t>caäu</a:t>
            </a:r>
            <a:r>
              <a:rPr lang="en-US" sz="4400" dirty="0">
                <a:latin typeface="VNI-Avo" pitchFamily="2" charset="0"/>
              </a:rPr>
              <a:t> </a:t>
            </a:r>
            <a:r>
              <a:rPr lang="en-US" sz="4400" dirty="0" err="1">
                <a:latin typeface="VNI-Avo" pitchFamily="2" charset="0"/>
              </a:rPr>
              <a:t>phaûi</a:t>
            </a:r>
            <a:r>
              <a:rPr lang="en-US" sz="4400" dirty="0">
                <a:latin typeface="VNI-Avo" pitchFamily="2" charset="0"/>
              </a:rPr>
              <a:t> quay </a:t>
            </a:r>
            <a:r>
              <a:rPr lang="en-US" sz="4400" dirty="0" err="1">
                <a:latin typeface="VNI-Avo" pitchFamily="2" charset="0"/>
              </a:rPr>
              <a:t>ñaàu</a:t>
            </a:r>
            <a:r>
              <a:rPr lang="en-US" sz="4400" dirty="0">
                <a:latin typeface="VNI-Avo" pitchFamily="2" charset="0"/>
              </a:rPr>
              <a:t> </a:t>
            </a:r>
            <a:r>
              <a:rPr lang="en-US" sz="4400" dirty="0" err="1">
                <a:latin typeface="VNI-Avo" pitchFamily="2" charset="0"/>
              </a:rPr>
              <a:t>veà</a:t>
            </a:r>
            <a:r>
              <a:rPr lang="en-US" sz="4400" dirty="0">
                <a:latin typeface="VNI-Avo" pitchFamily="2" charset="0"/>
              </a:rPr>
              <a:t> </a:t>
            </a:r>
            <a:r>
              <a:rPr lang="en-US" sz="4400" dirty="0" err="1">
                <a:latin typeface="VNI-Avo" pitchFamily="2" charset="0"/>
              </a:rPr>
              <a:t>ñích</a:t>
            </a:r>
            <a:r>
              <a:rPr lang="en-US" sz="4400" dirty="0">
                <a:latin typeface="VNI-Avo" pitchFamily="2" charset="0"/>
              </a:rPr>
              <a:t> </a:t>
            </a:r>
            <a:r>
              <a:rPr lang="en-US" sz="4400" dirty="0" err="1">
                <a:latin typeface="VNI-Avo" pitchFamily="2" charset="0"/>
              </a:rPr>
              <a:t>nhö</a:t>
            </a:r>
            <a:r>
              <a:rPr lang="en-US" sz="4400" dirty="0">
                <a:latin typeface="VNI-Avo" pitchFamily="2" charset="0"/>
              </a:rPr>
              <a:t> </a:t>
            </a:r>
            <a:r>
              <a:rPr lang="en-US" sz="4400" dirty="0" err="1">
                <a:latin typeface="VNI-Avo" pitchFamily="2" charset="0"/>
              </a:rPr>
              <a:t>tôù</a:t>
            </a:r>
            <a:r>
              <a:rPr lang="en-US" sz="4400" dirty="0">
                <a:latin typeface="VNI-Avo" pitchFamily="2" charset="0"/>
              </a:rPr>
              <a:t>!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9723BF7-BCF5-499F-A44D-F49F7619CA83}"/>
              </a:ext>
            </a:extLst>
          </p:cNvPr>
          <p:cNvSpPr/>
          <p:nvPr/>
        </p:nvSpPr>
        <p:spPr>
          <a:xfrm>
            <a:off x="779508" y="3262330"/>
            <a:ext cx="1121834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>
                <a:latin typeface="VNI-Avo" pitchFamily="2" charset="0"/>
              </a:rPr>
              <a:t>Cua</a:t>
            </a:r>
            <a:r>
              <a:rPr lang="en-US" sz="4400" dirty="0">
                <a:latin typeface="VNI-Avo" pitchFamily="2" charset="0"/>
              </a:rPr>
              <a:t> </a:t>
            </a:r>
            <a:r>
              <a:rPr lang="en-US" sz="4400" dirty="0" err="1">
                <a:latin typeface="VNI-Avo" pitchFamily="2" charset="0"/>
              </a:rPr>
              <a:t>laïi</a:t>
            </a:r>
            <a:r>
              <a:rPr lang="en-US" sz="4400" dirty="0">
                <a:latin typeface="VNI-Avo" pitchFamily="2" charset="0"/>
              </a:rPr>
              <a:t> </a:t>
            </a:r>
            <a:r>
              <a:rPr lang="en-US" sz="4400" dirty="0" err="1">
                <a:latin typeface="VNI-Avo" pitchFamily="2" charset="0"/>
              </a:rPr>
              <a:t>noùi</a:t>
            </a:r>
            <a:r>
              <a:rPr lang="en-US" sz="4400" dirty="0">
                <a:latin typeface="VNI-Avo" pitchFamily="2" charset="0"/>
              </a:rPr>
              <a:t>:   </a:t>
            </a:r>
          </a:p>
          <a:p>
            <a:r>
              <a:rPr lang="en-US" sz="4400" dirty="0">
                <a:latin typeface="VNI-Avo" pitchFamily="2" charset="0"/>
              </a:rPr>
              <a:t>     - Hai </a:t>
            </a:r>
            <a:r>
              <a:rPr lang="en-US" sz="4400" dirty="0" err="1">
                <a:latin typeface="VNI-Avo" pitchFamily="2" charset="0"/>
              </a:rPr>
              <a:t>caäu</a:t>
            </a:r>
            <a:r>
              <a:rPr lang="en-US" sz="4400" dirty="0">
                <a:latin typeface="VNI-Avo" pitchFamily="2" charset="0"/>
              </a:rPr>
              <a:t> </a:t>
            </a:r>
            <a:r>
              <a:rPr lang="en-US" sz="4400" dirty="0" err="1">
                <a:latin typeface="VNI-Avo" pitchFamily="2" charset="0"/>
              </a:rPr>
              <a:t>phaûi</a:t>
            </a:r>
            <a:r>
              <a:rPr lang="en-US" sz="4400" dirty="0">
                <a:latin typeface="VNI-Avo" pitchFamily="2" charset="0"/>
              </a:rPr>
              <a:t> quay </a:t>
            </a:r>
            <a:r>
              <a:rPr lang="en-US" sz="4400" dirty="0" err="1">
                <a:latin typeface="VNI-Avo" pitchFamily="2" charset="0"/>
              </a:rPr>
              <a:t>ngang</a:t>
            </a:r>
            <a:r>
              <a:rPr lang="en-US" sz="4400" dirty="0">
                <a:latin typeface="VNI-Avo" pitchFamily="2" charset="0"/>
              </a:rPr>
              <a:t> </a:t>
            </a:r>
            <a:r>
              <a:rPr lang="en-US" sz="4400" dirty="0" err="1">
                <a:latin typeface="VNI-Avo" pitchFamily="2" charset="0"/>
              </a:rPr>
              <a:t>nhö</a:t>
            </a:r>
            <a:r>
              <a:rPr lang="en-US" sz="4400" dirty="0">
                <a:latin typeface="VNI-Avo" pitchFamily="2" charset="0"/>
              </a:rPr>
              <a:t> </a:t>
            </a:r>
            <a:r>
              <a:rPr lang="en-US" sz="4400" dirty="0" err="1">
                <a:latin typeface="VNI-Avo" pitchFamily="2" charset="0"/>
              </a:rPr>
              <a:t>tôù</a:t>
            </a:r>
            <a:r>
              <a:rPr lang="en-US" sz="4400" dirty="0">
                <a:latin typeface="VNI-Avo" pitchFamily="2" charset="0"/>
              </a:rPr>
              <a:t>!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2FC1B14-795D-4F76-BA6F-5D131331CECD}"/>
              </a:ext>
            </a:extLst>
          </p:cNvPr>
          <p:cNvGrpSpPr/>
          <p:nvPr/>
        </p:nvGrpSpPr>
        <p:grpSpPr>
          <a:xfrm>
            <a:off x="779508" y="2585222"/>
            <a:ext cx="11218343" cy="2123658"/>
            <a:chOff x="638851" y="4106037"/>
            <a:chExt cx="11218343" cy="2123658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137A18E-D75E-4802-A843-56348CD143F7}"/>
                </a:ext>
              </a:extLst>
            </p:cNvPr>
            <p:cNvSpPr/>
            <p:nvPr/>
          </p:nvSpPr>
          <p:spPr>
            <a:xfrm>
              <a:off x="638851" y="4106037"/>
              <a:ext cx="11218343" cy="21236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dirty="0" err="1">
                  <a:latin typeface="VNI-Avo" pitchFamily="2" charset="0"/>
                </a:rPr>
                <a:t>Chuùng</a:t>
              </a:r>
              <a:r>
                <a:rPr lang="en-US" sz="4400" dirty="0">
                  <a:latin typeface="VNI-Avo" pitchFamily="2" charset="0"/>
                </a:rPr>
                <a:t> </a:t>
              </a:r>
              <a:r>
                <a:rPr lang="en-US" sz="4400" dirty="0" err="1">
                  <a:latin typeface="VNI-Avo" pitchFamily="2" charset="0"/>
                </a:rPr>
                <a:t>caõi</a:t>
              </a:r>
              <a:r>
                <a:rPr lang="en-US" sz="4400" dirty="0">
                  <a:latin typeface="VNI-Avo" pitchFamily="2" charset="0"/>
                </a:rPr>
                <a:t> </a:t>
              </a:r>
              <a:r>
                <a:rPr lang="en-US" sz="4400" dirty="0" err="1">
                  <a:latin typeface="VNI-Avo" pitchFamily="2" charset="0"/>
                </a:rPr>
                <a:t>nhau</a:t>
              </a:r>
              <a:r>
                <a:rPr lang="en-US" sz="4400" dirty="0">
                  <a:latin typeface="VNI-Avo" pitchFamily="2" charset="0"/>
                </a:rPr>
                <a:t> </a:t>
              </a:r>
              <a:r>
                <a:rPr lang="en-US" sz="4400" dirty="0" err="1">
                  <a:latin typeface="VNI-Avo" pitchFamily="2" charset="0"/>
                </a:rPr>
                <a:t>vì</a:t>
              </a:r>
              <a:r>
                <a:rPr lang="en-US" sz="4400" dirty="0">
                  <a:latin typeface="VNI-Avo" pitchFamily="2" charset="0"/>
                </a:rPr>
                <a:t> </a:t>
              </a:r>
              <a:r>
                <a:rPr lang="en-US" sz="4400" dirty="0" err="1">
                  <a:latin typeface="VNI-Avo" pitchFamily="2" charset="0"/>
                </a:rPr>
                <a:t>toâm</a:t>
              </a:r>
              <a:r>
                <a:rPr lang="en-US" sz="4400" dirty="0">
                  <a:latin typeface="VNI-Avo" pitchFamily="2" charset="0"/>
                </a:rPr>
                <a:t> </a:t>
              </a:r>
              <a:r>
                <a:rPr lang="en-US" sz="4400" dirty="0" err="1">
                  <a:latin typeface="VNI-Avo" pitchFamily="2" charset="0"/>
                </a:rPr>
                <a:t>chæ</a:t>
              </a:r>
              <a:r>
                <a:rPr lang="en-US" sz="4400" dirty="0">
                  <a:latin typeface="VNI-Avo" pitchFamily="2" charset="0"/>
                </a:rPr>
                <a:t> </a:t>
              </a:r>
              <a:r>
                <a:rPr lang="en-US" sz="4400" dirty="0" err="1">
                  <a:latin typeface="VNI-Avo" pitchFamily="2" charset="0"/>
                </a:rPr>
                <a:t>quen</a:t>
              </a:r>
              <a:r>
                <a:rPr lang="en-US" sz="4400" dirty="0">
                  <a:latin typeface="VNI-Avo" pitchFamily="2" charset="0"/>
                </a:rPr>
                <a:t> </a:t>
              </a:r>
              <a:r>
                <a:rPr lang="en-US" sz="4400" dirty="0" err="1">
                  <a:latin typeface="VNI-Avo" pitchFamily="2" charset="0"/>
                </a:rPr>
                <a:t>bôi</a:t>
              </a:r>
              <a:r>
                <a:rPr lang="en-US" sz="4400" dirty="0">
                  <a:latin typeface="VNI-Avo" pitchFamily="2" charset="0"/>
                </a:rPr>
                <a:t> </a:t>
              </a:r>
              <a:r>
                <a:rPr lang="en-US" sz="4400" dirty="0" err="1">
                  <a:latin typeface="VNI-Avo" pitchFamily="2" charset="0"/>
                </a:rPr>
                <a:t>giaät</a:t>
              </a:r>
              <a:r>
                <a:rPr lang="en-US" sz="4400" dirty="0">
                  <a:latin typeface="VNI-Avo" pitchFamily="2" charset="0"/>
                </a:rPr>
                <a:t> </a:t>
              </a:r>
              <a:r>
                <a:rPr lang="en-US" sz="4400" dirty="0" err="1">
                  <a:latin typeface="VNI-Avo" pitchFamily="2" charset="0"/>
                </a:rPr>
                <a:t>luøi</a:t>
              </a:r>
              <a:r>
                <a:rPr lang="en-US" sz="4400" dirty="0">
                  <a:latin typeface="VNI-Avo" pitchFamily="2" charset="0"/>
                </a:rPr>
                <a:t>, </a:t>
              </a:r>
              <a:r>
                <a:rPr lang="en-US" sz="4400" dirty="0" err="1">
                  <a:latin typeface="VNI-Avo" pitchFamily="2" charset="0"/>
                </a:rPr>
                <a:t>caù</a:t>
              </a:r>
              <a:r>
                <a:rPr lang="en-US" sz="4400" dirty="0">
                  <a:latin typeface="VNI-Avo" pitchFamily="2" charset="0"/>
                </a:rPr>
                <a:t> </a:t>
              </a:r>
              <a:r>
                <a:rPr lang="en-US" sz="4400" dirty="0" err="1">
                  <a:latin typeface="VNI-Avo" pitchFamily="2" charset="0"/>
                </a:rPr>
                <a:t>chæ</a:t>
              </a:r>
              <a:r>
                <a:rPr lang="en-US" sz="4400" dirty="0">
                  <a:latin typeface="VNI-Avo" pitchFamily="2" charset="0"/>
                </a:rPr>
                <a:t> </a:t>
              </a:r>
              <a:r>
                <a:rPr lang="en-US" sz="4400" dirty="0" err="1">
                  <a:latin typeface="VNI-Avo" pitchFamily="2" charset="0"/>
                </a:rPr>
                <a:t>bieát</a:t>
              </a:r>
              <a:r>
                <a:rPr lang="en-US" sz="4400" dirty="0">
                  <a:latin typeface="VNI-Avo" pitchFamily="2" charset="0"/>
                </a:rPr>
                <a:t> </a:t>
              </a:r>
              <a:r>
                <a:rPr lang="en-US" sz="4400" dirty="0" err="1">
                  <a:latin typeface="VNI-Avo" pitchFamily="2" charset="0"/>
                </a:rPr>
                <a:t>phoùng</a:t>
              </a:r>
              <a:r>
                <a:rPr lang="en-US" sz="4400" dirty="0">
                  <a:latin typeface="VNI-Avo" pitchFamily="2" charset="0"/>
                </a:rPr>
                <a:t> </a:t>
              </a:r>
              <a:r>
                <a:rPr lang="en-US" sz="4400" dirty="0" err="1">
                  <a:latin typeface="VNI-Avo" pitchFamily="2" charset="0"/>
                </a:rPr>
                <a:t>thaúng</a:t>
              </a:r>
              <a:r>
                <a:rPr lang="en-US" sz="4400" dirty="0">
                  <a:latin typeface="VNI-Avo" pitchFamily="2" charset="0"/>
                </a:rPr>
                <a:t>, </a:t>
              </a:r>
              <a:r>
                <a:rPr lang="en-US" sz="4400" dirty="0" err="1">
                  <a:latin typeface="VNI-Avo" pitchFamily="2" charset="0"/>
                </a:rPr>
                <a:t>cua</a:t>
              </a:r>
              <a:r>
                <a:rPr lang="en-US" sz="4400" dirty="0">
                  <a:latin typeface="VNI-Avo" pitchFamily="2" charset="0"/>
                </a:rPr>
                <a:t> </a:t>
              </a:r>
              <a:r>
                <a:rPr lang="en-US" sz="4400" dirty="0" err="1">
                  <a:latin typeface="VNI-Avo" pitchFamily="2" charset="0"/>
                </a:rPr>
                <a:t>chæ</a:t>
              </a:r>
              <a:r>
                <a:rPr lang="en-US" sz="4400" dirty="0">
                  <a:latin typeface="VNI-Avo" pitchFamily="2" charset="0"/>
                </a:rPr>
                <a:t> </a:t>
              </a:r>
              <a:r>
                <a:rPr lang="en-US" sz="4400" dirty="0" err="1">
                  <a:latin typeface="VNI-Avo" pitchFamily="2" charset="0"/>
                </a:rPr>
                <a:t>boø</a:t>
              </a:r>
              <a:r>
                <a:rPr lang="en-US" sz="4400" dirty="0">
                  <a:latin typeface="VNI-Avo" pitchFamily="2" charset="0"/>
                </a:rPr>
                <a:t> </a:t>
              </a:r>
              <a:r>
                <a:rPr lang="en-US" sz="4400" dirty="0" err="1">
                  <a:latin typeface="VNI-Avo" pitchFamily="2" charset="0"/>
                </a:rPr>
                <a:t>ngang</a:t>
              </a:r>
              <a:r>
                <a:rPr lang="en-US" sz="4400" dirty="0">
                  <a:latin typeface="VNI-Avo" pitchFamily="2" charset="0"/>
                </a:rPr>
                <a:t>.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52437AC-A12B-401E-9BE6-23969C78C365}"/>
                </a:ext>
              </a:extLst>
            </p:cNvPr>
            <p:cNvCxnSpPr/>
            <p:nvPr/>
          </p:nvCxnSpPr>
          <p:spPr>
            <a:xfrm flipH="1">
              <a:off x="5897217" y="4126746"/>
              <a:ext cx="198782" cy="73680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AC60BB1-A2A6-45E3-B507-CF73E14975B5}"/>
                </a:ext>
              </a:extLst>
            </p:cNvPr>
            <p:cNvCxnSpPr/>
            <p:nvPr/>
          </p:nvCxnSpPr>
          <p:spPr>
            <a:xfrm flipH="1">
              <a:off x="2769704" y="4879165"/>
              <a:ext cx="198782" cy="73680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6FE2BE8-0BEF-4F08-A00A-39C41EAAD75F}"/>
                </a:ext>
              </a:extLst>
            </p:cNvPr>
            <p:cNvCxnSpPr/>
            <p:nvPr/>
          </p:nvCxnSpPr>
          <p:spPr>
            <a:xfrm flipH="1">
              <a:off x="9952382" y="4879165"/>
              <a:ext cx="198782" cy="73680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4D00EAF8-A247-4B46-8233-409E13FED2FE}"/>
              </a:ext>
            </a:extLst>
          </p:cNvPr>
          <p:cNvSpPr/>
          <p:nvPr/>
        </p:nvSpPr>
        <p:spPr>
          <a:xfrm>
            <a:off x="779508" y="3939439"/>
            <a:ext cx="1121834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latin typeface="VNI-Avo" pitchFamily="2" charset="0"/>
              </a:rPr>
              <a:t>Ai </a:t>
            </a:r>
            <a:r>
              <a:rPr lang="en-US" sz="4400" dirty="0" err="1">
                <a:latin typeface="VNI-Avo" pitchFamily="2" charset="0"/>
              </a:rPr>
              <a:t>cuõng</a:t>
            </a:r>
            <a:r>
              <a:rPr lang="en-US" sz="4400" dirty="0">
                <a:latin typeface="VNI-Avo" pitchFamily="2" charset="0"/>
              </a:rPr>
              <a:t> </a:t>
            </a:r>
            <a:r>
              <a:rPr lang="en-US" sz="4400" dirty="0" err="1">
                <a:latin typeface="VNI-Avo" pitchFamily="2" charset="0"/>
              </a:rPr>
              <a:t>cho</a:t>
            </a:r>
            <a:r>
              <a:rPr lang="en-US" sz="4400" dirty="0">
                <a:latin typeface="VNI-Avo" pitchFamily="2" charset="0"/>
              </a:rPr>
              <a:t> </a:t>
            </a:r>
            <a:r>
              <a:rPr lang="en-US" sz="4400" dirty="0" err="1">
                <a:latin typeface="VNI-Avo" pitchFamily="2" charset="0"/>
              </a:rPr>
              <a:t>laø</a:t>
            </a:r>
            <a:r>
              <a:rPr lang="en-US" sz="4400" dirty="0">
                <a:latin typeface="VNI-Avo" pitchFamily="2" charset="0"/>
              </a:rPr>
              <a:t> </a:t>
            </a:r>
            <a:r>
              <a:rPr lang="en-US" sz="4400" dirty="0" err="1">
                <a:latin typeface="VNI-Avo" pitchFamily="2" charset="0"/>
              </a:rPr>
              <a:t>mình</a:t>
            </a:r>
            <a:r>
              <a:rPr lang="en-US" sz="4400" dirty="0">
                <a:latin typeface="VNI-Avo" pitchFamily="2" charset="0"/>
              </a:rPr>
              <a:t> </a:t>
            </a:r>
            <a:r>
              <a:rPr lang="en-US" sz="4400" dirty="0" err="1">
                <a:latin typeface="VNI-Avo" pitchFamily="2" charset="0"/>
              </a:rPr>
              <a:t>ñuùng</a:t>
            </a:r>
            <a:r>
              <a:rPr lang="en-US" sz="4400" dirty="0">
                <a:latin typeface="VNI-Avo" pitchFamily="2" charset="0"/>
              </a:rPr>
              <a:t>.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86C9E06-AC82-4F46-8485-3B3E5FA69D8C}"/>
              </a:ext>
            </a:extLst>
          </p:cNvPr>
          <p:cNvSpPr/>
          <p:nvPr/>
        </p:nvSpPr>
        <p:spPr>
          <a:xfrm>
            <a:off x="1397296" y="3262330"/>
            <a:ext cx="998276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>
                <a:latin typeface="VNI-Avo" pitchFamily="2" charset="0"/>
              </a:rPr>
              <a:t>Baùc</a:t>
            </a:r>
            <a:r>
              <a:rPr lang="en-US" sz="4400" dirty="0">
                <a:latin typeface="VNI-Avo" pitchFamily="2" charset="0"/>
              </a:rPr>
              <a:t> </a:t>
            </a:r>
            <a:r>
              <a:rPr lang="en-US" sz="4400" dirty="0" err="1">
                <a:latin typeface="VNI-Avo" pitchFamily="2" charset="0"/>
              </a:rPr>
              <a:t>ruøa</a:t>
            </a:r>
            <a:r>
              <a:rPr lang="en-US" sz="4400" dirty="0">
                <a:latin typeface="VNI-Avo" pitchFamily="2" charset="0"/>
              </a:rPr>
              <a:t> </a:t>
            </a:r>
            <a:r>
              <a:rPr lang="en-US" sz="4400" dirty="0" err="1">
                <a:latin typeface="VNI-Avo" pitchFamily="2" charset="0"/>
              </a:rPr>
              <a:t>khuyeân</a:t>
            </a:r>
            <a:r>
              <a:rPr lang="en-US" sz="4400" dirty="0">
                <a:latin typeface="VNI-Avo" pitchFamily="2" charset="0"/>
              </a:rPr>
              <a:t> </a:t>
            </a:r>
            <a:r>
              <a:rPr lang="en-US" sz="4400" dirty="0" err="1">
                <a:latin typeface="VNI-Avo" pitchFamily="2" charset="0"/>
              </a:rPr>
              <a:t>baûo</a:t>
            </a:r>
            <a:r>
              <a:rPr lang="en-US" sz="4400" dirty="0">
                <a:latin typeface="VNI-Avo" pitchFamily="2" charset="0"/>
              </a:rPr>
              <a:t>, </a:t>
            </a:r>
            <a:r>
              <a:rPr lang="en-US" sz="4400" dirty="0" err="1">
                <a:latin typeface="VNI-Avo" pitchFamily="2" charset="0"/>
              </a:rPr>
              <a:t>chuùng</a:t>
            </a:r>
            <a:r>
              <a:rPr lang="en-US" sz="4400" dirty="0">
                <a:latin typeface="VNI-Avo" pitchFamily="2" charset="0"/>
              </a:rPr>
              <a:t> </a:t>
            </a:r>
            <a:r>
              <a:rPr lang="en-US" sz="4400" dirty="0" err="1">
                <a:latin typeface="VNI-Avo" pitchFamily="2" charset="0"/>
              </a:rPr>
              <a:t>chaúng</a:t>
            </a:r>
            <a:r>
              <a:rPr lang="en-US" sz="4400" dirty="0">
                <a:latin typeface="VNI-Avo" pitchFamily="2" charset="0"/>
              </a:rPr>
              <a:t> </a:t>
            </a:r>
            <a:r>
              <a:rPr lang="en-US" sz="4400" dirty="0" err="1">
                <a:latin typeface="VNI-Avo" pitchFamily="2" charset="0"/>
              </a:rPr>
              <a:t>nghe</a:t>
            </a:r>
            <a:r>
              <a:rPr lang="en-US" sz="4400" dirty="0">
                <a:latin typeface="VNI-Avo" pitchFamily="2" charset="0"/>
              </a:rPr>
              <a:t>.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10FD57A-2183-4D27-9245-D2FFA8E38D61}"/>
              </a:ext>
            </a:extLst>
          </p:cNvPr>
          <p:cNvSpPr/>
          <p:nvPr/>
        </p:nvSpPr>
        <p:spPr>
          <a:xfrm>
            <a:off x="1397296" y="3262330"/>
            <a:ext cx="998276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>
                <a:latin typeface="VNI-Avo" pitchFamily="2" charset="0"/>
              </a:rPr>
              <a:t>Theá</a:t>
            </a:r>
            <a:r>
              <a:rPr lang="en-US" sz="4400" dirty="0">
                <a:latin typeface="VNI-Avo" pitchFamily="2" charset="0"/>
              </a:rPr>
              <a:t> </a:t>
            </a:r>
            <a:r>
              <a:rPr lang="en-US" sz="4400" dirty="0" err="1">
                <a:latin typeface="VNI-Avo" pitchFamily="2" charset="0"/>
              </a:rPr>
              <a:t>laø</a:t>
            </a:r>
            <a:r>
              <a:rPr lang="en-US" sz="4400" dirty="0">
                <a:latin typeface="VNI-Avo" pitchFamily="2" charset="0"/>
              </a:rPr>
              <a:t> </a:t>
            </a:r>
            <a:r>
              <a:rPr lang="en-US" sz="4400" dirty="0" err="1">
                <a:latin typeface="VNI-Avo" pitchFamily="2" charset="0"/>
              </a:rPr>
              <a:t>cuoäc</a:t>
            </a:r>
            <a:r>
              <a:rPr lang="en-US" sz="4400" dirty="0">
                <a:latin typeface="VNI-Avo" pitchFamily="2" charset="0"/>
              </a:rPr>
              <a:t> </a:t>
            </a:r>
            <a:r>
              <a:rPr lang="en-US" sz="4400" dirty="0" err="1">
                <a:latin typeface="VNI-Avo" pitchFamily="2" charset="0"/>
              </a:rPr>
              <a:t>thi</a:t>
            </a:r>
            <a:r>
              <a:rPr lang="en-US" sz="4400" dirty="0">
                <a:latin typeface="VNI-Avo" pitchFamily="2" charset="0"/>
              </a:rPr>
              <a:t> </a:t>
            </a:r>
            <a:r>
              <a:rPr lang="en-US" sz="4400" dirty="0" err="1">
                <a:latin typeface="VNI-Avo" pitchFamily="2" charset="0"/>
              </a:rPr>
              <a:t>khoâng</a:t>
            </a:r>
            <a:r>
              <a:rPr lang="en-US" sz="4400" dirty="0">
                <a:latin typeface="VNI-Avo" pitchFamily="2" charset="0"/>
              </a:rPr>
              <a:t> </a:t>
            </a:r>
            <a:r>
              <a:rPr lang="en-US" sz="4400" dirty="0" err="1">
                <a:latin typeface="VNI-Avo" pitchFamily="2" charset="0"/>
              </a:rPr>
              <a:t>thaønh</a:t>
            </a:r>
            <a:r>
              <a:rPr lang="en-US" sz="4400" dirty="0">
                <a:latin typeface="VNI-Avo" pitchFamily="2" charset="0"/>
              </a:rPr>
              <a:t>, </a:t>
            </a:r>
            <a:r>
              <a:rPr lang="en-US" sz="4400" dirty="0" err="1">
                <a:latin typeface="VNI-Avo" pitchFamily="2" charset="0"/>
              </a:rPr>
              <a:t>maát</a:t>
            </a:r>
            <a:r>
              <a:rPr lang="en-US" sz="4400" dirty="0">
                <a:latin typeface="VNI-Avo" pitchFamily="2" charset="0"/>
              </a:rPr>
              <a:t> </a:t>
            </a:r>
            <a:r>
              <a:rPr lang="en-US" sz="4400" dirty="0" err="1">
                <a:latin typeface="VNI-Avo" pitchFamily="2" charset="0"/>
              </a:rPr>
              <a:t>caû</a:t>
            </a:r>
            <a:r>
              <a:rPr lang="en-US" sz="4400" dirty="0">
                <a:latin typeface="VNI-Avo" pitchFamily="2" charset="0"/>
              </a:rPr>
              <a:t> </a:t>
            </a:r>
            <a:r>
              <a:rPr lang="en-US" sz="4400" dirty="0" err="1">
                <a:latin typeface="VNI-Avo" pitchFamily="2" charset="0"/>
              </a:rPr>
              <a:t>vui</a:t>
            </a:r>
            <a:r>
              <a:rPr lang="en-US" sz="4400" dirty="0">
                <a:latin typeface="VNI-Avo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18103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32" grpId="0"/>
      <p:bldP spid="32" grpId="1"/>
      <p:bldP spid="37" grpId="0"/>
      <p:bldP spid="37" grpId="1"/>
      <p:bldP spid="38" grpId="0"/>
      <p:bldP spid="3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9268" y="960205"/>
            <a:ext cx="12192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>
                <a:latin typeface="VNI-Avo" pitchFamily="2" charset="0"/>
              </a:rPr>
              <a:t>     </a:t>
            </a:r>
            <a:r>
              <a:rPr lang="en-US" sz="3100" dirty="0" err="1">
                <a:latin typeface="VNI-Avo" pitchFamily="2" charset="0"/>
              </a:rPr>
              <a:t>Toâm</a:t>
            </a:r>
            <a:r>
              <a:rPr lang="en-US" sz="3100" dirty="0">
                <a:latin typeface="VNI-Avo" pitchFamily="2" charset="0"/>
              </a:rPr>
              <a:t>, </a:t>
            </a:r>
            <a:r>
              <a:rPr lang="en-US" sz="3100" dirty="0" err="1">
                <a:latin typeface="VNI-Avo" pitchFamily="2" charset="0"/>
              </a:rPr>
              <a:t>caù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vaø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cua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thi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chaïy</a:t>
            </a:r>
            <a:r>
              <a:rPr lang="en-US" sz="3100" dirty="0">
                <a:latin typeface="VNI-Avo" pitchFamily="2" charset="0"/>
              </a:rPr>
              <a:t>. </a:t>
            </a:r>
            <a:r>
              <a:rPr lang="en-US" sz="3100" dirty="0" err="1">
                <a:latin typeface="VNI-Avo" pitchFamily="2" charset="0"/>
              </a:rPr>
              <a:t>Baùc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ruøa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laøm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troïng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taøi</a:t>
            </a:r>
            <a:r>
              <a:rPr lang="en-US" sz="3100" dirty="0">
                <a:latin typeface="VNI-Avo" pitchFamily="2" charset="0"/>
              </a:rPr>
              <a:t>.</a:t>
            </a:r>
          </a:p>
          <a:p>
            <a:r>
              <a:rPr lang="en-US" sz="3100" dirty="0">
                <a:latin typeface="VNI-Avo" pitchFamily="2" charset="0"/>
              </a:rPr>
              <a:t>     Khi </a:t>
            </a:r>
            <a:r>
              <a:rPr lang="en-US" sz="3100" dirty="0" err="1">
                <a:latin typeface="VNI-Avo" pitchFamily="2" charset="0"/>
              </a:rPr>
              <a:t>chuaån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bò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xuaát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phaùt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thì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sinh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chuyeän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raéc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roái</a:t>
            </a:r>
            <a:r>
              <a:rPr lang="en-US" sz="3100" dirty="0">
                <a:latin typeface="VNI-Avo" pitchFamily="2" charset="0"/>
              </a:rPr>
              <a:t>. </a:t>
            </a:r>
            <a:r>
              <a:rPr lang="en-US" sz="3100" dirty="0" err="1">
                <a:latin typeface="VNI-Avo" pitchFamily="2" charset="0"/>
              </a:rPr>
              <a:t>Toâm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baûo</a:t>
            </a:r>
            <a:r>
              <a:rPr lang="en-US" sz="3100" dirty="0">
                <a:latin typeface="VNI-Avo" pitchFamily="2" charset="0"/>
              </a:rPr>
              <a:t>:</a:t>
            </a:r>
          </a:p>
          <a:p>
            <a:r>
              <a:rPr lang="en-US" sz="3100" dirty="0">
                <a:latin typeface="VNI-Avo" pitchFamily="2" charset="0"/>
              </a:rPr>
              <a:t>     - Hai </a:t>
            </a:r>
            <a:r>
              <a:rPr lang="en-US" sz="3100" dirty="0" err="1">
                <a:latin typeface="VNI-Avo" pitchFamily="2" charset="0"/>
              </a:rPr>
              <a:t>caäu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phaûi</a:t>
            </a:r>
            <a:r>
              <a:rPr lang="en-US" sz="3100" dirty="0">
                <a:latin typeface="VNI-Avo" pitchFamily="2" charset="0"/>
              </a:rPr>
              <a:t> quay </a:t>
            </a:r>
            <a:r>
              <a:rPr lang="en-US" sz="3100" dirty="0" err="1">
                <a:latin typeface="VNI-Avo" pitchFamily="2" charset="0"/>
              </a:rPr>
              <a:t>ñuoâi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veà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ñích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nhö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mình</a:t>
            </a:r>
            <a:r>
              <a:rPr lang="en-US" sz="3100" dirty="0">
                <a:latin typeface="VNI-Avo" pitchFamily="2" charset="0"/>
              </a:rPr>
              <a:t>!</a:t>
            </a:r>
          </a:p>
          <a:p>
            <a:r>
              <a:rPr lang="en-US" sz="3100" dirty="0">
                <a:latin typeface="VNI-Avo" pitchFamily="2" charset="0"/>
              </a:rPr>
              <a:t>     </a:t>
            </a:r>
            <a:r>
              <a:rPr lang="en-US" sz="3100" dirty="0" err="1">
                <a:latin typeface="VNI-Avo" pitchFamily="2" charset="0"/>
              </a:rPr>
              <a:t>Caù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nguùng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nguaåy</a:t>
            </a:r>
            <a:r>
              <a:rPr lang="en-US" sz="3100" dirty="0">
                <a:latin typeface="VNI-Avo" pitchFamily="2" charset="0"/>
              </a:rPr>
              <a:t>:</a:t>
            </a:r>
          </a:p>
          <a:p>
            <a:r>
              <a:rPr lang="en-US" sz="3100" dirty="0">
                <a:latin typeface="VNI-Avo" pitchFamily="2" charset="0"/>
              </a:rPr>
              <a:t>     - </a:t>
            </a:r>
            <a:r>
              <a:rPr lang="en-US" sz="3100" dirty="0" err="1">
                <a:latin typeface="VNI-Avo" pitchFamily="2" charset="0"/>
              </a:rPr>
              <a:t>Khoâng</a:t>
            </a:r>
            <a:r>
              <a:rPr lang="en-US" sz="3100" dirty="0">
                <a:latin typeface="VNI-Avo" pitchFamily="2" charset="0"/>
              </a:rPr>
              <a:t>, </a:t>
            </a:r>
            <a:r>
              <a:rPr lang="en-US" sz="3100" dirty="0" err="1">
                <a:latin typeface="VNI-Avo" pitchFamily="2" charset="0"/>
              </a:rPr>
              <a:t>hai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caäu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phaûi</a:t>
            </a:r>
            <a:r>
              <a:rPr lang="en-US" sz="3100" dirty="0">
                <a:latin typeface="VNI-Avo" pitchFamily="2" charset="0"/>
              </a:rPr>
              <a:t> quay </a:t>
            </a:r>
            <a:r>
              <a:rPr lang="en-US" sz="3100" dirty="0" err="1">
                <a:latin typeface="VNI-Avo" pitchFamily="2" charset="0"/>
              </a:rPr>
              <a:t>ñaàu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veà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ñích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nhö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tôù</a:t>
            </a:r>
            <a:r>
              <a:rPr lang="en-US" sz="3100" dirty="0">
                <a:latin typeface="VNI-Avo" pitchFamily="2" charset="0"/>
              </a:rPr>
              <a:t>!</a:t>
            </a:r>
          </a:p>
          <a:p>
            <a:r>
              <a:rPr lang="en-US" sz="3100" dirty="0">
                <a:latin typeface="VNI-Avo" pitchFamily="2" charset="0"/>
              </a:rPr>
              <a:t>     </a:t>
            </a:r>
            <a:r>
              <a:rPr lang="en-US" sz="3100" dirty="0" err="1">
                <a:latin typeface="VNI-Avo" pitchFamily="2" charset="0"/>
              </a:rPr>
              <a:t>Cua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laïi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noùi</a:t>
            </a:r>
            <a:r>
              <a:rPr lang="en-US" sz="3100" dirty="0">
                <a:latin typeface="VNI-Avo" pitchFamily="2" charset="0"/>
              </a:rPr>
              <a:t>:   </a:t>
            </a:r>
          </a:p>
          <a:p>
            <a:r>
              <a:rPr lang="en-US" sz="3100" dirty="0">
                <a:latin typeface="VNI-Avo" pitchFamily="2" charset="0"/>
              </a:rPr>
              <a:t>     - Hai </a:t>
            </a:r>
            <a:r>
              <a:rPr lang="en-US" sz="3100" dirty="0" err="1">
                <a:latin typeface="VNI-Avo" pitchFamily="2" charset="0"/>
              </a:rPr>
              <a:t>caäu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phaûi</a:t>
            </a:r>
            <a:r>
              <a:rPr lang="en-US" sz="3100" dirty="0">
                <a:latin typeface="VNI-Avo" pitchFamily="2" charset="0"/>
              </a:rPr>
              <a:t> quay </a:t>
            </a:r>
            <a:r>
              <a:rPr lang="en-US" sz="3100" dirty="0" err="1">
                <a:latin typeface="VNI-Avo" pitchFamily="2" charset="0"/>
              </a:rPr>
              <a:t>ngang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nhö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tôù</a:t>
            </a:r>
            <a:r>
              <a:rPr lang="en-US" sz="3100" dirty="0">
                <a:latin typeface="VNI-Avo" pitchFamily="2" charset="0"/>
              </a:rPr>
              <a:t>!</a:t>
            </a:r>
          </a:p>
          <a:p>
            <a:r>
              <a:rPr lang="en-US" sz="3100" dirty="0">
                <a:latin typeface="VNI-Avo" pitchFamily="2" charset="0"/>
              </a:rPr>
              <a:t>    </a:t>
            </a:r>
            <a:r>
              <a:rPr lang="en-US" sz="3100" dirty="0" err="1">
                <a:latin typeface="VNI-Avo" pitchFamily="2" charset="0"/>
              </a:rPr>
              <a:t>Chuùng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caõi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nhau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vì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toâm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chæ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quen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bôi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giaät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luøi</a:t>
            </a:r>
            <a:r>
              <a:rPr lang="en-US" sz="3100" dirty="0">
                <a:latin typeface="VNI-Avo" pitchFamily="2" charset="0"/>
              </a:rPr>
              <a:t>, </a:t>
            </a:r>
            <a:r>
              <a:rPr lang="en-US" sz="3100" dirty="0" err="1">
                <a:latin typeface="VNI-Avo" pitchFamily="2" charset="0"/>
              </a:rPr>
              <a:t>caù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chæ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bieát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phoùng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thaúng</a:t>
            </a:r>
            <a:r>
              <a:rPr lang="en-US" sz="3100" dirty="0">
                <a:latin typeface="VNI-Avo" pitchFamily="2" charset="0"/>
              </a:rPr>
              <a:t>, </a:t>
            </a:r>
            <a:r>
              <a:rPr lang="en-US" sz="3100" dirty="0" err="1">
                <a:latin typeface="VNI-Avo" pitchFamily="2" charset="0"/>
              </a:rPr>
              <a:t>cua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chæ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boø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ngang</a:t>
            </a:r>
            <a:r>
              <a:rPr lang="en-US" sz="3100" dirty="0">
                <a:latin typeface="VNI-Avo" pitchFamily="2" charset="0"/>
              </a:rPr>
              <a:t>. Ai </a:t>
            </a:r>
            <a:r>
              <a:rPr lang="en-US" sz="3100" dirty="0" err="1">
                <a:latin typeface="VNI-Avo" pitchFamily="2" charset="0"/>
              </a:rPr>
              <a:t>cuõng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cho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laø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mình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ñuùng</a:t>
            </a:r>
            <a:r>
              <a:rPr lang="en-US" sz="3100" dirty="0">
                <a:latin typeface="VNI-Avo" pitchFamily="2" charset="0"/>
              </a:rPr>
              <a:t>. </a:t>
            </a:r>
            <a:r>
              <a:rPr lang="en-US" sz="3100" dirty="0" err="1">
                <a:latin typeface="VNI-Avo" pitchFamily="2" charset="0"/>
              </a:rPr>
              <a:t>Baùc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ruøa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khuyeân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baûo</a:t>
            </a:r>
            <a:r>
              <a:rPr lang="en-US" sz="3100" dirty="0">
                <a:latin typeface="VNI-Avo" pitchFamily="2" charset="0"/>
              </a:rPr>
              <a:t>, </a:t>
            </a:r>
            <a:r>
              <a:rPr lang="en-US" sz="3100" dirty="0" err="1">
                <a:latin typeface="VNI-Avo" pitchFamily="2" charset="0"/>
              </a:rPr>
              <a:t>chuùng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chaúng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nghe</a:t>
            </a:r>
            <a:r>
              <a:rPr lang="en-US" sz="3100" dirty="0">
                <a:latin typeface="VNI-Avo" pitchFamily="2" charset="0"/>
              </a:rPr>
              <a:t>. </a:t>
            </a:r>
            <a:r>
              <a:rPr lang="en-US" sz="3100" dirty="0" err="1">
                <a:latin typeface="VNI-Avo" pitchFamily="2" charset="0"/>
              </a:rPr>
              <a:t>Theá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laø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cuoäc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thi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khoâng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thaønh</a:t>
            </a:r>
            <a:r>
              <a:rPr lang="en-US" sz="3100" dirty="0">
                <a:latin typeface="VNI-Avo" pitchFamily="2" charset="0"/>
              </a:rPr>
              <a:t>, </a:t>
            </a:r>
            <a:r>
              <a:rPr lang="en-US" sz="3100" dirty="0" err="1">
                <a:latin typeface="VNI-Avo" pitchFamily="2" charset="0"/>
              </a:rPr>
              <a:t>maát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caû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vui</a:t>
            </a:r>
            <a:r>
              <a:rPr lang="en-US" sz="3100" dirty="0">
                <a:latin typeface="VNI-Avo" pitchFamily="2" charset="0"/>
              </a:rPr>
              <a:t>.</a:t>
            </a:r>
            <a:endParaRPr lang="vi-VN" sz="3100" dirty="0">
              <a:latin typeface="HP-211" panose="020008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66C357-2480-4A1D-AB00-1D0002730C26}"/>
              </a:ext>
            </a:extLst>
          </p:cNvPr>
          <p:cNvSpPr/>
          <p:nvPr/>
        </p:nvSpPr>
        <p:spPr>
          <a:xfrm>
            <a:off x="3275731" y="156530"/>
            <a:ext cx="57855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NI-Avo" pitchFamily="2" charset="0"/>
              </a:rPr>
              <a:t>Cuoäc</a:t>
            </a:r>
            <a:r>
              <a:rPr lang="en-US" sz="40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4000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NI-Avo" pitchFamily="2" charset="0"/>
              </a:rPr>
              <a:t>thi</a:t>
            </a:r>
            <a:r>
              <a:rPr lang="en-US" sz="40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4000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NI-Avo" pitchFamily="2" charset="0"/>
              </a:rPr>
              <a:t>khoâng</a:t>
            </a:r>
            <a:r>
              <a:rPr lang="en-US" sz="40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4000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NI-Avo" pitchFamily="2" charset="0"/>
              </a:rPr>
              <a:t>thaønh</a:t>
            </a:r>
            <a:endParaRPr lang="en-US" sz="4000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VNI-Avo" pitchFamily="2" charset="0"/>
            </a:endParaRPr>
          </a:p>
        </p:txBody>
      </p:sp>
      <p:sp>
        <p:nvSpPr>
          <p:cNvPr id="6" name="Scroll: Horizontal 5">
            <a:extLst>
              <a:ext uri="{FF2B5EF4-FFF2-40B4-BE49-F238E27FC236}">
                <a16:creationId xmlns:a16="http://schemas.microsoft.com/office/drawing/2014/main" id="{D0BE315C-494E-48BD-84D4-4F7BDA0A9D50}"/>
              </a:ext>
            </a:extLst>
          </p:cNvPr>
          <p:cNvSpPr/>
          <p:nvPr/>
        </p:nvSpPr>
        <p:spPr>
          <a:xfrm>
            <a:off x="13252" y="-18543"/>
            <a:ext cx="3308071" cy="707886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0099"/>
                </a:solidFill>
                <a:latin typeface="VNI-Avo" pitchFamily="2" charset="0"/>
              </a:rPr>
              <a:t>Luyeän</a:t>
            </a:r>
            <a:r>
              <a:rPr lang="en-US" sz="2800" b="1" dirty="0">
                <a:solidFill>
                  <a:srgbClr val="000099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VNI-Avo" pitchFamily="2" charset="0"/>
              </a:rPr>
              <a:t>ñoïc</a:t>
            </a:r>
            <a:r>
              <a:rPr lang="en-US" sz="2800" b="1" dirty="0">
                <a:solidFill>
                  <a:srgbClr val="000099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VNI-Avo" pitchFamily="2" charset="0"/>
              </a:rPr>
              <a:t>ñoaïn</a:t>
            </a:r>
            <a:endParaRPr lang="en-US" sz="2800" b="1" dirty="0">
              <a:solidFill>
                <a:srgbClr val="000099"/>
              </a:solidFill>
              <a:latin typeface="VNI-Avo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EEFD80-C880-49AB-90CE-6077EBADB1A1}"/>
              </a:ext>
            </a:extLst>
          </p:cNvPr>
          <p:cNvSpPr/>
          <p:nvPr/>
        </p:nvSpPr>
        <p:spPr>
          <a:xfrm>
            <a:off x="119268" y="1018150"/>
            <a:ext cx="7023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0">
                  <a:solidFill>
                    <a:srgbClr val="008000"/>
                  </a:solidFill>
                </a:ln>
                <a:solidFill>
                  <a:srgbClr val="003300"/>
                </a:solidFill>
                <a:latin typeface="VNI-Avo" pitchFamily="2" charset="0"/>
              </a:rPr>
              <a:t>Ñ1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9A63C1-711E-4AF6-8B80-BB5677D167D0}"/>
              </a:ext>
            </a:extLst>
          </p:cNvPr>
          <p:cNvSpPr/>
          <p:nvPr/>
        </p:nvSpPr>
        <p:spPr>
          <a:xfrm>
            <a:off x="119268" y="1517659"/>
            <a:ext cx="7023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0">
                  <a:solidFill>
                    <a:srgbClr val="008000"/>
                  </a:solidFill>
                </a:ln>
                <a:solidFill>
                  <a:srgbClr val="003300"/>
                </a:solidFill>
                <a:latin typeface="VNI-Avo" pitchFamily="2" charset="0"/>
              </a:rPr>
              <a:t>Ñ2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F77D70D-DC1B-4E91-984E-7EE7C644CD47}"/>
              </a:ext>
            </a:extLst>
          </p:cNvPr>
          <p:cNvSpPr/>
          <p:nvPr/>
        </p:nvSpPr>
        <p:spPr>
          <a:xfrm>
            <a:off x="79511" y="4333071"/>
            <a:ext cx="7023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0">
                  <a:solidFill>
                    <a:srgbClr val="008000"/>
                  </a:solidFill>
                </a:ln>
                <a:solidFill>
                  <a:srgbClr val="002060"/>
                </a:solidFill>
                <a:latin typeface="VNI-Avo" pitchFamily="2" charset="0"/>
              </a:rPr>
              <a:t>Ñ3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5DEB32-8862-4551-B835-F5FF268C18AD}"/>
              </a:ext>
            </a:extLst>
          </p:cNvPr>
          <p:cNvSpPr txBox="1"/>
          <p:nvPr/>
        </p:nvSpPr>
        <p:spPr>
          <a:xfrm>
            <a:off x="119272" y="960205"/>
            <a:ext cx="12192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>
                <a:solidFill>
                  <a:srgbClr val="0000CC"/>
                </a:solidFill>
                <a:latin typeface="VNI-Avo" pitchFamily="2" charset="0"/>
              </a:rPr>
              <a:t>     </a:t>
            </a:r>
            <a:r>
              <a:rPr lang="en-US" sz="3100" dirty="0" err="1">
                <a:latin typeface="VNI-Avo" pitchFamily="2" charset="0"/>
              </a:rPr>
              <a:t>Toâm</a:t>
            </a:r>
            <a:r>
              <a:rPr lang="en-US" sz="3100" dirty="0">
                <a:latin typeface="VNI-Avo" pitchFamily="2" charset="0"/>
              </a:rPr>
              <a:t>, </a:t>
            </a:r>
            <a:r>
              <a:rPr lang="en-US" sz="3100" dirty="0" err="1">
                <a:latin typeface="VNI-Avo" pitchFamily="2" charset="0"/>
              </a:rPr>
              <a:t>caù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vaø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cua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thi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chaïy</a:t>
            </a:r>
            <a:r>
              <a:rPr lang="en-US" sz="3100" dirty="0">
                <a:latin typeface="VNI-Avo" pitchFamily="2" charset="0"/>
              </a:rPr>
              <a:t>. </a:t>
            </a:r>
            <a:r>
              <a:rPr lang="en-US" sz="3100" dirty="0" err="1">
                <a:latin typeface="VNI-Avo" pitchFamily="2" charset="0"/>
              </a:rPr>
              <a:t>Baùc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ruøa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laøm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troïng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taøi</a:t>
            </a:r>
            <a:r>
              <a:rPr lang="en-US" sz="3100" dirty="0">
                <a:latin typeface="VNI-Avo" pitchFamily="2" charset="0"/>
              </a:rPr>
              <a:t>.</a:t>
            </a:r>
          </a:p>
          <a:p>
            <a:r>
              <a:rPr lang="en-US" sz="3100" dirty="0">
                <a:latin typeface="VNI-Avo" pitchFamily="2" charset="0"/>
              </a:rPr>
              <a:t>     </a:t>
            </a:r>
            <a:r>
              <a:rPr lang="en-US" sz="3100" dirty="0">
                <a:solidFill>
                  <a:srgbClr val="0000CC"/>
                </a:solidFill>
                <a:latin typeface="VNI-Avo" pitchFamily="2" charset="0"/>
              </a:rPr>
              <a:t>Khi </a:t>
            </a:r>
            <a:r>
              <a:rPr lang="en-US" sz="3100" dirty="0" err="1">
                <a:solidFill>
                  <a:srgbClr val="0000CC"/>
                </a:solidFill>
                <a:latin typeface="VNI-Avo" pitchFamily="2" charset="0"/>
              </a:rPr>
              <a:t>chuaån</a:t>
            </a:r>
            <a:r>
              <a:rPr lang="en-US" sz="31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100" dirty="0" err="1">
                <a:solidFill>
                  <a:srgbClr val="0000CC"/>
                </a:solidFill>
                <a:latin typeface="VNI-Avo" pitchFamily="2" charset="0"/>
              </a:rPr>
              <a:t>bò</a:t>
            </a:r>
            <a:r>
              <a:rPr lang="en-US" sz="31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100" dirty="0" err="1">
                <a:solidFill>
                  <a:srgbClr val="0000CC"/>
                </a:solidFill>
                <a:latin typeface="VNI-Avo" pitchFamily="2" charset="0"/>
              </a:rPr>
              <a:t>xuaát</a:t>
            </a:r>
            <a:r>
              <a:rPr lang="en-US" sz="31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100" dirty="0" err="1">
                <a:solidFill>
                  <a:srgbClr val="0000CC"/>
                </a:solidFill>
                <a:latin typeface="VNI-Avo" pitchFamily="2" charset="0"/>
              </a:rPr>
              <a:t>phaùt</a:t>
            </a:r>
            <a:r>
              <a:rPr lang="en-US" sz="31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100" dirty="0" err="1">
                <a:solidFill>
                  <a:srgbClr val="0000CC"/>
                </a:solidFill>
                <a:latin typeface="VNI-Avo" pitchFamily="2" charset="0"/>
              </a:rPr>
              <a:t>thì</a:t>
            </a:r>
            <a:r>
              <a:rPr lang="en-US" sz="31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100" dirty="0" err="1">
                <a:solidFill>
                  <a:srgbClr val="0000CC"/>
                </a:solidFill>
                <a:latin typeface="VNI-Avo" pitchFamily="2" charset="0"/>
              </a:rPr>
              <a:t>sinh</a:t>
            </a:r>
            <a:r>
              <a:rPr lang="en-US" sz="31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100" dirty="0" err="1">
                <a:solidFill>
                  <a:srgbClr val="0000CC"/>
                </a:solidFill>
                <a:latin typeface="VNI-Avo" pitchFamily="2" charset="0"/>
              </a:rPr>
              <a:t>chuyeän</a:t>
            </a:r>
            <a:r>
              <a:rPr lang="en-US" sz="31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100" dirty="0" err="1">
                <a:solidFill>
                  <a:srgbClr val="0000CC"/>
                </a:solidFill>
                <a:latin typeface="VNI-Avo" pitchFamily="2" charset="0"/>
              </a:rPr>
              <a:t>raéc</a:t>
            </a:r>
            <a:r>
              <a:rPr lang="en-US" sz="31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100" dirty="0" err="1">
                <a:solidFill>
                  <a:srgbClr val="0000CC"/>
                </a:solidFill>
                <a:latin typeface="VNI-Avo" pitchFamily="2" charset="0"/>
              </a:rPr>
              <a:t>roái</a:t>
            </a:r>
            <a:r>
              <a:rPr lang="en-US" sz="3100" dirty="0">
                <a:solidFill>
                  <a:srgbClr val="0000CC"/>
                </a:solidFill>
                <a:latin typeface="VNI-Avo" pitchFamily="2" charset="0"/>
              </a:rPr>
              <a:t>. </a:t>
            </a:r>
            <a:r>
              <a:rPr lang="en-US" sz="3100" dirty="0" err="1">
                <a:solidFill>
                  <a:srgbClr val="0000CC"/>
                </a:solidFill>
                <a:latin typeface="VNI-Avo" pitchFamily="2" charset="0"/>
              </a:rPr>
              <a:t>Toâm</a:t>
            </a:r>
            <a:r>
              <a:rPr lang="en-US" sz="31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100" dirty="0" err="1">
                <a:solidFill>
                  <a:srgbClr val="0000CC"/>
                </a:solidFill>
                <a:latin typeface="VNI-Avo" pitchFamily="2" charset="0"/>
              </a:rPr>
              <a:t>baûo</a:t>
            </a:r>
            <a:r>
              <a:rPr lang="en-US" sz="3100" dirty="0">
                <a:solidFill>
                  <a:srgbClr val="0000CC"/>
                </a:solidFill>
                <a:latin typeface="VNI-Avo" pitchFamily="2" charset="0"/>
              </a:rPr>
              <a:t>:</a:t>
            </a:r>
          </a:p>
          <a:p>
            <a:r>
              <a:rPr lang="en-US" sz="3100" dirty="0">
                <a:solidFill>
                  <a:srgbClr val="0000CC"/>
                </a:solidFill>
                <a:latin typeface="VNI-Avo" pitchFamily="2" charset="0"/>
              </a:rPr>
              <a:t>     - Hai </a:t>
            </a:r>
            <a:r>
              <a:rPr lang="en-US" sz="3100" dirty="0" err="1">
                <a:solidFill>
                  <a:srgbClr val="0000CC"/>
                </a:solidFill>
                <a:latin typeface="VNI-Avo" pitchFamily="2" charset="0"/>
              </a:rPr>
              <a:t>caäu</a:t>
            </a:r>
            <a:r>
              <a:rPr lang="en-US" sz="31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100" dirty="0" err="1">
                <a:solidFill>
                  <a:srgbClr val="0000CC"/>
                </a:solidFill>
                <a:latin typeface="VNI-Avo" pitchFamily="2" charset="0"/>
              </a:rPr>
              <a:t>phaûi</a:t>
            </a:r>
            <a:r>
              <a:rPr lang="en-US" sz="3100" dirty="0">
                <a:solidFill>
                  <a:srgbClr val="0000CC"/>
                </a:solidFill>
                <a:latin typeface="VNI-Avo" pitchFamily="2" charset="0"/>
              </a:rPr>
              <a:t> quay </a:t>
            </a:r>
            <a:r>
              <a:rPr lang="en-US" sz="3100" dirty="0" err="1">
                <a:solidFill>
                  <a:srgbClr val="0000CC"/>
                </a:solidFill>
                <a:latin typeface="VNI-Avo" pitchFamily="2" charset="0"/>
              </a:rPr>
              <a:t>ñuoâi</a:t>
            </a:r>
            <a:r>
              <a:rPr lang="en-US" sz="31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100" dirty="0" err="1">
                <a:solidFill>
                  <a:srgbClr val="0000CC"/>
                </a:solidFill>
                <a:latin typeface="VNI-Avo" pitchFamily="2" charset="0"/>
              </a:rPr>
              <a:t>veà</a:t>
            </a:r>
            <a:r>
              <a:rPr lang="en-US" sz="31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100" dirty="0" err="1">
                <a:solidFill>
                  <a:srgbClr val="0000CC"/>
                </a:solidFill>
                <a:latin typeface="VNI-Avo" pitchFamily="2" charset="0"/>
              </a:rPr>
              <a:t>ñích</a:t>
            </a:r>
            <a:r>
              <a:rPr lang="en-US" sz="31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100" dirty="0" err="1">
                <a:solidFill>
                  <a:srgbClr val="0000CC"/>
                </a:solidFill>
                <a:latin typeface="VNI-Avo" pitchFamily="2" charset="0"/>
              </a:rPr>
              <a:t>nhö</a:t>
            </a:r>
            <a:r>
              <a:rPr lang="en-US" sz="31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100" dirty="0" err="1">
                <a:solidFill>
                  <a:srgbClr val="0000CC"/>
                </a:solidFill>
                <a:latin typeface="VNI-Avo" pitchFamily="2" charset="0"/>
              </a:rPr>
              <a:t>mình</a:t>
            </a:r>
            <a:r>
              <a:rPr lang="en-US" sz="3100" dirty="0">
                <a:solidFill>
                  <a:srgbClr val="0000CC"/>
                </a:solidFill>
                <a:latin typeface="VNI-Avo" pitchFamily="2" charset="0"/>
              </a:rPr>
              <a:t>!</a:t>
            </a:r>
          </a:p>
          <a:p>
            <a:r>
              <a:rPr lang="en-US" sz="3100" dirty="0">
                <a:solidFill>
                  <a:srgbClr val="0000CC"/>
                </a:solidFill>
                <a:latin typeface="VNI-Avo" pitchFamily="2" charset="0"/>
              </a:rPr>
              <a:t>     </a:t>
            </a:r>
            <a:r>
              <a:rPr lang="en-US" sz="3100" dirty="0" err="1">
                <a:solidFill>
                  <a:srgbClr val="0000CC"/>
                </a:solidFill>
                <a:latin typeface="VNI-Avo" pitchFamily="2" charset="0"/>
              </a:rPr>
              <a:t>Caù</a:t>
            </a:r>
            <a:r>
              <a:rPr lang="en-US" sz="31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100" dirty="0" err="1">
                <a:solidFill>
                  <a:srgbClr val="0000CC"/>
                </a:solidFill>
                <a:latin typeface="VNI-Avo" pitchFamily="2" charset="0"/>
              </a:rPr>
              <a:t>nguùng</a:t>
            </a:r>
            <a:r>
              <a:rPr lang="en-US" sz="31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100" dirty="0" err="1">
                <a:solidFill>
                  <a:srgbClr val="0000CC"/>
                </a:solidFill>
                <a:latin typeface="VNI-Avo" pitchFamily="2" charset="0"/>
              </a:rPr>
              <a:t>nguaåy</a:t>
            </a:r>
            <a:r>
              <a:rPr lang="en-US" sz="3100" dirty="0">
                <a:solidFill>
                  <a:srgbClr val="0000CC"/>
                </a:solidFill>
                <a:latin typeface="VNI-Avo" pitchFamily="2" charset="0"/>
              </a:rPr>
              <a:t>:</a:t>
            </a:r>
          </a:p>
          <a:p>
            <a:r>
              <a:rPr lang="en-US" sz="3100" dirty="0">
                <a:solidFill>
                  <a:srgbClr val="0000CC"/>
                </a:solidFill>
                <a:latin typeface="VNI-Avo" pitchFamily="2" charset="0"/>
              </a:rPr>
              <a:t>     - </a:t>
            </a:r>
            <a:r>
              <a:rPr lang="en-US" sz="3100" dirty="0" err="1">
                <a:solidFill>
                  <a:srgbClr val="0000CC"/>
                </a:solidFill>
                <a:latin typeface="VNI-Avo" pitchFamily="2" charset="0"/>
              </a:rPr>
              <a:t>Khoâng</a:t>
            </a:r>
            <a:r>
              <a:rPr lang="en-US" sz="3100" dirty="0">
                <a:solidFill>
                  <a:srgbClr val="0000CC"/>
                </a:solidFill>
                <a:latin typeface="VNI-Avo" pitchFamily="2" charset="0"/>
              </a:rPr>
              <a:t>, </a:t>
            </a:r>
            <a:r>
              <a:rPr lang="en-US" sz="3100" dirty="0" err="1">
                <a:solidFill>
                  <a:srgbClr val="0000CC"/>
                </a:solidFill>
                <a:latin typeface="VNI-Avo" pitchFamily="2" charset="0"/>
              </a:rPr>
              <a:t>hai</a:t>
            </a:r>
            <a:r>
              <a:rPr lang="en-US" sz="31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100" dirty="0" err="1">
                <a:solidFill>
                  <a:srgbClr val="0000CC"/>
                </a:solidFill>
                <a:latin typeface="VNI-Avo" pitchFamily="2" charset="0"/>
              </a:rPr>
              <a:t>caäu</a:t>
            </a:r>
            <a:r>
              <a:rPr lang="en-US" sz="31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100" dirty="0" err="1">
                <a:solidFill>
                  <a:srgbClr val="0000CC"/>
                </a:solidFill>
                <a:latin typeface="VNI-Avo" pitchFamily="2" charset="0"/>
              </a:rPr>
              <a:t>phaûi</a:t>
            </a:r>
            <a:r>
              <a:rPr lang="en-US" sz="3100" dirty="0">
                <a:solidFill>
                  <a:srgbClr val="0000CC"/>
                </a:solidFill>
                <a:latin typeface="VNI-Avo" pitchFamily="2" charset="0"/>
              </a:rPr>
              <a:t> quay </a:t>
            </a:r>
            <a:r>
              <a:rPr lang="en-US" sz="3100" dirty="0" err="1">
                <a:solidFill>
                  <a:srgbClr val="0000CC"/>
                </a:solidFill>
                <a:latin typeface="VNI-Avo" pitchFamily="2" charset="0"/>
              </a:rPr>
              <a:t>ñaàu</a:t>
            </a:r>
            <a:r>
              <a:rPr lang="en-US" sz="31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100" dirty="0" err="1">
                <a:solidFill>
                  <a:srgbClr val="0000CC"/>
                </a:solidFill>
                <a:latin typeface="VNI-Avo" pitchFamily="2" charset="0"/>
              </a:rPr>
              <a:t>veà</a:t>
            </a:r>
            <a:r>
              <a:rPr lang="en-US" sz="31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100" dirty="0" err="1">
                <a:solidFill>
                  <a:srgbClr val="0000CC"/>
                </a:solidFill>
                <a:latin typeface="VNI-Avo" pitchFamily="2" charset="0"/>
              </a:rPr>
              <a:t>ñích</a:t>
            </a:r>
            <a:r>
              <a:rPr lang="en-US" sz="31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100" dirty="0" err="1">
                <a:solidFill>
                  <a:srgbClr val="0000CC"/>
                </a:solidFill>
                <a:latin typeface="VNI-Avo" pitchFamily="2" charset="0"/>
              </a:rPr>
              <a:t>nhö</a:t>
            </a:r>
            <a:r>
              <a:rPr lang="en-US" sz="31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100" dirty="0" err="1">
                <a:solidFill>
                  <a:srgbClr val="0000CC"/>
                </a:solidFill>
                <a:latin typeface="VNI-Avo" pitchFamily="2" charset="0"/>
              </a:rPr>
              <a:t>tôù</a:t>
            </a:r>
            <a:r>
              <a:rPr lang="en-US" sz="3100" dirty="0">
                <a:solidFill>
                  <a:srgbClr val="0000CC"/>
                </a:solidFill>
                <a:latin typeface="VNI-Avo" pitchFamily="2" charset="0"/>
              </a:rPr>
              <a:t>!</a:t>
            </a:r>
          </a:p>
          <a:p>
            <a:r>
              <a:rPr lang="en-US" sz="3100" dirty="0">
                <a:solidFill>
                  <a:srgbClr val="0000CC"/>
                </a:solidFill>
                <a:latin typeface="VNI-Avo" pitchFamily="2" charset="0"/>
              </a:rPr>
              <a:t>     </a:t>
            </a:r>
            <a:r>
              <a:rPr lang="en-US" sz="3100" dirty="0" err="1">
                <a:solidFill>
                  <a:srgbClr val="0000CC"/>
                </a:solidFill>
                <a:latin typeface="VNI-Avo" pitchFamily="2" charset="0"/>
              </a:rPr>
              <a:t>Cua</a:t>
            </a:r>
            <a:r>
              <a:rPr lang="en-US" sz="31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100" dirty="0" err="1">
                <a:solidFill>
                  <a:srgbClr val="0000CC"/>
                </a:solidFill>
                <a:latin typeface="VNI-Avo" pitchFamily="2" charset="0"/>
              </a:rPr>
              <a:t>laïi</a:t>
            </a:r>
            <a:r>
              <a:rPr lang="en-US" sz="31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100" dirty="0" err="1">
                <a:solidFill>
                  <a:srgbClr val="0000CC"/>
                </a:solidFill>
                <a:latin typeface="VNI-Avo" pitchFamily="2" charset="0"/>
              </a:rPr>
              <a:t>noùi</a:t>
            </a:r>
            <a:r>
              <a:rPr lang="en-US" sz="3100" dirty="0">
                <a:solidFill>
                  <a:srgbClr val="0000CC"/>
                </a:solidFill>
                <a:latin typeface="VNI-Avo" pitchFamily="2" charset="0"/>
              </a:rPr>
              <a:t>:   </a:t>
            </a:r>
          </a:p>
          <a:p>
            <a:r>
              <a:rPr lang="en-US" sz="3100" dirty="0">
                <a:solidFill>
                  <a:srgbClr val="0000CC"/>
                </a:solidFill>
                <a:latin typeface="VNI-Avo" pitchFamily="2" charset="0"/>
              </a:rPr>
              <a:t>     - Hai </a:t>
            </a:r>
            <a:r>
              <a:rPr lang="en-US" sz="3100" dirty="0" err="1">
                <a:solidFill>
                  <a:srgbClr val="0000CC"/>
                </a:solidFill>
                <a:latin typeface="VNI-Avo" pitchFamily="2" charset="0"/>
              </a:rPr>
              <a:t>caäu</a:t>
            </a:r>
            <a:r>
              <a:rPr lang="en-US" sz="31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100" dirty="0" err="1">
                <a:solidFill>
                  <a:srgbClr val="0000CC"/>
                </a:solidFill>
                <a:latin typeface="VNI-Avo" pitchFamily="2" charset="0"/>
              </a:rPr>
              <a:t>phaûi</a:t>
            </a:r>
            <a:r>
              <a:rPr lang="en-US" sz="3100" dirty="0">
                <a:solidFill>
                  <a:srgbClr val="0000CC"/>
                </a:solidFill>
                <a:latin typeface="VNI-Avo" pitchFamily="2" charset="0"/>
              </a:rPr>
              <a:t> quay </a:t>
            </a:r>
            <a:r>
              <a:rPr lang="en-US" sz="3100" dirty="0" err="1">
                <a:solidFill>
                  <a:srgbClr val="0000CC"/>
                </a:solidFill>
                <a:latin typeface="VNI-Avo" pitchFamily="2" charset="0"/>
              </a:rPr>
              <a:t>ngang</a:t>
            </a:r>
            <a:r>
              <a:rPr lang="en-US" sz="31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100" dirty="0" err="1">
                <a:solidFill>
                  <a:srgbClr val="0000CC"/>
                </a:solidFill>
                <a:latin typeface="VNI-Avo" pitchFamily="2" charset="0"/>
              </a:rPr>
              <a:t>nhö</a:t>
            </a:r>
            <a:r>
              <a:rPr lang="en-US" sz="31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100" dirty="0" err="1">
                <a:solidFill>
                  <a:srgbClr val="0000CC"/>
                </a:solidFill>
                <a:latin typeface="VNI-Avo" pitchFamily="2" charset="0"/>
              </a:rPr>
              <a:t>tôù</a:t>
            </a:r>
            <a:r>
              <a:rPr lang="en-US" sz="3100" dirty="0">
                <a:solidFill>
                  <a:srgbClr val="0000CC"/>
                </a:solidFill>
                <a:latin typeface="VNI-Avo" pitchFamily="2" charset="0"/>
              </a:rPr>
              <a:t>!</a:t>
            </a:r>
          </a:p>
          <a:p>
            <a:r>
              <a:rPr lang="en-US" sz="3100" dirty="0">
                <a:latin typeface="VNI-Avo" pitchFamily="2" charset="0"/>
              </a:rPr>
              <a:t>    </a:t>
            </a:r>
            <a:r>
              <a:rPr lang="en-US" sz="3100" dirty="0" err="1">
                <a:latin typeface="VNI-Avo" pitchFamily="2" charset="0"/>
              </a:rPr>
              <a:t>Chuùng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caõi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nhau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vì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toâm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chæ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quen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bôi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giaät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luøi</a:t>
            </a:r>
            <a:r>
              <a:rPr lang="en-US" sz="3100" dirty="0">
                <a:latin typeface="VNI-Avo" pitchFamily="2" charset="0"/>
              </a:rPr>
              <a:t>, </a:t>
            </a:r>
            <a:r>
              <a:rPr lang="en-US" sz="3100" dirty="0" err="1">
                <a:latin typeface="VNI-Avo" pitchFamily="2" charset="0"/>
              </a:rPr>
              <a:t>caù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chæ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bieát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phoùng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thaúng</a:t>
            </a:r>
            <a:r>
              <a:rPr lang="en-US" sz="3100" dirty="0">
                <a:latin typeface="VNI-Avo" pitchFamily="2" charset="0"/>
              </a:rPr>
              <a:t>, </a:t>
            </a:r>
            <a:r>
              <a:rPr lang="en-US" sz="3100" dirty="0" err="1">
                <a:latin typeface="VNI-Avo" pitchFamily="2" charset="0"/>
              </a:rPr>
              <a:t>cua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chæ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boø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ngang</a:t>
            </a:r>
            <a:r>
              <a:rPr lang="en-US" sz="3100" dirty="0">
                <a:latin typeface="VNI-Avo" pitchFamily="2" charset="0"/>
              </a:rPr>
              <a:t>. Ai </a:t>
            </a:r>
            <a:r>
              <a:rPr lang="en-US" sz="3100" dirty="0" err="1">
                <a:latin typeface="VNI-Avo" pitchFamily="2" charset="0"/>
              </a:rPr>
              <a:t>cuõng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cho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laø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mình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ñuùng</a:t>
            </a:r>
            <a:r>
              <a:rPr lang="en-US" sz="3100" dirty="0">
                <a:latin typeface="VNI-Avo" pitchFamily="2" charset="0"/>
              </a:rPr>
              <a:t>. </a:t>
            </a:r>
            <a:r>
              <a:rPr lang="en-US" sz="3100" dirty="0" err="1">
                <a:latin typeface="VNI-Avo" pitchFamily="2" charset="0"/>
              </a:rPr>
              <a:t>Baùc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ruøa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khuyeân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baûo</a:t>
            </a:r>
            <a:r>
              <a:rPr lang="en-US" sz="3100" dirty="0">
                <a:latin typeface="VNI-Avo" pitchFamily="2" charset="0"/>
              </a:rPr>
              <a:t>, </a:t>
            </a:r>
            <a:r>
              <a:rPr lang="en-US" sz="3100" dirty="0" err="1">
                <a:latin typeface="VNI-Avo" pitchFamily="2" charset="0"/>
              </a:rPr>
              <a:t>chuùng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chaúng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nghe</a:t>
            </a:r>
            <a:r>
              <a:rPr lang="en-US" sz="3100" dirty="0">
                <a:latin typeface="VNI-Avo" pitchFamily="2" charset="0"/>
              </a:rPr>
              <a:t>. </a:t>
            </a:r>
            <a:r>
              <a:rPr lang="en-US" sz="3100" dirty="0" err="1">
                <a:latin typeface="VNI-Avo" pitchFamily="2" charset="0"/>
              </a:rPr>
              <a:t>Theá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laø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cuoäc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thi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khoâng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thaønh</a:t>
            </a:r>
            <a:r>
              <a:rPr lang="en-US" sz="3100" dirty="0">
                <a:latin typeface="VNI-Avo" pitchFamily="2" charset="0"/>
              </a:rPr>
              <a:t>, </a:t>
            </a:r>
            <a:r>
              <a:rPr lang="en-US" sz="3100" dirty="0" err="1">
                <a:latin typeface="VNI-Avo" pitchFamily="2" charset="0"/>
              </a:rPr>
              <a:t>maát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caû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vui</a:t>
            </a:r>
            <a:r>
              <a:rPr lang="en-US" sz="3100" dirty="0">
                <a:latin typeface="VNI-Avo" pitchFamily="2" charset="0"/>
              </a:rPr>
              <a:t>.</a:t>
            </a:r>
            <a:endParaRPr lang="vi-VN" sz="3100" dirty="0">
              <a:latin typeface="HP-211" panose="020008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AB608E-39E9-482F-B5ED-3DA02EAD1135}"/>
              </a:ext>
            </a:extLst>
          </p:cNvPr>
          <p:cNvSpPr txBox="1"/>
          <p:nvPr/>
        </p:nvSpPr>
        <p:spPr>
          <a:xfrm>
            <a:off x="119268" y="960205"/>
            <a:ext cx="12192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>
                <a:solidFill>
                  <a:srgbClr val="0000CC"/>
                </a:solidFill>
                <a:latin typeface="VNI-Avo" pitchFamily="2" charset="0"/>
              </a:rPr>
              <a:t>     </a:t>
            </a:r>
            <a:r>
              <a:rPr lang="en-US" sz="3100" dirty="0" err="1">
                <a:latin typeface="VNI-Avo" pitchFamily="2" charset="0"/>
              </a:rPr>
              <a:t>Toâm</a:t>
            </a:r>
            <a:r>
              <a:rPr lang="en-US" sz="3100" dirty="0">
                <a:latin typeface="VNI-Avo" pitchFamily="2" charset="0"/>
              </a:rPr>
              <a:t>, </a:t>
            </a:r>
            <a:r>
              <a:rPr lang="en-US" sz="3100" dirty="0" err="1">
                <a:latin typeface="VNI-Avo" pitchFamily="2" charset="0"/>
              </a:rPr>
              <a:t>caù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vaø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cua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thi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chaïy</a:t>
            </a:r>
            <a:r>
              <a:rPr lang="en-US" sz="3100" dirty="0">
                <a:latin typeface="VNI-Avo" pitchFamily="2" charset="0"/>
              </a:rPr>
              <a:t>. </a:t>
            </a:r>
            <a:r>
              <a:rPr lang="en-US" sz="3100" dirty="0" err="1">
                <a:latin typeface="VNI-Avo" pitchFamily="2" charset="0"/>
              </a:rPr>
              <a:t>Baùc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ruøa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laøm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troïng</a:t>
            </a:r>
            <a:r>
              <a:rPr lang="en-US" sz="3100" dirty="0">
                <a:latin typeface="VNI-Avo" pitchFamily="2" charset="0"/>
              </a:rPr>
              <a:t> </a:t>
            </a:r>
            <a:r>
              <a:rPr lang="en-US" sz="3100" dirty="0" err="1">
                <a:latin typeface="VNI-Avo" pitchFamily="2" charset="0"/>
              </a:rPr>
              <a:t>taøi</a:t>
            </a:r>
            <a:r>
              <a:rPr lang="en-US" sz="3100" dirty="0">
                <a:latin typeface="VNI-Avo" pitchFamily="2" charset="0"/>
              </a:rPr>
              <a:t>.</a:t>
            </a:r>
          </a:p>
          <a:p>
            <a:r>
              <a:rPr lang="en-US" sz="3100" dirty="0">
                <a:latin typeface="VNI-Avo" pitchFamily="2" charset="0"/>
              </a:rPr>
              <a:t>     </a:t>
            </a:r>
            <a:r>
              <a:rPr lang="en-US" sz="3100" dirty="0">
                <a:solidFill>
                  <a:srgbClr val="0000CC"/>
                </a:solidFill>
                <a:latin typeface="VNI-Avo" pitchFamily="2" charset="0"/>
              </a:rPr>
              <a:t>Khi </a:t>
            </a:r>
            <a:r>
              <a:rPr lang="en-US" sz="3100" dirty="0" err="1">
                <a:solidFill>
                  <a:srgbClr val="0000CC"/>
                </a:solidFill>
                <a:latin typeface="VNI-Avo" pitchFamily="2" charset="0"/>
              </a:rPr>
              <a:t>chuaån</a:t>
            </a:r>
            <a:r>
              <a:rPr lang="en-US" sz="31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100" dirty="0" err="1">
                <a:solidFill>
                  <a:srgbClr val="0000CC"/>
                </a:solidFill>
                <a:latin typeface="VNI-Avo" pitchFamily="2" charset="0"/>
              </a:rPr>
              <a:t>bò</a:t>
            </a:r>
            <a:r>
              <a:rPr lang="en-US" sz="31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100" dirty="0" err="1">
                <a:solidFill>
                  <a:srgbClr val="0000CC"/>
                </a:solidFill>
                <a:latin typeface="VNI-Avo" pitchFamily="2" charset="0"/>
              </a:rPr>
              <a:t>xuaát</a:t>
            </a:r>
            <a:r>
              <a:rPr lang="en-US" sz="31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100" dirty="0" err="1">
                <a:solidFill>
                  <a:srgbClr val="0000CC"/>
                </a:solidFill>
                <a:latin typeface="VNI-Avo" pitchFamily="2" charset="0"/>
              </a:rPr>
              <a:t>phaùt</a:t>
            </a:r>
            <a:r>
              <a:rPr lang="en-US" sz="31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100" dirty="0" err="1">
                <a:solidFill>
                  <a:srgbClr val="0000CC"/>
                </a:solidFill>
                <a:latin typeface="VNI-Avo" pitchFamily="2" charset="0"/>
              </a:rPr>
              <a:t>thì</a:t>
            </a:r>
            <a:r>
              <a:rPr lang="en-US" sz="31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100" dirty="0" err="1">
                <a:solidFill>
                  <a:srgbClr val="0000CC"/>
                </a:solidFill>
                <a:latin typeface="VNI-Avo" pitchFamily="2" charset="0"/>
              </a:rPr>
              <a:t>sinh</a:t>
            </a:r>
            <a:r>
              <a:rPr lang="en-US" sz="31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100" dirty="0" err="1">
                <a:solidFill>
                  <a:srgbClr val="0000CC"/>
                </a:solidFill>
                <a:latin typeface="VNI-Avo" pitchFamily="2" charset="0"/>
              </a:rPr>
              <a:t>chuyeän</a:t>
            </a:r>
            <a:r>
              <a:rPr lang="en-US" sz="31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100" dirty="0" err="1">
                <a:solidFill>
                  <a:srgbClr val="0000CC"/>
                </a:solidFill>
                <a:latin typeface="VNI-Avo" pitchFamily="2" charset="0"/>
              </a:rPr>
              <a:t>raéc</a:t>
            </a:r>
            <a:r>
              <a:rPr lang="en-US" sz="31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100" dirty="0" err="1">
                <a:solidFill>
                  <a:srgbClr val="0000CC"/>
                </a:solidFill>
                <a:latin typeface="VNI-Avo" pitchFamily="2" charset="0"/>
              </a:rPr>
              <a:t>roái</a:t>
            </a:r>
            <a:r>
              <a:rPr lang="en-US" sz="3100" dirty="0">
                <a:solidFill>
                  <a:srgbClr val="0000CC"/>
                </a:solidFill>
                <a:latin typeface="VNI-Avo" pitchFamily="2" charset="0"/>
              </a:rPr>
              <a:t>. </a:t>
            </a:r>
            <a:r>
              <a:rPr lang="en-US" sz="3100" dirty="0" err="1">
                <a:solidFill>
                  <a:srgbClr val="0000CC"/>
                </a:solidFill>
                <a:latin typeface="VNI-Avo" pitchFamily="2" charset="0"/>
              </a:rPr>
              <a:t>Toâm</a:t>
            </a:r>
            <a:r>
              <a:rPr lang="en-US" sz="31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100" dirty="0" err="1">
                <a:solidFill>
                  <a:srgbClr val="0000CC"/>
                </a:solidFill>
                <a:latin typeface="VNI-Avo" pitchFamily="2" charset="0"/>
              </a:rPr>
              <a:t>baûo</a:t>
            </a:r>
            <a:r>
              <a:rPr lang="en-US" sz="3100" dirty="0">
                <a:solidFill>
                  <a:srgbClr val="0000CC"/>
                </a:solidFill>
                <a:latin typeface="VNI-Avo" pitchFamily="2" charset="0"/>
              </a:rPr>
              <a:t>:</a:t>
            </a:r>
          </a:p>
          <a:p>
            <a:r>
              <a:rPr lang="en-US" sz="3100" dirty="0">
                <a:solidFill>
                  <a:srgbClr val="0000CC"/>
                </a:solidFill>
                <a:latin typeface="VNI-Avo" pitchFamily="2" charset="0"/>
              </a:rPr>
              <a:t>     - Hai </a:t>
            </a:r>
            <a:r>
              <a:rPr lang="en-US" sz="3100" dirty="0" err="1">
                <a:solidFill>
                  <a:srgbClr val="0000CC"/>
                </a:solidFill>
                <a:latin typeface="VNI-Avo" pitchFamily="2" charset="0"/>
              </a:rPr>
              <a:t>caäu</a:t>
            </a:r>
            <a:r>
              <a:rPr lang="en-US" sz="31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100" dirty="0" err="1">
                <a:solidFill>
                  <a:srgbClr val="0000CC"/>
                </a:solidFill>
                <a:latin typeface="VNI-Avo" pitchFamily="2" charset="0"/>
              </a:rPr>
              <a:t>phaûi</a:t>
            </a:r>
            <a:r>
              <a:rPr lang="en-US" sz="3100" dirty="0">
                <a:solidFill>
                  <a:srgbClr val="0000CC"/>
                </a:solidFill>
                <a:latin typeface="VNI-Avo" pitchFamily="2" charset="0"/>
              </a:rPr>
              <a:t> quay </a:t>
            </a:r>
            <a:r>
              <a:rPr lang="en-US" sz="3100" dirty="0" err="1">
                <a:solidFill>
                  <a:srgbClr val="0000CC"/>
                </a:solidFill>
                <a:latin typeface="VNI-Avo" pitchFamily="2" charset="0"/>
              </a:rPr>
              <a:t>ñuoâi</a:t>
            </a:r>
            <a:r>
              <a:rPr lang="en-US" sz="31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100" dirty="0" err="1">
                <a:solidFill>
                  <a:srgbClr val="0000CC"/>
                </a:solidFill>
                <a:latin typeface="VNI-Avo" pitchFamily="2" charset="0"/>
              </a:rPr>
              <a:t>veà</a:t>
            </a:r>
            <a:r>
              <a:rPr lang="en-US" sz="31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100" dirty="0" err="1">
                <a:solidFill>
                  <a:srgbClr val="0000CC"/>
                </a:solidFill>
                <a:latin typeface="VNI-Avo" pitchFamily="2" charset="0"/>
              </a:rPr>
              <a:t>ñích</a:t>
            </a:r>
            <a:r>
              <a:rPr lang="en-US" sz="31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100" dirty="0" err="1">
                <a:solidFill>
                  <a:srgbClr val="0000CC"/>
                </a:solidFill>
                <a:latin typeface="VNI-Avo" pitchFamily="2" charset="0"/>
              </a:rPr>
              <a:t>nhö</a:t>
            </a:r>
            <a:r>
              <a:rPr lang="en-US" sz="31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100" dirty="0" err="1">
                <a:solidFill>
                  <a:srgbClr val="0000CC"/>
                </a:solidFill>
                <a:latin typeface="VNI-Avo" pitchFamily="2" charset="0"/>
              </a:rPr>
              <a:t>mình</a:t>
            </a:r>
            <a:r>
              <a:rPr lang="en-US" sz="3100" dirty="0">
                <a:solidFill>
                  <a:srgbClr val="0000CC"/>
                </a:solidFill>
                <a:latin typeface="VNI-Avo" pitchFamily="2" charset="0"/>
              </a:rPr>
              <a:t>!</a:t>
            </a:r>
          </a:p>
          <a:p>
            <a:r>
              <a:rPr lang="en-US" sz="3100" dirty="0">
                <a:solidFill>
                  <a:srgbClr val="0000CC"/>
                </a:solidFill>
                <a:latin typeface="VNI-Avo" pitchFamily="2" charset="0"/>
              </a:rPr>
              <a:t>     </a:t>
            </a:r>
            <a:r>
              <a:rPr lang="en-US" sz="3100" dirty="0" err="1">
                <a:solidFill>
                  <a:srgbClr val="0000CC"/>
                </a:solidFill>
                <a:latin typeface="VNI-Avo" pitchFamily="2" charset="0"/>
              </a:rPr>
              <a:t>Caù</a:t>
            </a:r>
            <a:r>
              <a:rPr lang="en-US" sz="31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100" dirty="0" err="1">
                <a:solidFill>
                  <a:srgbClr val="0000CC"/>
                </a:solidFill>
                <a:latin typeface="VNI-Avo" pitchFamily="2" charset="0"/>
              </a:rPr>
              <a:t>nguùng</a:t>
            </a:r>
            <a:r>
              <a:rPr lang="en-US" sz="31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100" dirty="0" err="1">
                <a:solidFill>
                  <a:srgbClr val="0000CC"/>
                </a:solidFill>
                <a:latin typeface="VNI-Avo" pitchFamily="2" charset="0"/>
              </a:rPr>
              <a:t>nguaåy</a:t>
            </a:r>
            <a:r>
              <a:rPr lang="en-US" sz="3100" dirty="0">
                <a:solidFill>
                  <a:srgbClr val="0000CC"/>
                </a:solidFill>
                <a:latin typeface="VNI-Avo" pitchFamily="2" charset="0"/>
              </a:rPr>
              <a:t>:</a:t>
            </a:r>
          </a:p>
          <a:p>
            <a:r>
              <a:rPr lang="en-US" sz="3100" dirty="0">
                <a:solidFill>
                  <a:srgbClr val="0000CC"/>
                </a:solidFill>
                <a:latin typeface="VNI-Avo" pitchFamily="2" charset="0"/>
              </a:rPr>
              <a:t>     - </a:t>
            </a:r>
            <a:r>
              <a:rPr lang="en-US" sz="3100" dirty="0" err="1">
                <a:solidFill>
                  <a:srgbClr val="0000CC"/>
                </a:solidFill>
                <a:latin typeface="VNI-Avo" pitchFamily="2" charset="0"/>
              </a:rPr>
              <a:t>Khoâng</a:t>
            </a:r>
            <a:r>
              <a:rPr lang="en-US" sz="3100" dirty="0">
                <a:solidFill>
                  <a:srgbClr val="0000CC"/>
                </a:solidFill>
                <a:latin typeface="VNI-Avo" pitchFamily="2" charset="0"/>
              </a:rPr>
              <a:t>, </a:t>
            </a:r>
            <a:r>
              <a:rPr lang="en-US" sz="3100" dirty="0" err="1">
                <a:solidFill>
                  <a:srgbClr val="0000CC"/>
                </a:solidFill>
                <a:latin typeface="VNI-Avo" pitchFamily="2" charset="0"/>
              </a:rPr>
              <a:t>hai</a:t>
            </a:r>
            <a:r>
              <a:rPr lang="en-US" sz="31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100" dirty="0" err="1">
                <a:solidFill>
                  <a:srgbClr val="0000CC"/>
                </a:solidFill>
                <a:latin typeface="VNI-Avo" pitchFamily="2" charset="0"/>
              </a:rPr>
              <a:t>caäu</a:t>
            </a:r>
            <a:r>
              <a:rPr lang="en-US" sz="31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100" dirty="0" err="1">
                <a:solidFill>
                  <a:srgbClr val="0000CC"/>
                </a:solidFill>
                <a:latin typeface="VNI-Avo" pitchFamily="2" charset="0"/>
              </a:rPr>
              <a:t>phaûi</a:t>
            </a:r>
            <a:r>
              <a:rPr lang="en-US" sz="3100" dirty="0">
                <a:solidFill>
                  <a:srgbClr val="0000CC"/>
                </a:solidFill>
                <a:latin typeface="VNI-Avo" pitchFamily="2" charset="0"/>
              </a:rPr>
              <a:t> quay </a:t>
            </a:r>
            <a:r>
              <a:rPr lang="en-US" sz="3100" dirty="0" err="1">
                <a:solidFill>
                  <a:srgbClr val="0000CC"/>
                </a:solidFill>
                <a:latin typeface="VNI-Avo" pitchFamily="2" charset="0"/>
              </a:rPr>
              <a:t>ñaàu</a:t>
            </a:r>
            <a:r>
              <a:rPr lang="en-US" sz="31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100" dirty="0" err="1">
                <a:solidFill>
                  <a:srgbClr val="0000CC"/>
                </a:solidFill>
                <a:latin typeface="VNI-Avo" pitchFamily="2" charset="0"/>
              </a:rPr>
              <a:t>veà</a:t>
            </a:r>
            <a:r>
              <a:rPr lang="en-US" sz="31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100" dirty="0" err="1">
                <a:solidFill>
                  <a:srgbClr val="0000CC"/>
                </a:solidFill>
                <a:latin typeface="VNI-Avo" pitchFamily="2" charset="0"/>
              </a:rPr>
              <a:t>ñích</a:t>
            </a:r>
            <a:r>
              <a:rPr lang="en-US" sz="31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100" dirty="0" err="1">
                <a:solidFill>
                  <a:srgbClr val="0000CC"/>
                </a:solidFill>
                <a:latin typeface="VNI-Avo" pitchFamily="2" charset="0"/>
              </a:rPr>
              <a:t>nhö</a:t>
            </a:r>
            <a:r>
              <a:rPr lang="en-US" sz="31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100" dirty="0" err="1">
                <a:solidFill>
                  <a:srgbClr val="0000CC"/>
                </a:solidFill>
                <a:latin typeface="VNI-Avo" pitchFamily="2" charset="0"/>
              </a:rPr>
              <a:t>tôù</a:t>
            </a:r>
            <a:r>
              <a:rPr lang="en-US" sz="3100" dirty="0">
                <a:solidFill>
                  <a:srgbClr val="0000CC"/>
                </a:solidFill>
                <a:latin typeface="VNI-Avo" pitchFamily="2" charset="0"/>
              </a:rPr>
              <a:t>!</a:t>
            </a:r>
          </a:p>
          <a:p>
            <a:r>
              <a:rPr lang="en-US" sz="3100" dirty="0">
                <a:solidFill>
                  <a:srgbClr val="0000CC"/>
                </a:solidFill>
                <a:latin typeface="VNI-Avo" pitchFamily="2" charset="0"/>
              </a:rPr>
              <a:t>     </a:t>
            </a:r>
            <a:r>
              <a:rPr lang="en-US" sz="3100" dirty="0" err="1">
                <a:solidFill>
                  <a:srgbClr val="0000CC"/>
                </a:solidFill>
                <a:latin typeface="VNI-Avo" pitchFamily="2" charset="0"/>
              </a:rPr>
              <a:t>Cua</a:t>
            </a:r>
            <a:r>
              <a:rPr lang="en-US" sz="31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100" dirty="0" err="1">
                <a:solidFill>
                  <a:srgbClr val="0000CC"/>
                </a:solidFill>
                <a:latin typeface="VNI-Avo" pitchFamily="2" charset="0"/>
              </a:rPr>
              <a:t>laïi</a:t>
            </a:r>
            <a:r>
              <a:rPr lang="en-US" sz="31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100" dirty="0" err="1">
                <a:solidFill>
                  <a:srgbClr val="0000CC"/>
                </a:solidFill>
                <a:latin typeface="VNI-Avo" pitchFamily="2" charset="0"/>
              </a:rPr>
              <a:t>noùi</a:t>
            </a:r>
            <a:r>
              <a:rPr lang="en-US" sz="3100" dirty="0">
                <a:solidFill>
                  <a:srgbClr val="0000CC"/>
                </a:solidFill>
                <a:latin typeface="VNI-Avo" pitchFamily="2" charset="0"/>
              </a:rPr>
              <a:t>:   </a:t>
            </a:r>
          </a:p>
          <a:p>
            <a:r>
              <a:rPr lang="en-US" sz="3100" dirty="0">
                <a:solidFill>
                  <a:srgbClr val="0000CC"/>
                </a:solidFill>
                <a:latin typeface="VNI-Avo" pitchFamily="2" charset="0"/>
              </a:rPr>
              <a:t>     - Hai </a:t>
            </a:r>
            <a:r>
              <a:rPr lang="en-US" sz="3100" dirty="0" err="1">
                <a:solidFill>
                  <a:srgbClr val="0000CC"/>
                </a:solidFill>
                <a:latin typeface="VNI-Avo" pitchFamily="2" charset="0"/>
              </a:rPr>
              <a:t>caäu</a:t>
            </a:r>
            <a:r>
              <a:rPr lang="en-US" sz="31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100" dirty="0" err="1">
                <a:solidFill>
                  <a:srgbClr val="0000CC"/>
                </a:solidFill>
                <a:latin typeface="VNI-Avo" pitchFamily="2" charset="0"/>
              </a:rPr>
              <a:t>phaûi</a:t>
            </a:r>
            <a:r>
              <a:rPr lang="en-US" sz="3100" dirty="0">
                <a:solidFill>
                  <a:srgbClr val="0000CC"/>
                </a:solidFill>
                <a:latin typeface="VNI-Avo" pitchFamily="2" charset="0"/>
              </a:rPr>
              <a:t> quay </a:t>
            </a:r>
            <a:r>
              <a:rPr lang="en-US" sz="3100" dirty="0" err="1">
                <a:solidFill>
                  <a:srgbClr val="0000CC"/>
                </a:solidFill>
                <a:latin typeface="VNI-Avo" pitchFamily="2" charset="0"/>
              </a:rPr>
              <a:t>ngang</a:t>
            </a:r>
            <a:r>
              <a:rPr lang="en-US" sz="31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100" dirty="0" err="1">
                <a:solidFill>
                  <a:srgbClr val="0000CC"/>
                </a:solidFill>
                <a:latin typeface="VNI-Avo" pitchFamily="2" charset="0"/>
              </a:rPr>
              <a:t>nhö</a:t>
            </a:r>
            <a:r>
              <a:rPr lang="en-US" sz="31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100" dirty="0" err="1">
                <a:solidFill>
                  <a:srgbClr val="0000CC"/>
                </a:solidFill>
                <a:latin typeface="VNI-Avo" pitchFamily="2" charset="0"/>
              </a:rPr>
              <a:t>tôù</a:t>
            </a:r>
            <a:r>
              <a:rPr lang="en-US" sz="3100" dirty="0">
                <a:solidFill>
                  <a:srgbClr val="0000CC"/>
                </a:solidFill>
                <a:latin typeface="VNI-Avo" pitchFamily="2" charset="0"/>
              </a:rPr>
              <a:t>!</a:t>
            </a:r>
          </a:p>
          <a:p>
            <a:r>
              <a:rPr lang="en-US" sz="3100" dirty="0">
                <a:latin typeface="VNI-Avo" pitchFamily="2" charset="0"/>
              </a:rPr>
              <a:t>    </a:t>
            </a:r>
            <a:r>
              <a:rPr lang="en-US" sz="3100" dirty="0" err="1">
                <a:solidFill>
                  <a:srgbClr val="660033"/>
                </a:solidFill>
                <a:latin typeface="VNI-Avo" pitchFamily="2" charset="0"/>
              </a:rPr>
              <a:t>Chuùng</a:t>
            </a:r>
            <a:r>
              <a:rPr lang="en-US" sz="3100" dirty="0">
                <a:solidFill>
                  <a:srgbClr val="660033"/>
                </a:solidFill>
                <a:latin typeface="VNI-Avo" pitchFamily="2" charset="0"/>
              </a:rPr>
              <a:t> </a:t>
            </a:r>
            <a:r>
              <a:rPr lang="en-US" sz="3100" dirty="0" err="1">
                <a:solidFill>
                  <a:srgbClr val="660033"/>
                </a:solidFill>
                <a:latin typeface="VNI-Avo" pitchFamily="2" charset="0"/>
              </a:rPr>
              <a:t>caõi</a:t>
            </a:r>
            <a:r>
              <a:rPr lang="en-US" sz="3100" dirty="0">
                <a:solidFill>
                  <a:srgbClr val="660033"/>
                </a:solidFill>
                <a:latin typeface="VNI-Avo" pitchFamily="2" charset="0"/>
              </a:rPr>
              <a:t> </a:t>
            </a:r>
            <a:r>
              <a:rPr lang="en-US" sz="3100" dirty="0" err="1">
                <a:solidFill>
                  <a:srgbClr val="660033"/>
                </a:solidFill>
                <a:latin typeface="VNI-Avo" pitchFamily="2" charset="0"/>
              </a:rPr>
              <a:t>nhau</a:t>
            </a:r>
            <a:r>
              <a:rPr lang="en-US" sz="3100" dirty="0">
                <a:solidFill>
                  <a:srgbClr val="660033"/>
                </a:solidFill>
                <a:latin typeface="VNI-Avo" pitchFamily="2" charset="0"/>
              </a:rPr>
              <a:t> </a:t>
            </a:r>
            <a:r>
              <a:rPr lang="en-US" sz="3100" dirty="0" err="1">
                <a:solidFill>
                  <a:srgbClr val="660033"/>
                </a:solidFill>
                <a:latin typeface="VNI-Avo" pitchFamily="2" charset="0"/>
              </a:rPr>
              <a:t>vì</a:t>
            </a:r>
            <a:r>
              <a:rPr lang="en-US" sz="3100" dirty="0">
                <a:solidFill>
                  <a:srgbClr val="660033"/>
                </a:solidFill>
                <a:latin typeface="VNI-Avo" pitchFamily="2" charset="0"/>
              </a:rPr>
              <a:t> </a:t>
            </a:r>
            <a:r>
              <a:rPr lang="en-US" sz="3100" dirty="0" err="1">
                <a:solidFill>
                  <a:srgbClr val="660033"/>
                </a:solidFill>
                <a:latin typeface="VNI-Avo" pitchFamily="2" charset="0"/>
              </a:rPr>
              <a:t>toâm</a:t>
            </a:r>
            <a:r>
              <a:rPr lang="en-US" sz="3100" dirty="0">
                <a:solidFill>
                  <a:srgbClr val="660033"/>
                </a:solidFill>
                <a:latin typeface="VNI-Avo" pitchFamily="2" charset="0"/>
              </a:rPr>
              <a:t> </a:t>
            </a:r>
            <a:r>
              <a:rPr lang="en-US" sz="3100" dirty="0" err="1">
                <a:solidFill>
                  <a:srgbClr val="660033"/>
                </a:solidFill>
                <a:latin typeface="VNI-Avo" pitchFamily="2" charset="0"/>
              </a:rPr>
              <a:t>chæ</a:t>
            </a:r>
            <a:r>
              <a:rPr lang="en-US" sz="3100" dirty="0">
                <a:solidFill>
                  <a:srgbClr val="660033"/>
                </a:solidFill>
                <a:latin typeface="VNI-Avo" pitchFamily="2" charset="0"/>
              </a:rPr>
              <a:t> </a:t>
            </a:r>
            <a:r>
              <a:rPr lang="en-US" sz="3100" dirty="0" err="1">
                <a:solidFill>
                  <a:srgbClr val="660033"/>
                </a:solidFill>
                <a:latin typeface="VNI-Avo" pitchFamily="2" charset="0"/>
              </a:rPr>
              <a:t>quen</a:t>
            </a:r>
            <a:r>
              <a:rPr lang="en-US" sz="3100" dirty="0">
                <a:solidFill>
                  <a:srgbClr val="660033"/>
                </a:solidFill>
                <a:latin typeface="VNI-Avo" pitchFamily="2" charset="0"/>
              </a:rPr>
              <a:t> </a:t>
            </a:r>
            <a:r>
              <a:rPr lang="en-US" sz="3100" dirty="0" err="1">
                <a:solidFill>
                  <a:srgbClr val="660033"/>
                </a:solidFill>
                <a:latin typeface="VNI-Avo" pitchFamily="2" charset="0"/>
              </a:rPr>
              <a:t>bôi</a:t>
            </a:r>
            <a:r>
              <a:rPr lang="en-US" sz="3100" dirty="0">
                <a:solidFill>
                  <a:srgbClr val="660033"/>
                </a:solidFill>
                <a:latin typeface="VNI-Avo" pitchFamily="2" charset="0"/>
              </a:rPr>
              <a:t> </a:t>
            </a:r>
            <a:r>
              <a:rPr lang="en-US" sz="3100" dirty="0" err="1">
                <a:solidFill>
                  <a:srgbClr val="660033"/>
                </a:solidFill>
                <a:latin typeface="VNI-Avo" pitchFamily="2" charset="0"/>
              </a:rPr>
              <a:t>giaät</a:t>
            </a:r>
            <a:r>
              <a:rPr lang="en-US" sz="3100" dirty="0">
                <a:solidFill>
                  <a:srgbClr val="660033"/>
                </a:solidFill>
                <a:latin typeface="VNI-Avo" pitchFamily="2" charset="0"/>
              </a:rPr>
              <a:t> </a:t>
            </a:r>
            <a:r>
              <a:rPr lang="en-US" sz="3100" dirty="0" err="1">
                <a:solidFill>
                  <a:srgbClr val="660033"/>
                </a:solidFill>
                <a:latin typeface="VNI-Avo" pitchFamily="2" charset="0"/>
              </a:rPr>
              <a:t>luøi</a:t>
            </a:r>
            <a:r>
              <a:rPr lang="en-US" sz="3100" dirty="0">
                <a:solidFill>
                  <a:srgbClr val="660033"/>
                </a:solidFill>
                <a:latin typeface="VNI-Avo" pitchFamily="2" charset="0"/>
              </a:rPr>
              <a:t>, </a:t>
            </a:r>
            <a:r>
              <a:rPr lang="en-US" sz="3100" dirty="0" err="1">
                <a:solidFill>
                  <a:srgbClr val="660033"/>
                </a:solidFill>
                <a:latin typeface="VNI-Avo" pitchFamily="2" charset="0"/>
              </a:rPr>
              <a:t>caù</a:t>
            </a:r>
            <a:r>
              <a:rPr lang="en-US" sz="3100" dirty="0">
                <a:solidFill>
                  <a:srgbClr val="660033"/>
                </a:solidFill>
                <a:latin typeface="VNI-Avo" pitchFamily="2" charset="0"/>
              </a:rPr>
              <a:t> </a:t>
            </a:r>
            <a:r>
              <a:rPr lang="en-US" sz="3100" dirty="0" err="1">
                <a:solidFill>
                  <a:srgbClr val="660033"/>
                </a:solidFill>
                <a:latin typeface="VNI-Avo" pitchFamily="2" charset="0"/>
              </a:rPr>
              <a:t>chæ</a:t>
            </a:r>
            <a:r>
              <a:rPr lang="en-US" sz="3100" dirty="0">
                <a:solidFill>
                  <a:srgbClr val="660033"/>
                </a:solidFill>
                <a:latin typeface="VNI-Avo" pitchFamily="2" charset="0"/>
              </a:rPr>
              <a:t> </a:t>
            </a:r>
            <a:r>
              <a:rPr lang="en-US" sz="3100" dirty="0" err="1">
                <a:solidFill>
                  <a:srgbClr val="660033"/>
                </a:solidFill>
                <a:latin typeface="VNI-Avo" pitchFamily="2" charset="0"/>
              </a:rPr>
              <a:t>bieát</a:t>
            </a:r>
            <a:r>
              <a:rPr lang="en-US" sz="3100" dirty="0">
                <a:solidFill>
                  <a:srgbClr val="660033"/>
                </a:solidFill>
                <a:latin typeface="VNI-Avo" pitchFamily="2" charset="0"/>
              </a:rPr>
              <a:t> </a:t>
            </a:r>
            <a:r>
              <a:rPr lang="en-US" sz="3100" dirty="0" err="1">
                <a:solidFill>
                  <a:srgbClr val="660033"/>
                </a:solidFill>
                <a:latin typeface="VNI-Avo" pitchFamily="2" charset="0"/>
              </a:rPr>
              <a:t>phoùng</a:t>
            </a:r>
            <a:r>
              <a:rPr lang="en-US" sz="3100" dirty="0">
                <a:solidFill>
                  <a:srgbClr val="660033"/>
                </a:solidFill>
                <a:latin typeface="VNI-Avo" pitchFamily="2" charset="0"/>
              </a:rPr>
              <a:t> </a:t>
            </a:r>
            <a:r>
              <a:rPr lang="en-US" sz="3100" dirty="0" err="1">
                <a:solidFill>
                  <a:srgbClr val="660033"/>
                </a:solidFill>
                <a:latin typeface="VNI-Avo" pitchFamily="2" charset="0"/>
              </a:rPr>
              <a:t>thaúng</a:t>
            </a:r>
            <a:r>
              <a:rPr lang="en-US" sz="3100" dirty="0">
                <a:solidFill>
                  <a:srgbClr val="660033"/>
                </a:solidFill>
                <a:latin typeface="VNI-Avo" pitchFamily="2" charset="0"/>
              </a:rPr>
              <a:t>, </a:t>
            </a:r>
            <a:r>
              <a:rPr lang="en-US" sz="3100" dirty="0" err="1">
                <a:solidFill>
                  <a:srgbClr val="660033"/>
                </a:solidFill>
                <a:latin typeface="VNI-Avo" pitchFamily="2" charset="0"/>
              </a:rPr>
              <a:t>cua</a:t>
            </a:r>
            <a:r>
              <a:rPr lang="en-US" sz="3100" dirty="0">
                <a:solidFill>
                  <a:srgbClr val="660033"/>
                </a:solidFill>
                <a:latin typeface="VNI-Avo" pitchFamily="2" charset="0"/>
              </a:rPr>
              <a:t> </a:t>
            </a:r>
            <a:r>
              <a:rPr lang="en-US" sz="3100" dirty="0" err="1">
                <a:solidFill>
                  <a:srgbClr val="660033"/>
                </a:solidFill>
                <a:latin typeface="VNI-Avo" pitchFamily="2" charset="0"/>
              </a:rPr>
              <a:t>chæ</a:t>
            </a:r>
            <a:r>
              <a:rPr lang="en-US" sz="3100" dirty="0">
                <a:solidFill>
                  <a:srgbClr val="660033"/>
                </a:solidFill>
                <a:latin typeface="VNI-Avo" pitchFamily="2" charset="0"/>
              </a:rPr>
              <a:t> </a:t>
            </a:r>
            <a:r>
              <a:rPr lang="en-US" sz="3100" dirty="0" err="1">
                <a:solidFill>
                  <a:srgbClr val="660033"/>
                </a:solidFill>
                <a:latin typeface="VNI-Avo" pitchFamily="2" charset="0"/>
              </a:rPr>
              <a:t>boø</a:t>
            </a:r>
            <a:r>
              <a:rPr lang="en-US" sz="3100" dirty="0">
                <a:solidFill>
                  <a:srgbClr val="660033"/>
                </a:solidFill>
                <a:latin typeface="VNI-Avo" pitchFamily="2" charset="0"/>
              </a:rPr>
              <a:t> </a:t>
            </a:r>
            <a:r>
              <a:rPr lang="en-US" sz="3100" dirty="0" err="1">
                <a:solidFill>
                  <a:srgbClr val="660033"/>
                </a:solidFill>
                <a:latin typeface="VNI-Avo" pitchFamily="2" charset="0"/>
              </a:rPr>
              <a:t>ngang</a:t>
            </a:r>
            <a:r>
              <a:rPr lang="en-US" sz="3100" dirty="0">
                <a:solidFill>
                  <a:srgbClr val="660033"/>
                </a:solidFill>
                <a:latin typeface="VNI-Avo" pitchFamily="2" charset="0"/>
              </a:rPr>
              <a:t>. Ai </a:t>
            </a:r>
            <a:r>
              <a:rPr lang="en-US" sz="3100" dirty="0" err="1">
                <a:solidFill>
                  <a:srgbClr val="660033"/>
                </a:solidFill>
                <a:latin typeface="VNI-Avo" pitchFamily="2" charset="0"/>
              </a:rPr>
              <a:t>cuõng</a:t>
            </a:r>
            <a:r>
              <a:rPr lang="en-US" sz="3100" dirty="0">
                <a:solidFill>
                  <a:srgbClr val="660033"/>
                </a:solidFill>
                <a:latin typeface="VNI-Avo" pitchFamily="2" charset="0"/>
              </a:rPr>
              <a:t> </a:t>
            </a:r>
            <a:r>
              <a:rPr lang="en-US" sz="3100" dirty="0" err="1">
                <a:solidFill>
                  <a:srgbClr val="660033"/>
                </a:solidFill>
                <a:latin typeface="VNI-Avo" pitchFamily="2" charset="0"/>
              </a:rPr>
              <a:t>cho</a:t>
            </a:r>
            <a:r>
              <a:rPr lang="en-US" sz="3100" dirty="0">
                <a:solidFill>
                  <a:srgbClr val="660033"/>
                </a:solidFill>
                <a:latin typeface="VNI-Avo" pitchFamily="2" charset="0"/>
              </a:rPr>
              <a:t> </a:t>
            </a:r>
            <a:r>
              <a:rPr lang="en-US" sz="3100" dirty="0" err="1">
                <a:solidFill>
                  <a:srgbClr val="660033"/>
                </a:solidFill>
                <a:latin typeface="VNI-Avo" pitchFamily="2" charset="0"/>
              </a:rPr>
              <a:t>laø</a:t>
            </a:r>
            <a:r>
              <a:rPr lang="en-US" sz="3100" dirty="0">
                <a:solidFill>
                  <a:srgbClr val="660033"/>
                </a:solidFill>
                <a:latin typeface="VNI-Avo" pitchFamily="2" charset="0"/>
              </a:rPr>
              <a:t> </a:t>
            </a:r>
            <a:r>
              <a:rPr lang="en-US" sz="3100" dirty="0" err="1">
                <a:solidFill>
                  <a:srgbClr val="660033"/>
                </a:solidFill>
                <a:latin typeface="VNI-Avo" pitchFamily="2" charset="0"/>
              </a:rPr>
              <a:t>mình</a:t>
            </a:r>
            <a:r>
              <a:rPr lang="en-US" sz="3100" dirty="0">
                <a:solidFill>
                  <a:srgbClr val="660033"/>
                </a:solidFill>
                <a:latin typeface="VNI-Avo" pitchFamily="2" charset="0"/>
              </a:rPr>
              <a:t> </a:t>
            </a:r>
            <a:r>
              <a:rPr lang="en-US" sz="3100" dirty="0" err="1">
                <a:solidFill>
                  <a:srgbClr val="660033"/>
                </a:solidFill>
                <a:latin typeface="VNI-Avo" pitchFamily="2" charset="0"/>
              </a:rPr>
              <a:t>ñuùng</a:t>
            </a:r>
            <a:r>
              <a:rPr lang="en-US" sz="3100" dirty="0">
                <a:solidFill>
                  <a:srgbClr val="660033"/>
                </a:solidFill>
                <a:latin typeface="VNI-Avo" pitchFamily="2" charset="0"/>
              </a:rPr>
              <a:t>. </a:t>
            </a:r>
            <a:r>
              <a:rPr lang="en-US" sz="3100" dirty="0" err="1">
                <a:solidFill>
                  <a:srgbClr val="660033"/>
                </a:solidFill>
                <a:latin typeface="VNI-Avo" pitchFamily="2" charset="0"/>
              </a:rPr>
              <a:t>Baùc</a:t>
            </a:r>
            <a:r>
              <a:rPr lang="en-US" sz="3100" dirty="0">
                <a:solidFill>
                  <a:srgbClr val="660033"/>
                </a:solidFill>
                <a:latin typeface="VNI-Avo" pitchFamily="2" charset="0"/>
              </a:rPr>
              <a:t> </a:t>
            </a:r>
            <a:r>
              <a:rPr lang="en-US" sz="3100" dirty="0" err="1">
                <a:solidFill>
                  <a:srgbClr val="660033"/>
                </a:solidFill>
                <a:latin typeface="VNI-Avo" pitchFamily="2" charset="0"/>
              </a:rPr>
              <a:t>ruøa</a:t>
            </a:r>
            <a:r>
              <a:rPr lang="en-US" sz="3100" dirty="0">
                <a:solidFill>
                  <a:srgbClr val="660033"/>
                </a:solidFill>
                <a:latin typeface="VNI-Avo" pitchFamily="2" charset="0"/>
              </a:rPr>
              <a:t> </a:t>
            </a:r>
            <a:r>
              <a:rPr lang="en-US" sz="3100" dirty="0" err="1">
                <a:solidFill>
                  <a:srgbClr val="660033"/>
                </a:solidFill>
                <a:latin typeface="VNI-Avo" pitchFamily="2" charset="0"/>
              </a:rPr>
              <a:t>khuyeân</a:t>
            </a:r>
            <a:r>
              <a:rPr lang="en-US" sz="3100" dirty="0">
                <a:solidFill>
                  <a:srgbClr val="660033"/>
                </a:solidFill>
                <a:latin typeface="VNI-Avo" pitchFamily="2" charset="0"/>
              </a:rPr>
              <a:t> </a:t>
            </a:r>
            <a:r>
              <a:rPr lang="en-US" sz="3100" dirty="0" err="1">
                <a:solidFill>
                  <a:srgbClr val="660033"/>
                </a:solidFill>
                <a:latin typeface="VNI-Avo" pitchFamily="2" charset="0"/>
              </a:rPr>
              <a:t>baûo</a:t>
            </a:r>
            <a:r>
              <a:rPr lang="en-US" sz="3100" dirty="0">
                <a:solidFill>
                  <a:srgbClr val="660033"/>
                </a:solidFill>
                <a:latin typeface="VNI-Avo" pitchFamily="2" charset="0"/>
              </a:rPr>
              <a:t>, </a:t>
            </a:r>
            <a:r>
              <a:rPr lang="en-US" sz="3100" dirty="0" err="1">
                <a:solidFill>
                  <a:srgbClr val="660033"/>
                </a:solidFill>
                <a:latin typeface="VNI-Avo" pitchFamily="2" charset="0"/>
              </a:rPr>
              <a:t>chuùng</a:t>
            </a:r>
            <a:r>
              <a:rPr lang="en-US" sz="3100" dirty="0">
                <a:solidFill>
                  <a:srgbClr val="660033"/>
                </a:solidFill>
                <a:latin typeface="VNI-Avo" pitchFamily="2" charset="0"/>
              </a:rPr>
              <a:t> </a:t>
            </a:r>
            <a:r>
              <a:rPr lang="en-US" sz="3100" dirty="0" err="1">
                <a:solidFill>
                  <a:srgbClr val="660033"/>
                </a:solidFill>
                <a:latin typeface="VNI-Avo" pitchFamily="2" charset="0"/>
              </a:rPr>
              <a:t>chaúng</a:t>
            </a:r>
            <a:r>
              <a:rPr lang="en-US" sz="3100" dirty="0">
                <a:solidFill>
                  <a:srgbClr val="660033"/>
                </a:solidFill>
                <a:latin typeface="VNI-Avo" pitchFamily="2" charset="0"/>
              </a:rPr>
              <a:t> </a:t>
            </a:r>
            <a:r>
              <a:rPr lang="en-US" sz="3100" dirty="0" err="1">
                <a:solidFill>
                  <a:srgbClr val="660033"/>
                </a:solidFill>
                <a:latin typeface="VNI-Avo" pitchFamily="2" charset="0"/>
              </a:rPr>
              <a:t>nghe</a:t>
            </a:r>
            <a:r>
              <a:rPr lang="en-US" sz="3100" dirty="0">
                <a:solidFill>
                  <a:srgbClr val="660033"/>
                </a:solidFill>
                <a:latin typeface="VNI-Avo" pitchFamily="2" charset="0"/>
              </a:rPr>
              <a:t>. </a:t>
            </a:r>
            <a:r>
              <a:rPr lang="en-US" sz="3100" dirty="0" err="1">
                <a:solidFill>
                  <a:srgbClr val="660033"/>
                </a:solidFill>
                <a:latin typeface="VNI-Avo" pitchFamily="2" charset="0"/>
              </a:rPr>
              <a:t>Theá</a:t>
            </a:r>
            <a:r>
              <a:rPr lang="en-US" sz="3100" dirty="0">
                <a:solidFill>
                  <a:srgbClr val="660033"/>
                </a:solidFill>
                <a:latin typeface="VNI-Avo" pitchFamily="2" charset="0"/>
              </a:rPr>
              <a:t> </a:t>
            </a:r>
            <a:r>
              <a:rPr lang="en-US" sz="3100" dirty="0" err="1">
                <a:solidFill>
                  <a:srgbClr val="660033"/>
                </a:solidFill>
                <a:latin typeface="VNI-Avo" pitchFamily="2" charset="0"/>
              </a:rPr>
              <a:t>laø</a:t>
            </a:r>
            <a:r>
              <a:rPr lang="en-US" sz="3100" dirty="0">
                <a:solidFill>
                  <a:srgbClr val="660033"/>
                </a:solidFill>
                <a:latin typeface="VNI-Avo" pitchFamily="2" charset="0"/>
              </a:rPr>
              <a:t> </a:t>
            </a:r>
            <a:r>
              <a:rPr lang="en-US" sz="3100" dirty="0" err="1">
                <a:solidFill>
                  <a:srgbClr val="660033"/>
                </a:solidFill>
                <a:latin typeface="VNI-Avo" pitchFamily="2" charset="0"/>
              </a:rPr>
              <a:t>cuoäc</a:t>
            </a:r>
            <a:r>
              <a:rPr lang="en-US" sz="3100" dirty="0">
                <a:solidFill>
                  <a:srgbClr val="660033"/>
                </a:solidFill>
                <a:latin typeface="VNI-Avo" pitchFamily="2" charset="0"/>
              </a:rPr>
              <a:t> </a:t>
            </a:r>
            <a:r>
              <a:rPr lang="en-US" sz="3100" dirty="0" err="1">
                <a:solidFill>
                  <a:srgbClr val="660033"/>
                </a:solidFill>
                <a:latin typeface="VNI-Avo" pitchFamily="2" charset="0"/>
              </a:rPr>
              <a:t>thi</a:t>
            </a:r>
            <a:r>
              <a:rPr lang="en-US" sz="3100" dirty="0">
                <a:solidFill>
                  <a:srgbClr val="660033"/>
                </a:solidFill>
                <a:latin typeface="VNI-Avo" pitchFamily="2" charset="0"/>
              </a:rPr>
              <a:t> </a:t>
            </a:r>
            <a:r>
              <a:rPr lang="en-US" sz="3100" dirty="0" err="1">
                <a:solidFill>
                  <a:srgbClr val="660033"/>
                </a:solidFill>
                <a:latin typeface="VNI-Avo" pitchFamily="2" charset="0"/>
              </a:rPr>
              <a:t>khoâng</a:t>
            </a:r>
            <a:r>
              <a:rPr lang="en-US" sz="3100" dirty="0">
                <a:solidFill>
                  <a:srgbClr val="660033"/>
                </a:solidFill>
                <a:latin typeface="VNI-Avo" pitchFamily="2" charset="0"/>
              </a:rPr>
              <a:t> </a:t>
            </a:r>
            <a:r>
              <a:rPr lang="en-US" sz="3100" dirty="0" err="1">
                <a:solidFill>
                  <a:srgbClr val="660033"/>
                </a:solidFill>
                <a:latin typeface="VNI-Avo" pitchFamily="2" charset="0"/>
              </a:rPr>
              <a:t>thaønh</a:t>
            </a:r>
            <a:r>
              <a:rPr lang="en-US" sz="3100" dirty="0">
                <a:solidFill>
                  <a:srgbClr val="660033"/>
                </a:solidFill>
                <a:latin typeface="VNI-Avo" pitchFamily="2" charset="0"/>
              </a:rPr>
              <a:t>, </a:t>
            </a:r>
            <a:r>
              <a:rPr lang="en-US" sz="3100" dirty="0" err="1">
                <a:solidFill>
                  <a:srgbClr val="660033"/>
                </a:solidFill>
                <a:latin typeface="VNI-Avo" pitchFamily="2" charset="0"/>
              </a:rPr>
              <a:t>maát</a:t>
            </a:r>
            <a:r>
              <a:rPr lang="en-US" sz="3100" dirty="0">
                <a:solidFill>
                  <a:srgbClr val="660033"/>
                </a:solidFill>
                <a:latin typeface="VNI-Avo" pitchFamily="2" charset="0"/>
              </a:rPr>
              <a:t> </a:t>
            </a:r>
            <a:r>
              <a:rPr lang="en-US" sz="3100" dirty="0" err="1">
                <a:solidFill>
                  <a:srgbClr val="660033"/>
                </a:solidFill>
                <a:latin typeface="VNI-Avo" pitchFamily="2" charset="0"/>
              </a:rPr>
              <a:t>caû</a:t>
            </a:r>
            <a:r>
              <a:rPr lang="en-US" sz="3100" dirty="0">
                <a:solidFill>
                  <a:srgbClr val="660033"/>
                </a:solidFill>
                <a:latin typeface="VNI-Avo" pitchFamily="2" charset="0"/>
              </a:rPr>
              <a:t> </a:t>
            </a:r>
            <a:r>
              <a:rPr lang="en-US" sz="3100" dirty="0" err="1">
                <a:solidFill>
                  <a:srgbClr val="660033"/>
                </a:solidFill>
                <a:latin typeface="VNI-Avo" pitchFamily="2" charset="0"/>
              </a:rPr>
              <a:t>vui</a:t>
            </a:r>
            <a:r>
              <a:rPr lang="en-US" sz="3100" dirty="0">
                <a:solidFill>
                  <a:srgbClr val="660033"/>
                </a:solidFill>
                <a:latin typeface="VNI-Avo" pitchFamily="2" charset="0"/>
              </a:rPr>
              <a:t>.</a:t>
            </a:r>
            <a:endParaRPr lang="vi-VN" sz="3100" dirty="0">
              <a:solidFill>
                <a:srgbClr val="660033"/>
              </a:solidFill>
              <a:latin typeface="HP-211" panose="020008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F64EC02-D7F4-439C-A98C-9741B7FDD6A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92070" y="4083"/>
            <a:ext cx="1099930" cy="137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03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FFFFB47F-CAC7-4B28-A5D3-93216E022B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5" b="2378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6984C64-5BBF-4412-BA2A-BABCD2FF34BB}"/>
              </a:ext>
            </a:extLst>
          </p:cNvPr>
          <p:cNvSpPr txBox="1"/>
          <p:nvPr/>
        </p:nvSpPr>
        <p:spPr>
          <a:xfrm>
            <a:off x="3573117" y="4863549"/>
            <a:ext cx="5045765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/>
                <a:solidFill>
                  <a:srgbClr val="800080"/>
                </a:solidFill>
                <a:latin typeface="VNI-Avo" pitchFamily="2" charset="0"/>
              </a:rPr>
              <a:t>TÌM HIEÅU BAØI</a:t>
            </a:r>
          </a:p>
        </p:txBody>
      </p:sp>
    </p:spTree>
    <p:extLst>
      <p:ext uri="{BB962C8B-B14F-4D97-AF65-F5344CB8AC3E}">
        <p14:creationId xmlns:p14="http://schemas.microsoft.com/office/powerpoint/2010/main" val="431907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CE3363B4-9E6E-444A-8550-AF9ADB6E26A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53634"/>
            <a:ext cx="2864073" cy="1804366"/>
          </a:xfrm>
          <a:prstGeom prst="rect">
            <a:avLst/>
          </a:prstGeom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C3865A9B-C564-40BF-9B1D-E49D0CDFB4AB}"/>
              </a:ext>
            </a:extLst>
          </p:cNvPr>
          <p:cNvSpPr/>
          <p:nvPr/>
        </p:nvSpPr>
        <p:spPr>
          <a:xfrm>
            <a:off x="2134400" y="119269"/>
            <a:ext cx="8891407" cy="4452730"/>
          </a:xfrm>
          <a:prstGeom prst="cloudCallout">
            <a:avLst>
              <a:gd name="adj1" fmla="val -50493"/>
              <a:gd name="adj2" fmla="val 64583"/>
            </a:avLst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VNI-Avo" pitchFamily="2" charset="0"/>
              </a:rPr>
              <a:t>Toâm</a:t>
            </a:r>
            <a:r>
              <a:rPr lang="en-US" sz="4800" dirty="0">
                <a:solidFill>
                  <a:schemeClr val="tx1"/>
                </a:solidFill>
                <a:latin typeface="VNI-Avo" pitchFamily="2" charset="0"/>
              </a:rPr>
              <a:t>, </a:t>
            </a:r>
            <a:r>
              <a:rPr lang="en-US" sz="4800" dirty="0" err="1">
                <a:solidFill>
                  <a:schemeClr val="tx1"/>
                </a:solidFill>
                <a:latin typeface="VNI-Avo" pitchFamily="2" charset="0"/>
              </a:rPr>
              <a:t>caù</a:t>
            </a:r>
            <a:r>
              <a:rPr lang="en-US" sz="4800" dirty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VNI-Avo" pitchFamily="2" charset="0"/>
              </a:rPr>
              <a:t>vaø</a:t>
            </a:r>
            <a:r>
              <a:rPr lang="en-US" sz="4800" dirty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VNI-Avo" pitchFamily="2" charset="0"/>
              </a:rPr>
              <a:t>cua</a:t>
            </a:r>
            <a:r>
              <a:rPr lang="en-US" sz="4800" dirty="0">
                <a:solidFill>
                  <a:schemeClr val="tx1"/>
                </a:solidFill>
                <a:latin typeface="VNI-Avo" pitchFamily="2" charset="0"/>
              </a:rPr>
              <a:t> </a:t>
            </a:r>
          </a:p>
          <a:p>
            <a:pPr algn="ctr"/>
            <a:r>
              <a:rPr lang="en-US" sz="4800" dirty="0" err="1">
                <a:solidFill>
                  <a:schemeClr val="tx1"/>
                </a:solidFill>
                <a:latin typeface="VNI-Avo" pitchFamily="2" charset="0"/>
              </a:rPr>
              <a:t>ñònh</a:t>
            </a:r>
            <a:r>
              <a:rPr lang="en-US" sz="4800" dirty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VNI-Avo" pitchFamily="2" charset="0"/>
              </a:rPr>
              <a:t>laøm</a:t>
            </a:r>
            <a:r>
              <a:rPr lang="en-US" sz="4800" dirty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VNI-Avo" pitchFamily="2" charset="0"/>
              </a:rPr>
              <a:t>gì</a:t>
            </a:r>
            <a:r>
              <a:rPr lang="en-US" sz="4800" dirty="0">
                <a:solidFill>
                  <a:schemeClr val="tx1"/>
                </a:solidFill>
                <a:latin typeface="VNI-Avo" pitchFamily="2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8FA58D-EF60-411B-8A6B-07021E9B9986}"/>
              </a:ext>
            </a:extLst>
          </p:cNvPr>
          <p:cNvSpPr txBox="1"/>
          <p:nvPr/>
        </p:nvSpPr>
        <p:spPr>
          <a:xfrm>
            <a:off x="4518991" y="5521042"/>
            <a:ext cx="7673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solidFill>
                  <a:srgbClr val="FF0000"/>
                </a:solidFill>
                <a:latin typeface="VNI-Avo" pitchFamily="2" charset="0"/>
              </a:rPr>
              <a:t>Toâm</a:t>
            </a:r>
            <a:r>
              <a:rPr lang="en-US" sz="3600" dirty="0">
                <a:solidFill>
                  <a:srgbClr val="FF0000"/>
                </a:solidFill>
                <a:latin typeface="VNI-Avo" pitchFamily="2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VNI-Avo" pitchFamily="2" charset="0"/>
              </a:rPr>
              <a:t>caù</a:t>
            </a:r>
            <a:r>
              <a:rPr lang="en-US" sz="36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VNI-Avo" pitchFamily="2" charset="0"/>
              </a:rPr>
              <a:t>vaø</a:t>
            </a:r>
            <a:r>
              <a:rPr lang="en-US" sz="36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VNI-Avo" pitchFamily="2" charset="0"/>
              </a:rPr>
              <a:t>cua</a:t>
            </a:r>
            <a:r>
              <a:rPr lang="en-US" sz="36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VNI-Avo" pitchFamily="2" charset="0"/>
              </a:rPr>
              <a:t>ñònh</a:t>
            </a:r>
            <a:r>
              <a:rPr lang="en-US" sz="36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VNI-Avo" pitchFamily="2" charset="0"/>
              </a:rPr>
              <a:t>thi</a:t>
            </a:r>
            <a:r>
              <a:rPr lang="en-US" sz="36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VNI-Avo" pitchFamily="2" charset="0"/>
              </a:rPr>
              <a:t>chaïy</a:t>
            </a:r>
            <a:r>
              <a:rPr lang="en-US" sz="3600" dirty="0">
                <a:solidFill>
                  <a:srgbClr val="FF0000"/>
                </a:solidFill>
                <a:latin typeface="VNI-Avo" pitchFamily="2" charset="0"/>
              </a:rPr>
              <a:t>.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3622687A-607E-49E9-A44E-1686E1366BCE}"/>
              </a:ext>
            </a:extLst>
          </p:cNvPr>
          <p:cNvSpPr/>
          <p:nvPr/>
        </p:nvSpPr>
        <p:spPr>
          <a:xfrm>
            <a:off x="3101810" y="5751441"/>
            <a:ext cx="1179443" cy="265043"/>
          </a:xfrm>
          <a:prstGeom prst="rightArrow">
            <a:avLst/>
          </a:prstGeom>
          <a:solidFill>
            <a:srgbClr val="00B0F0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HP-211" panose="02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883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28073095-8E6D-489C-AF0B-72E7B29A3C0F}"/>
  <p:tag name="ISPRING_RESOURCE_FOLDER" val="D:\cuộc thi không thành\"/>
  <p:tag name="ISPRING_PRESENTATION_PATH" val="D:\cuộc thi không thành.pptx"/>
  <p:tag name="ISPRING_PROJECT_VERSION" val="9.3"/>
  <p:tag name="ISPRING_PROJECT_FOLDER_UPDATED" val="1"/>
  <p:tag name="ISPRING_SCREEN_RECS_UPDATED" val="D:\cuộc thi không thành\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3600" dirty="0" smtClean="0">
            <a:latin typeface="HP-211" panose="02000800000000000000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 err="1" smtClean="0">
            <a:latin typeface="VNI-Avo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1135</Words>
  <Application>Microsoft Office PowerPoint</Application>
  <PresentationFormat>Widescreen</PresentationFormat>
  <Paragraphs>117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HP-211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Đỗ Thị Thuý</dc:creator>
  <cp:lastModifiedBy>Administrator</cp:lastModifiedBy>
  <cp:revision>9</cp:revision>
  <dcterms:created xsi:type="dcterms:W3CDTF">2020-08-06T09:42:18Z</dcterms:created>
  <dcterms:modified xsi:type="dcterms:W3CDTF">2020-11-12T00:28:28Z</dcterms:modified>
</cp:coreProperties>
</file>