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256" r:id="rId3"/>
    <p:sldId id="273" r:id="rId4"/>
    <p:sldId id="309" r:id="rId5"/>
    <p:sldId id="307" r:id="rId6"/>
    <p:sldId id="306" r:id="rId7"/>
    <p:sldId id="310" r:id="rId8"/>
    <p:sldId id="294" r:id="rId9"/>
    <p:sldId id="292" r:id="rId10"/>
    <p:sldId id="289" r:id="rId11"/>
    <p:sldId id="293" r:id="rId12"/>
    <p:sldId id="311" r:id="rId13"/>
    <p:sldId id="258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D04E-B151-4B9F-BF9B-3B919F5BBFD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B8677-43BC-4313-965E-84130491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1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207A7D-C1B3-4022-8C92-4F03F78CC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5614B-64D2-4310-A72A-6B472BF9D62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39C9573-8201-4D04-8BAA-7B05DAF95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A9F3692-3767-4F6C-9964-7E34926A5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16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207A7D-C1B3-4022-8C92-4F03F78CC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5614B-64D2-4310-A72A-6B472BF9D62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39C9573-8201-4D04-8BAA-7B05DAF95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A9F3692-3767-4F6C-9964-7E34926A5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81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207A7D-C1B3-4022-8C92-4F03F78CC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5614B-64D2-4310-A72A-6B472BF9D62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39C9573-8201-4D04-8BAA-7B05DAF95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A9F3692-3767-4F6C-9964-7E34926A5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25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207A7D-C1B3-4022-8C92-4F03F78CC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5614B-64D2-4310-A72A-6B472BF9D62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39C9573-8201-4D04-8BAA-7B05DAF95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A9F3692-3767-4F6C-9964-7E34926A5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5944-FAB9-4550-88CA-EF7938742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EB6B7-5D00-49AF-9373-78BD2F915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2DF06-B567-4782-903C-42799DF3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3E583-2121-4109-A0D7-A510C71D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73A9D-151B-4EA9-B343-324CF5A6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4AF7-E4F0-481A-82F6-846046CD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4FEBB-F18F-4DE8-B040-FC384046B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29191-4028-47A9-962A-8FEBF55D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BF1E-3DA7-492D-992D-AD2D9D55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D129A-2F17-4D11-86D4-47CDBEAF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1A0C1-B915-419D-A4B4-966DDF9B8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ED941-0C0E-4458-BE17-72C6476DB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12E01-17F8-4E25-86E7-A6689F95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9520C-37B1-4238-9B07-1189C56E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DADD0-18BA-4DD8-A330-D5B68C9B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7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5CF5-160A-45CF-85D8-87197016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B9D4-DCD2-480C-A281-664436480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31B05-9E0A-4E80-B814-2D744D03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F0195-4CA5-4280-9D5B-67F1DA6A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3967D-9780-48C0-9972-47343B5B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3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8068-B3BD-43B9-8D8C-A570AAA6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EC4D1-84C8-4740-9385-334A9B064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5F09F-34ED-41E1-AC41-5FE6A801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D710B-97AD-41B9-BA6A-70116DAE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A6AC1-6E07-48DB-8E37-76589A9E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8684-AD79-4A62-9459-68D9FEF4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EF8A-99CB-4757-BF23-FB46DD3AE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C42C0-0F99-47F1-B739-C2194E103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5AE54-2F79-489A-B619-86564C33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F6558-3BA8-4D6A-8199-682EBB22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24E6E-3252-4F4F-BF96-AF1218CC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8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6C28B-39E9-4A6C-BC62-477B7CFC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9148-B851-462A-92B1-074FDC94E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A8FBD-4B9B-4B32-8831-CDA792D32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0F336-9D80-4585-AA3B-8074C71A9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74BD5-76DF-4B65-A659-A32CACD0F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81377-108E-472E-86D9-CF3B9555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CE2BD-417D-4686-BC16-222528E8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179F6-52EF-414B-8F7B-FAEBDDB2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8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D8B9-EB45-434D-B641-463843A8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BD542-6239-4BB2-8D81-A07F9A63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2D75E-D969-485D-8726-7FACF76A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71321-B856-4329-8D19-28B68A96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0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CB874-C629-4347-8955-7DEEFF70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EC8E3-BA55-41C0-B10F-89664B15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C1838-69B5-42DE-971B-FAAD0F9A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8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9C3A-4916-4CC0-A49B-59EE7F6D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2733-F2F0-4FBC-BC65-C61261A1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B9D90-ACE4-433B-BEF2-D57B2ED1C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BAF0A-044D-43D2-B166-56F235AE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9CAC7-3940-43FB-B1E5-D77C8DFC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45E77-954B-47BD-B29F-88C2A5EA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4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E2CA-208A-4539-9C9F-17877677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ED3D7-785F-4664-BD7B-62A818DC6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8C927-6D40-45B2-A9A1-898960012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38590-AD45-4607-A348-00ECDDE2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01692-69EF-4F8F-8B51-69107D66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AF669-8387-4C7B-8056-A2934277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7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760D6-BA07-487E-B717-0455FD93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B31C3-81F1-4C85-AEDC-08492D885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20537-3B8D-4877-8446-836FD3DC7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1465-7F37-4C10-8BF3-979E91D2932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514D9-1D70-4DA3-9748-5A990D719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A8A09-8BCC-445B-ACB7-3B0D791D4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312E-263A-4927-803B-D1636E0D6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5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u&#7847;n%201-%2013-17-9\gia%20&#273;&#236;nh%20em%20(ti&#7871;t%202)\B&#233;%20Qu&#233;t%20Nh&#224;,%20M&#7897;t%20S&#7907;i%20R&#417;m%20V&#224;ng%20-%20B&#233;%20Minh%20Vy%20-%20Nh&#7841;c%20Thi&#7871;u%20Nhi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F027-9B23-491F-B146-87CEE261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ả Nhà Thương Nhau - Bài Hát Mầm Non Hay Nhất (1)">
            <a:hlinkClick r:id="" action="ppaction://media"/>
            <a:extLst>
              <a:ext uri="{FF2B5EF4-FFF2-40B4-BE49-F238E27FC236}">
                <a16:creationId xmlns:a16="http://schemas.microsoft.com/office/drawing/2014/main" id="{7C6E3E81-6890-4868-89F1-DDB2331997D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0174" y="-123092"/>
            <a:ext cx="12302174" cy="6981092"/>
          </a:xfrm>
        </p:spPr>
      </p:pic>
    </p:spTree>
    <p:extLst>
      <p:ext uri="{BB962C8B-B14F-4D97-AF65-F5344CB8AC3E}">
        <p14:creationId xmlns:p14="http://schemas.microsoft.com/office/powerpoint/2010/main" val="15285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par>
              <p:cTn id="13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50320F76-77A7-4AED-869C-F341E103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F4F2AF-89B6-413A-9C95-EA06177960EF}"/>
              </a:ext>
            </a:extLst>
          </p:cNvPr>
          <p:cNvSpPr/>
          <p:nvPr/>
        </p:nvSpPr>
        <p:spPr>
          <a:xfrm>
            <a:off x="3214902" y="1853477"/>
            <a:ext cx="5981894" cy="191379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800" b="1" spc="50" dirty="0" err="1">
                <a:ln w="11430"/>
                <a:solidFill>
                  <a:srgbClr val="0000CC"/>
                </a:solidFill>
              </a:rPr>
              <a:t>Hoạt</a:t>
            </a:r>
            <a:r>
              <a:rPr lang="en-US" sz="8800" b="1" spc="50" dirty="0">
                <a:ln w="11430"/>
                <a:solidFill>
                  <a:srgbClr val="0000CC"/>
                </a:solidFill>
              </a:rPr>
              <a:t> </a:t>
            </a:r>
            <a:r>
              <a:rPr lang="en-US" sz="8800" b="1" spc="50" dirty="0" err="1">
                <a:ln w="11430"/>
                <a:solidFill>
                  <a:srgbClr val="0000CC"/>
                </a:solidFill>
              </a:rPr>
              <a:t>động</a:t>
            </a:r>
            <a:r>
              <a:rPr lang="en-US" sz="8800" b="1" spc="50" dirty="0">
                <a:ln w="11430"/>
                <a:solidFill>
                  <a:srgbClr val="0000CC"/>
                </a:solidFill>
              </a:rPr>
              <a:t>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DD1BE83B-0FEA-4198-BD1F-AF1C39B2C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7886700" cy="3505200"/>
          </a:xfrm>
        </p:spPr>
        <p:txBody>
          <a:bodyPr/>
          <a:lstStyle/>
          <a:p>
            <a:pPr algn="ctr" eaLnBrk="1" hangingPunct="1"/>
            <a:r>
              <a:rPr lang="vi-VN" altLang="en-US" sz="5400">
                <a:solidFill>
                  <a:srgbClr val="000099"/>
                </a:solidFill>
              </a:rPr>
              <a:t>Giới thiệu công việc nhà của từng thành viên trong gia đình em</a:t>
            </a:r>
            <a:endParaRPr lang="en-US" altLang="en-US" sz="5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0">
            <a:extLst>
              <a:ext uri="{FF2B5EF4-FFF2-40B4-BE49-F238E27FC236}">
                <a16:creationId xmlns:a16="http://schemas.microsoft.com/office/drawing/2014/main" id="{40386556-26C7-4F1D-A63E-468D6EC04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914400"/>
            <a:ext cx="8763000" cy="43434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4400">
                <a:solidFill>
                  <a:srgbClr val="0000FF"/>
                </a:solidFill>
              </a:rPr>
              <a:t>Cùng chia sẻ việc nhà là thể hiện </a:t>
            </a:r>
          </a:p>
          <a:p>
            <a:r>
              <a:rPr lang="vi-VN" altLang="en-US" sz="4400">
                <a:solidFill>
                  <a:srgbClr val="0000FF"/>
                </a:solidFill>
              </a:rPr>
              <a:t>sự quan tâm giữa các thành viên</a:t>
            </a:r>
          </a:p>
          <a:p>
            <a:r>
              <a:rPr lang="vi-VN" altLang="en-US" sz="4400">
                <a:solidFill>
                  <a:srgbClr val="0000FF"/>
                </a:solidFill>
              </a:rPr>
              <a:t> trong gia đình</a:t>
            </a:r>
            <a:endParaRPr lang="en-US" altLang="en-US" sz="4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77D78E89-EF10-4C52-BAC2-4CF12290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88" y="38100"/>
            <a:ext cx="914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AutoShape 3">
            <a:extLst>
              <a:ext uri="{FF2B5EF4-FFF2-40B4-BE49-F238E27FC236}">
                <a16:creationId xmlns:a16="http://schemas.microsoft.com/office/drawing/2014/main" id="{A478B8ED-E4EE-41DB-80D5-F9EBAE18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295400"/>
            <a:ext cx="5638800" cy="3581400"/>
          </a:xfrm>
          <a:prstGeom prst="irregularSeal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AutoShape 4">
            <a:extLst>
              <a:ext uri="{FF2B5EF4-FFF2-40B4-BE49-F238E27FC236}">
                <a16:creationId xmlns:a16="http://schemas.microsoft.com/office/drawing/2014/main" id="{36BC9772-F4C8-4419-9A80-7D0BDACA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959" y="1752600"/>
            <a:ext cx="6568224" cy="3429000"/>
          </a:xfrm>
          <a:prstGeom prst="cloudCallout">
            <a:avLst>
              <a:gd name="adj1" fmla="val -49676"/>
              <a:gd name="adj2" fmla="val 51157"/>
            </a:avLst>
          </a:prstGeom>
          <a:solidFill>
            <a:srgbClr val="FF6600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en-US" sz="5400" dirty="0">
                <a:solidFill>
                  <a:srgbClr val="FFFFFF"/>
                </a:solidFill>
                <a:latin typeface=".VnTime" panose="020B7200000000000000" pitchFamily="34" charset="0"/>
              </a:rPr>
              <a:t>Thank you</a:t>
            </a:r>
            <a:r>
              <a:rPr lang="en-US" altLang="en-US" sz="4000" dirty="0">
                <a:solidFill>
                  <a:srgbClr val="FFFFFF"/>
                </a:solidFill>
                <a:latin typeface=".VnTime" panose="020B7200000000000000" pitchFamily="34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941C-A9EB-4C1D-BA59-496474A98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5D8AF-4D48-4F67-8AEE-704627249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49108C-0399-4528-B937-C73633DAB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311" y="1122363"/>
            <a:ext cx="9703689" cy="5607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30">
            <a:extLst>
              <a:ext uri="{FF2B5EF4-FFF2-40B4-BE49-F238E27FC236}">
                <a16:creationId xmlns:a16="http://schemas.microsoft.com/office/drawing/2014/main" id="{A2D0B7B5-4540-491B-99D1-6DB62CEA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8587"/>
            <a:ext cx="8141970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vi-VN" altLang="en-US" sz="4800" b="1" dirty="0">
                <a:solidFill>
                  <a:srgbClr val="FFFF00"/>
                </a:solidFill>
                <a:latin typeface="+mj-lt"/>
              </a:rPr>
              <a:t>GIA ĐÌNH EM </a:t>
            </a:r>
            <a:endParaRPr lang="en-US" altLang="en-US" sz="4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586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902" y="1853477"/>
            <a:ext cx="5981894" cy="191379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800" b="1" spc="50" dirty="0" err="1">
                <a:ln w="11430"/>
                <a:solidFill>
                  <a:srgbClr val="0000CC"/>
                </a:solidFill>
              </a:rPr>
              <a:t>Hoạt</a:t>
            </a:r>
            <a:r>
              <a:rPr lang="en-US" sz="8800" b="1" spc="50" dirty="0">
                <a:ln w="11430"/>
                <a:solidFill>
                  <a:srgbClr val="0000CC"/>
                </a:solidFill>
              </a:rPr>
              <a:t> </a:t>
            </a:r>
            <a:r>
              <a:rPr lang="en-US" sz="8800" b="1" spc="50" dirty="0" err="1">
                <a:ln w="11430"/>
                <a:solidFill>
                  <a:srgbClr val="0000CC"/>
                </a:solidFill>
              </a:rPr>
              <a:t>động</a:t>
            </a:r>
            <a:r>
              <a:rPr lang="en-US" sz="8800" b="1" spc="50" dirty="0">
                <a:ln w="11430"/>
                <a:solidFill>
                  <a:srgbClr val="0000CC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1365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>
            <a:extLst>
              <a:ext uri="{FF2B5EF4-FFF2-40B4-BE49-F238E27FC236}">
                <a16:creationId xmlns:a16="http://schemas.microsoft.com/office/drawing/2014/main" id="{A478B8ED-E4EE-41DB-80D5-F9EBAE18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295400"/>
            <a:ext cx="5638800" cy="3581400"/>
          </a:xfrm>
          <a:prstGeom prst="irregularSeal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Content Placeholder 5" descr="A picture containing drawing, game, sign&#10;&#10;Description automatically generated">
            <a:extLst>
              <a:ext uri="{FF2B5EF4-FFF2-40B4-BE49-F238E27FC236}">
                <a16:creationId xmlns:a16="http://schemas.microsoft.com/office/drawing/2014/main" id="{9197B56D-77BE-46EE-869D-9220E73DE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" y="179141"/>
            <a:ext cx="5932694" cy="4209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7577C4-7B0B-4225-9EE8-E298A3E2AC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8" t="3664" r="-2128" b="-3664"/>
          <a:stretch/>
        </p:blipFill>
        <p:spPr>
          <a:xfrm>
            <a:off x="6096000" y="2882382"/>
            <a:ext cx="6086423" cy="3988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775592-1B1E-4142-82F2-B13DA409B059}"/>
              </a:ext>
            </a:extLst>
          </p:cNvPr>
          <p:cNvSpPr/>
          <p:nvPr/>
        </p:nvSpPr>
        <p:spPr>
          <a:xfrm>
            <a:off x="6212122" y="3005517"/>
            <a:ext cx="1352459" cy="423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v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CEC884-B2DE-430B-B8F8-12E90FC99646}"/>
              </a:ext>
            </a:extLst>
          </p:cNvPr>
          <p:cNvSpPr/>
          <p:nvPr/>
        </p:nvSpPr>
        <p:spPr>
          <a:xfrm>
            <a:off x="6888352" y="5562600"/>
            <a:ext cx="856340" cy="311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25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>
            <a:extLst>
              <a:ext uri="{FF2B5EF4-FFF2-40B4-BE49-F238E27FC236}">
                <a16:creationId xmlns:a16="http://schemas.microsoft.com/office/drawing/2014/main" id="{A478B8ED-E4EE-41DB-80D5-F9EBAE18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295400"/>
            <a:ext cx="5638800" cy="3581400"/>
          </a:xfrm>
          <a:prstGeom prst="irregularSeal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Content Placeholder 5" descr="A picture containing drawing, game, sign&#10;&#10;Description automatically generated">
            <a:extLst>
              <a:ext uri="{FF2B5EF4-FFF2-40B4-BE49-F238E27FC236}">
                <a16:creationId xmlns:a16="http://schemas.microsoft.com/office/drawing/2014/main" id="{3A286D92-64AE-4FFF-A267-82A24E4C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52226"/>
            <a:ext cx="11928764" cy="65672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96EDEE1-C7BA-4662-A0D2-452E65BB8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69" y="4652968"/>
            <a:ext cx="5638801" cy="9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3140ED-E1D2-4753-BF85-82A33695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8" y="468630"/>
            <a:ext cx="11209240" cy="5913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3" name="AutoShape 3">
            <a:extLst>
              <a:ext uri="{FF2B5EF4-FFF2-40B4-BE49-F238E27FC236}">
                <a16:creationId xmlns:a16="http://schemas.microsoft.com/office/drawing/2014/main" id="{A478B8ED-E4EE-41DB-80D5-F9EBAE18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295400"/>
            <a:ext cx="5638800" cy="3581400"/>
          </a:xfrm>
          <a:prstGeom prst="irregularSeal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5099" y="116117"/>
            <a:ext cx="4941802" cy="158254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7200" b="1" spc="50" dirty="0" err="1">
                <a:ln w="11430"/>
                <a:solidFill>
                  <a:srgbClr val="0000CC"/>
                </a:solidFill>
              </a:rPr>
              <a:t>Hoạt</a:t>
            </a:r>
            <a:r>
              <a:rPr lang="en-US" sz="7200" b="1" spc="50" dirty="0">
                <a:ln w="11430"/>
                <a:solidFill>
                  <a:srgbClr val="0000CC"/>
                </a:solidFill>
              </a:rPr>
              <a:t> </a:t>
            </a:r>
            <a:r>
              <a:rPr lang="en-US" sz="7200" b="1" spc="50" dirty="0" err="1">
                <a:ln w="11430"/>
                <a:solidFill>
                  <a:srgbClr val="0000CC"/>
                </a:solidFill>
              </a:rPr>
              <a:t>động</a:t>
            </a:r>
            <a:r>
              <a:rPr lang="en-US" sz="7200" b="1" spc="50" dirty="0">
                <a:ln w="11430"/>
                <a:solidFill>
                  <a:srgbClr val="0000CC"/>
                </a:solidFill>
              </a:rPr>
              <a:t>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3ADCE2-C4E1-4C30-B816-5DFB5840DA87}"/>
              </a:ext>
            </a:extLst>
          </p:cNvPr>
          <p:cNvSpPr/>
          <p:nvPr/>
        </p:nvSpPr>
        <p:spPr>
          <a:xfrm>
            <a:off x="1813565" y="2914296"/>
            <a:ext cx="9764877" cy="14584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6600" spc="50" dirty="0" err="1">
                <a:ln w="11430"/>
                <a:solidFill>
                  <a:srgbClr val="0000CC"/>
                </a:solidFill>
              </a:rPr>
              <a:t>Giới</a:t>
            </a:r>
            <a:r>
              <a:rPr lang="en-US" sz="6600" spc="50" dirty="0">
                <a:ln w="11430"/>
                <a:solidFill>
                  <a:srgbClr val="0000CC"/>
                </a:solidFill>
              </a:rPr>
              <a:t> </a:t>
            </a:r>
            <a:r>
              <a:rPr lang="en-US" sz="6600" spc="50" dirty="0" err="1">
                <a:ln w="11430"/>
                <a:solidFill>
                  <a:srgbClr val="0000CC"/>
                </a:solidFill>
              </a:rPr>
              <a:t>thiệu</a:t>
            </a:r>
            <a:r>
              <a:rPr lang="en-US" sz="6600" spc="50" dirty="0">
                <a:ln w="11430"/>
                <a:solidFill>
                  <a:srgbClr val="0000CC"/>
                </a:solidFill>
              </a:rPr>
              <a:t> </a:t>
            </a:r>
            <a:r>
              <a:rPr lang="en-US" sz="6600" spc="50" dirty="0" err="1">
                <a:ln w="11430"/>
                <a:solidFill>
                  <a:srgbClr val="0000CC"/>
                </a:solidFill>
              </a:rPr>
              <a:t>về</a:t>
            </a:r>
            <a:r>
              <a:rPr lang="en-US" sz="6600" spc="50" dirty="0">
                <a:ln w="11430"/>
                <a:solidFill>
                  <a:srgbClr val="0000CC"/>
                </a:solidFill>
              </a:rPr>
              <a:t> </a:t>
            </a:r>
            <a:r>
              <a:rPr lang="en-US" sz="6600" spc="50" dirty="0" err="1">
                <a:ln w="11430"/>
                <a:solidFill>
                  <a:srgbClr val="0000CC"/>
                </a:solidFill>
              </a:rPr>
              <a:t>gia</a:t>
            </a:r>
            <a:r>
              <a:rPr lang="en-US" sz="6600" spc="50" dirty="0">
                <a:ln w="11430"/>
                <a:solidFill>
                  <a:srgbClr val="0000CC"/>
                </a:solidFill>
              </a:rPr>
              <a:t> </a:t>
            </a:r>
            <a:r>
              <a:rPr lang="en-US" sz="6600" spc="50" dirty="0" err="1">
                <a:ln w="11430"/>
                <a:solidFill>
                  <a:srgbClr val="0000CC"/>
                </a:solidFill>
              </a:rPr>
              <a:t>đình</a:t>
            </a:r>
            <a:r>
              <a:rPr lang="en-US" sz="6600" spc="50" dirty="0">
                <a:ln w="11430"/>
                <a:solidFill>
                  <a:srgbClr val="0000CC"/>
                </a:solidFill>
              </a:rPr>
              <a:t> </a:t>
            </a:r>
            <a:r>
              <a:rPr lang="en-US" sz="6600" spc="50" dirty="0" err="1">
                <a:ln w="11430"/>
                <a:solidFill>
                  <a:srgbClr val="0000CC"/>
                </a:solidFill>
              </a:rPr>
              <a:t>mình</a:t>
            </a:r>
            <a:r>
              <a:rPr lang="en-US" sz="4400" b="1" spc="50" dirty="0">
                <a:ln w="11430"/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31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é Quét Nhà, Một Sợi Rơm Vàng - Bé Minh Vy - Nhạc Thiếu Nhi.mp4">
            <a:hlinkClick r:id="" action="ppaction://media"/>
            <a:extLst>
              <a:ext uri="{FF2B5EF4-FFF2-40B4-BE49-F238E27FC236}">
                <a16:creationId xmlns:a16="http://schemas.microsoft.com/office/drawing/2014/main" id="{6474B5DB-C9C2-48DE-8F54-E3C16ADB552B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6" y="98425"/>
            <a:ext cx="8816975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C9CFD-4E25-47B5-90BA-10C2C65A7CBD}"/>
              </a:ext>
            </a:extLst>
          </p:cNvPr>
          <p:cNvSpPr/>
          <p:nvPr/>
        </p:nvSpPr>
        <p:spPr>
          <a:xfrm>
            <a:off x="3214902" y="1853477"/>
            <a:ext cx="5981894" cy="191379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800" b="1" spc="50" dirty="0" err="1">
                <a:ln w="11430"/>
                <a:solidFill>
                  <a:srgbClr val="0000CC"/>
                </a:solidFill>
              </a:rPr>
              <a:t>Hoạt</a:t>
            </a:r>
            <a:r>
              <a:rPr lang="en-US" sz="8800" b="1" spc="50" dirty="0">
                <a:ln w="11430"/>
                <a:solidFill>
                  <a:srgbClr val="0000CC"/>
                </a:solidFill>
              </a:rPr>
              <a:t> </a:t>
            </a:r>
            <a:r>
              <a:rPr lang="en-US" sz="8800" b="1" spc="50" dirty="0" err="1">
                <a:ln w="11430"/>
                <a:solidFill>
                  <a:srgbClr val="0000CC"/>
                </a:solidFill>
              </a:rPr>
              <a:t>động</a:t>
            </a:r>
            <a:r>
              <a:rPr lang="en-US" sz="8800" b="1" spc="50" dirty="0">
                <a:ln w="11430"/>
                <a:solidFill>
                  <a:srgbClr val="0000CC"/>
                </a:solidFill>
              </a:rPr>
              <a:t>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63</Words>
  <Application>Microsoft Office PowerPoint</Application>
  <PresentationFormat>Widescreen</PresentationFormat>
  <Paragraphs>17</Paragraphs>
  <Slides>14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công việc nhà của từng thành viên trong gia đình 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Хоанг Као Бинь</dc:creator>
  <cp:lastModifiedBy>nguyen hoai thanh</cp:lastModifiedBy>
  <cp:revision>7</cp:revision>
  <dcterms:created xsi:type="dcterms:W3CDTF">2020-08-23T14:15:05Z</dcterms:created>
  <dcterms:modified xsi:type="dcterms:W3CDTF">2023-03-06T15:14:13Z</dcterms:modified>
</cp:coreProperties>
</file>