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3" r:id="rId3"/>
    <p:sldMasterId id="2147483748" r:id="rId4"/>
    <p:sldMasterId id="2147483773" r:id="rId5"/>
  </p:sldMasterIdLst>
  <p:sldIdLst>
    <p:sldId id="266" r:id="rId6"/>
    <p:sldId id="261" r:id="rId7"/>
    <p:sldId id="262" r:id="rId8"/>
    <p:sldId id="256" r:id="rId9"/>
    <p:sldId id="257" r:id="rId10"/>
    <p:sldId id="263" r:id="rId11"/>
    <p:sldId id="264" r:id="rId12"/>
    <p:sldId id="283" r:id="rId13"/>
    <p:sldId id="273" r:id="rId14"/>
    <p:sldId id="274" r:id="rId15"/>
    <p:sldId id="285" r:id="rId16"/>
    <p:sldId id="275" r:id="rId17"/>
    <p:sldId id="284" r:id="rId18"/>
    <p:sldId id="277" r:id="rId19"/>
    <p:sldId id="278" r:id="rId20"/>
    <p:sldId id="281" r:id="rId21"/>
    <p:sldId id="28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21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043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1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60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43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65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76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12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3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2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1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6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4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76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8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5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9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5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4315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4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5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06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9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5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70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5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75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63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5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85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56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05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83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36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51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69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76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5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6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9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4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85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1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9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4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6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0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5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31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6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5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42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42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9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7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84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89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5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13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58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493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76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28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6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0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83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7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954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0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28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513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33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84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9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7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32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24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030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0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132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555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54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3F48-2037-48C2-852C-C90502D7AD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FF93-9F40-4FB6-A392-BD18F8ED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5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slide" Target="slide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8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857" y="1963536"/>
            <a:ext cx="5694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VỀ DỰ </a:t>
            </a:r>
          </a:p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LUYỆN TỪ VÀ CÂU </a:t>
            </a:r>
          </a:p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2B</a:t>
            </a:r>
          </a:p>
        </p:txBody>
      </p:sp>
    </p:spTree>
    <p:extLst>
      <p:ext uri="{BB962C8B-B14F-4D97-AF65-F5344CB8AC3E}">
        <p14:creationId xmlns:p14="http://schemas.microsoft.com/office/powerpoint/2010/main" val="9565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8" y="0"/>
            <a:ext cx="9257766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07" y="503317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hlinkClick r:id="rId3" action="ppaction://hlinksldjump"/>
              </a:rPr>
              <a:t>?</a:t>
            </a:r>
            <a:endParaRPr lang="en-US" sz="3000" b="1" dirty="0">
              <a:solidFill>
                <a:srgbClr val="0000CC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854" y="2272833"/>
            <a:ext cx="7304567" cy="2786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049077" y="2054050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77762" y="4037541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37997" y="3171290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17373" y="3025282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3195" y="2091130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58492" y="3257981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hlinkClick r:id="rId5" action="ppaction://hlinksldjump"/>
          </p:cNvPr>
          <p:cNvSpPr/>
          <p:nvPr/>
        </p:nvSpPr>
        <p:spPr>
          <a:xfrm>
            <a:off x="8641855" y="6305550"/>
            <a:ext cx="416420" cy="38100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15662" y="2075926"/>
            <a:ext cx="1623109" cy="110049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62230" y="3033554"/>
            <a:ext cx="1665272" cy="9476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25001" y="3077001"/>
            <a:ext cx="1548393" cy="110049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48932" y="4074329"/>
            <a:ext cx="1623109" cy="110049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54166" y="4113895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74" y="33337"/>
            <a:ext cx="6791325" cy="679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4880" y="3400276"/>
            <a:ext cx="3579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</a:p>
          <a:p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329" y="4440138"/>
            <a:ext cx="3884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  <a:p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8934450" y="6648450"/>
            <a:ext cx="209550" cy="1762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417" y="1799457"/>
            <a:ext cx="55324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CHỈ ĐẶC ĐIỂM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993" y="2688438"/>
            <a:ext cx="7199331" cy="1338828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7982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854" y="2272833"/>
            <a:ext cx="7304567" cy="278693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2105246" y="2182249"/>
            <a:ext cx="1850066" cy="994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A6009A-8EB7-4FFA-8BE4-E0679B223D8C}"/>
              </a:ext>
            </a:extLst>
          </p:cNvPr>
          <p:cNvSpPr/>
          <p:nvPr/>
        </p:nvSpPr>
        <p:spPr>
          <a:xfrm>
            <a:off x="5988788" y="2282053"/>
            <a:ext cx="1850066" cy="994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3D454-6F82-42AF-9120-F086F419CFCA}"/>
              </a:ext>
            </a:extLst>
          </p:cNvPr>
          <p:cNvSpPr/>
          <p:nvPr/>
        </p:nvSpPr>
        <p:spPr>
          <a:xfrm>
            <a:off x="4728830" y="3084691"/>
            <a:ext cx="1850066" cy="994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C625FB-97BB-4085-9403-A774F0EAC846}"/>
              </a:ext>
            </a:extLst>
          </p:cNvPr>
          <p:cNvSpPr/>
          <p:nvPr/>
        </p:nvSpPr>
        <p:spPr>
          <a:xfrm>
            <a:off x="6578896" y="3310753"/>
            <a:ext cx="1850066" cy="994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1566973" y="3924783"/>
            <a:ext cx="1850066" cy="994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5316532" y="4134049"/>
            <a:ext cx="1850066" cy="994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780718" y="2002062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32939" y="3909808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58262" y="2977277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3722" y="3205873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70757" y="2190350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79557" y="3989674"/>
            <a:ext cx="2318133" cy="12039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hlinkClick r:id="rId3" action="ppaction://hlinksldjump"/>
          </p:cNvPr>
          <p:cNvSpPr/>
          <p:nvPr/>
        </p:nvSpPr>
        <p:spPr>
          <a:xfrm>
            <a:off x="8641855" y="6305550"/>
            <a:ext cx="416420" cy="38100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54" y="2205990"/>
            <a:ext cx="7863050" cy="1264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 defTabSz="685800">
              <a:lnSpc>
                <a:spcPct val="150000"/>
              </a:lnSpc>
            </a:pP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3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6" y="478639"/>
            <a:ext cx="7601348" cy="994172"/>
          </a:xfrm>
        </p:spPr>
        <p:txBody>
          <a:bodyPr/>
          <a:lstStyle/>
          <a:p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5E9912-13CB-46E7-B328-14CE45CE89DD}"/>
              </a:ext>
            </a:extLst>
          </p:cNvPr>
          <p:cNvSpPr txBox="1">
            <a:spLocks/>
          </p:cNvSpPr>
          <p:nvPr/>
        </p:nvSpPr>
        <p:spPr>
          <a:xfrm>
            <a:off x="2494558" y="1326462"/>
            <a:ext cx="358298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M.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endParaRPr lang="en-US" sz="2700" b="1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AB4E69-4DCA-4FE3-B4C4-897D4F1CD93D}"/>
              </a:ext>
            </a:extLst>
          </p:cNvPr>
          <p:cNvSpPr/>
          <p:nvPr/>
        </p:nvSpPr>
        <p:spPr>
          <a:xfrm>
            <a:off x="1495425" y="2320634"/>
            <a:ext cx="6257925" cy="3581400"/>
          </a:xfrm>
          <a:prstGeom prst="wedgeRectCallout">
            <a:avLst>
              <a:gd name="adj1" fmla="val -20313"/>
              <a:gd name="adj2" fmla="val 50842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 defTabSz="685800">
              <a:lnSpc>
                <a:spcPct val="150000"/>
              </a:lnSpc>
              <a:buFontTx/>
              <a:buChar char="-"/>
            </a:pP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14313" indent="-214313" algn="just" defTabSz="685800">
              <a:lnSpc>
                <a:spcPct val="150000"/>
              </a:lnSpc>
              <a:buFontTx/>
              <a:buChar char="-"/>
            </a:pP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Khuôn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bĩnh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14313" indent="-214313" algn="just" defTabSz="685800">
              <a:lnSpc>
                <a:spcPct val="150000"/>
              </a:lnSpc>
              <a:buFontTx/>
              <a:buChar char="-"/>
            </a:pP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14313" indent="-214313" algn="just" defTabSz="685800">
              <a:lnSpc>
                <a:spcPct val="150000"/>
              </a:lnSpc>
              <a:buFontTx/>
              <a:buChar char="-"/>
            </a:pP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nhánh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853" y="2320634"/>
            <a:ext cx="7304567" cy="27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1" y="1876425"/>
            <a:ext cx="707517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99805" y="1451101"/>
            <a:ext cx="8755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ngoại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61668" y="2241674"/>
            <a:ext cx="702785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Ví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Lan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duyên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27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  <a:p>
            <a:pPr defTabSz="685800">
              <a:lnSpc>
                <a:spcPct val="150000"/>
              </a:lnSpc>
              <a:defRPr/>
            </a:pPr>
            <a:endParaRPr lang="en-US" sz="27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124" name="Picture 4" descr="https://i.pinimg.com/564x/46/6f/16/466f168be0d36e6d6c812588a3d48f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t="9639" r="17363" b="11495"/>
          <a:stretch/>
        </p:blipFill>
        <p:spPr bwMode="auto">
          <a:xfrm>
            <a:off x="7317357" y="4487994"/>
            <a:ext cx="1494133" cy="19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1666875" y="1019175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THẦY CÔ GIÁO ĐÃ TỚI DỰ GIỜ LỚP 2B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15909"/>
            <a:ext cx="9359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VẮC XIN</a:t>
            </a:r>
            <a:endParaRPr lang="en-US" sz="6000" b="1" dirty="0">
              <a:ln w="9525">
                <a:solidFill>
                  <a:schemeClr val="accent1"/>
                </a:solidFill>
                <a:prstDash val="solid"/>
              </a:ln>
              <a:solidFill>
                <a:prstClr val="white"/>
              </a:solidFill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 hùng hồ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6900" y="394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numSld="8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761" y="751038"/>
            <a:ext cx="8019404" cy="5440211"/>
          </a:xfrm>
          <a:prstGeom prst="rect">
            <a:avLst/>
          </a:prstGeom>
          <a:solidFill>
            <a:schemeClr val="accent5">
              <a:lumMod val="50000"/>
              <a:alpha val="89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031" y="525593"/>
            <a:ext cx="940818" cy="5891100"/>
            <a:chOff x="1322576" y="181189"/>
            <a:chExt cx="387790" cy="2666783"/>
          </a:xfrm>
        </p:grpSpPr>
        <p:grpSp>
          <p:nvGrpSpPr>
            <p:cNvPr id="6" name="Group 5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" name="Left Bracket 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Left Bracket 9"/>
          <p:cNvSpPr/>
          <p:nvPr/>
        </p:nvSpPr>
        <p:spPr>
          <a:xfrm flipH="1">
            <a:off x="8433378" y="538365"/>
            <a:ext cx="519598" cy="5891100"/>
          </a:xfrm>
          <a:prstGeom prst="leftBracket">
            <a:avLst/>
          </a:prstGeom>
          <a:ln w="38100">
            <a:solidFill>
              <a:srgbClr val="008CF5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62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087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4724396"/>
            <a:ext cx="327780" cy="1612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22" y="4724395"/>
            <a:ext cx="363513" cy="16129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12" y="4724395"/>
            <a:ext cx="346911" cy="1612901"/>
          </a:xfrm>
          <a:prstGeom prst="rect">
            <a:avLst/>
          </a:prstGeom>
        </p:spPr>
      </p:pic>
      <p:sp>
        <p:nvSpPr>
          <p:cNvPr id="25" name="Oval 24">
            <a:hlinkClick r:id="rId9" action="ppaction://hlinksldjump"/>
          </p:cNvPr>
          <p:cNvSpPr/>
          <p:nvPr/>
        </p:nvSpPr>
        <p:spPr>
          <a:xfrm>
            <a:off x="87087" y="58056"/>
            <a:ext cx="696686" cy="68217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9900"/>
                </a:solidFill>
              </a:rPr>
              <a:t>1</a:t>
            </a:r>
            <a:endParaRPr lang="en-US" sz="4000">
              <a:solidFill>
                <a:srgbClr val="009900"/>
              </a:solidFill>
            </a:endParaRPr>
          </a:p>
        </p:txBody>
      </p:sp>
      <p:sp>
        <p:nvSpPr>
          <p:cNvPr id="26" name="Oval 25">
            <a:hlinkClick r:id="rId10" action="ppaction://hlinksldjump"/>
          </p:cNvPr>
          <p:cNvSpPr/>
          <p:nvPr/>
        </p:nvSpPr>
        <p:spPr>
          <a:xfrm>
            <a:off x="870862" y="58056"/>
            <a:ext cx="696686" cy="68217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" name="Oval 26">
            <a:hlinkClick r:id="rId11" action="ppaction://hlinksldjump"/>
          </p:cNvPr>
          <p:cNvSpPr/>
          <p:nvPr/>
        </p:nvSpPr>
        <p:spPr>
          <a:xfrm>
            <a:off x="1654637" y="58057"/>
            <a:ext cx="696686" cy="68217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708900" y="58056"/>
            <a:ext cx="1294190" cy="75474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 vắc xin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44" y="5664200"/>
            <a:ext cx="498014" cy="939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46" y="5664200"/>
            <a:ext cx="498014" cy="939800"/>
          </a:xfrm>
          <a:prstGeom prst="rect">
            <a:avLst/>
          </a:prstGeom>
        </p:spPr>
      </p:pic>
      <p:pic>
        <p:nvPicPr>
          <p:cNvPr id="32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7850" y="2819400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8715945" y="6337296"/>
            <a:ext cx="431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087" cy="6858000"/>
          </a:xfrm>
          <a:prstGeom prst="rect">
            <a:avLst/>
          </a:prstGeom>
        </p:spPr>
      </p:pic>
      <p:pic>
        <p:nvPicPr>
          <p:cNvPr id="70" name="Picture 2" descr="Kết quả hình ảnh cho arrow 2d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1" t="18484" r="4381" b="20801"/>
          <a:stretch/>
        </p:blipFill>
        <p:spPr bwMode="auto">
          <a:xfrm rot="10800000">
            <a:off x="7789806" y="5913366"/>
            <a:ext cx="1297757" cy="8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38878" y="344636"/>
            <a:ext cx="7866244" cy="3494943"/>
          </a:xfrm>
          <a:prstGeom prst="rect">
            <a:avLst/>
          </a:prstGeom>
          <a:solidFill>
            <a:schemeClr val="accent1">
              <a:lumMod val="50000"/>
              <a:alpha val="88235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37513" y="3999573"/>
            <a:ext cx="6197351" cy="2088951"/>
          </a:xfrm>
          <a:prstGeom prst="rect">
            <a:avLst/>
          </a:prstGeom>
          <a:solidFill>
            <a:schemeClr val="accent1">
              <a:lumMod val="50000"/>
              <a:alpha val="88235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0960" y="631269"/>
            <a:ext cx="747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Từ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nào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không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phải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từ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chỉ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sự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vật</a:t>
            </a:r>
            <a:r>
              <a:rPr lang="en-US" sz="4000" dirty="0" smtClean="0">
                <a:solidFill>
                  <a:srgbClr val="FFFF00"/>
                </a:solidFill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66773" y="4478267"/>
            <a:ext cx="4602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Đáp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1088" y="1379270"/>
            <a:ext cx="5893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Chạy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Bảng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Ghế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Áo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96296E-6 L 2.5E-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48" grpId="0"/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087" cy="6858000"/>
          </a:xfrm>
          <a:prstGeom prst="rect">
            <a:avLst/>
          </a:prstGeom>
        </p:spPr>
      </p:pic>
      <p:pic>
        <p:nvPicPr>
          <p:cNvPr id="70" name="Picture 2" descr="Kết quả hình ảnh cho arrow 2d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1" t="18484" r="4381" b="20801"/>
          <a:stretch/>
        </p:blipFill>
        <p:spPr bwMode="auto">
          <a:xfrm rot="10800000">
            <a:off x="7789806" y="5913366"/>
            <a:ext cx="1297757" cy="8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38878" y="344636"/>
            <a:ext cx="7866244" cy="3494943"/>
          </a:xfrm>
          <a:prstGeom prst="rect">
            <a:avLst/>
          </a:prstGeom>
          <a:solidFill>
            <a:schemeClr val="accent1">
              <a:lumMod val="50000"/>
              <a:alpha val="88235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37513" y="3999573"/>
            <a:ext cx="6197351" cy="2088951"/>
          </a:xfrm>
          <a:prstGeom prst="rect">
            <a:avLst/>
          </a:prstGeom>
          <a:solidFill>
            <a:schemeClr val="accent1">
              <a:lumMod val="50000"/>
              <a:alpha val="88235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070" y="716403"/>
            <a:ext cx="665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Đâu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là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từ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chỉ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hoạt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động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1220" y="4582383"/>
            <a:ext cx="5209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Đáp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0460" y="1244058"/>
            <a:ext cx="5893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Hoa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Cây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Hát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Vở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6" grpId="0"/>
      <p:bldP spid="7" grpId="0"/>
      <p:bldP spid="2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087" cy="6858000"/>
          </a:xfrm>
          <a:prstGeom prst="rect">
            <a:avLst/>
          </a:prstGeom>
        </p:spPr>
      </p:pic>
      <p:pic>
        <p:nvPicPr>
          <p:cNvPr id="70" name="Picture 2" descr="Kết quả hình ảnh cho arrow 2d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1" t="18484" r="4381" b="20801"/>
          <a:stretch/>
        </p:blipFill>
        <p:spPr bwMode="auto">
          <a:xfrm rot="10800000">
            <a:off x="7789806" y="5913366"/>
            <a:ext cx="1297757" cy="8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38878" y="344636"/>
            <a:ext cx="7866244" cy="3494943"/>
          </a:xfrm>
          <a:prstGeom prst="rect">
            <a:avLst/>
          </a:prstGeom>
          <a:solidFill>
            <a:schemeClr val="accent1">
              <a:lumMod val="50000"/>
              <a:alpha val="88235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37513" y="3999573"/>
            <a:ext cx="6197351" cy="2088951"/>
          </a:xfrm>
          <a:prstGeom prst="rect">
            <a:avLst/>
          </a:prstGeom>
          <a:solidFill>
            <a:schemeClr val="accent1">
              <a:lumMod val="50000"/>
              <a:alpha val="88235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8613" y="1313707"/>
            <a:ext cx="665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Tìm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từ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chỉ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sự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vật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trong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câu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sau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Mẹ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em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có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làn</a:t>
            </a:r>
            <a:r>
              <a:rPr lang="en-US" sz="3600" dirty="0" smtClean="0">
                <a:solidFill>
                  <a:srgbClr val="FFFF00"/>
                </a:solidFill>
              </a:rPr>
              <a:t> da </a:t>
            </a:r>
            <a:r>
              <a:rPr lang="en-US" sz="3600" dirty="0" err="1" smtClean="0">
                <a:solidFill>
                  <a:srgbClr val="FFFF00"/>
                </a:solidFill>
              </a:rPr>
              <a:t>trắng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hồng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1220" y="4256010"/>
            <a:ext cx="5209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Đáp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làn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2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3031" y="2002720"/>
            <a:ext cx="5137945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TỪ CHỈ ĐẶC ĐIỂM</a:t>
            </a:r>
          </a:p>
          <a:p>
            <a:pPr algn="ctr">
              <a:lnSpc>
                <a:spcPct val="150000"/>
              </a:lnSpc>
            </a:pPr>
            <a:r>
              <a:rPr lang="en-US" sz="39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CÂU NÊU ĐẶC ĐIỂM</a:t>
            </a:r>
            <a:endParaRPr lang="en-US" sz="3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2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9026" y="2002720"/>
            <a:ext cx="5565947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en-US" sz="39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9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9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9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9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9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9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9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9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9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9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9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329</Words>
  <Application>Microsoft Office PowerPoint</Application>
  <PresentationFormat>On-screen Show (4:3)</PresentationFormat>
  <Paragraphs>55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5_Office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từ nào dưới đây chỉ đặc điểm?</vt:lpstr>
      <vt:lpstr>PowerPoint Presentation</vt:lpstr>
      <vt:lpstr>PowerPoint Presentation</vt:lpstr>
      <vt:lpstr>PowerPoint Presentation</vt:lpstr>
      <vt:lpstr>PowerPoint Presentation</vt:lpstr>
      <vt:lpstr>2. Ghép những từ ở bài 1 để tạo câu nêu đặc điểm?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33</cp:revision>
  <dcterms:created xsi:type="dcterms:W3CDTF">2020-05-29T07:22:08Z</dcterms:created>
  <dcterms:modified xsi:type="dcterms:W3CDTF">2022-09-22T15:28:21Z</dcterms:modified>
</cp:coreProperties>
</file>